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92"/>
  </p:notesMasterIdLst>
  <p:handoutMasterIdLst>
    <p:handoutMasterId r:id="rId93"/>
  </p:handoutMasterIdLst>
  <p:sldIdLst>
    <p:sldId id="260" r:id="rId5"/>
    <p:sldId id="262" r:id="rId6"/>
    <p:sldId id="365" r:id="rId7"/>
    <p:sldId id="337" r:id="rId8"/>
    <p:sldId id="336" r:id="rId9"/>
    <p:sldId id="354" r:id="rId10"/>
    <p:sldId id="355" r:id="rId11"/>
    <p:sldId id="335" r:id="rId12"/>
    <p:sldId id="291" r:id="rId13"/>
    <p:sldId id="292" r:id="rId14"/>
    <p:sldId id="331" r:id="rId15"/>
    <p:sldId id="332" r:id="rId16"/>
    <p:sldId id="333" r:id="rId17"/>
    <p:sldId id="269" r:id="rId18"/>
    <p:sldId id="261" r:id="rId19"/>
    <p:sldId id="323" r:id="rId20"/>
    <p:sldId id="324" r:id="rId21"/>
    <p:sldId id="325" r:id="rId22"/>
    <p:sldId id="338" r:id="rId23"/>
    <p:sldId id="339" r:id="rId24"/>
    <p:sldId id="326" r:id="rId25"/>
    <p:sldId id="327" r:id="rId26"/>
    <p:sldId id="328" r:id="rId27"/>
    <p:sldId id="329" r:id="rId28"/>
    <p:sldId id="330" r:id="rId29"/>
    <p:sldId id="340" r:id="rId30"/>
    <p:sldId id="341" r:id="rId31"/>
    <p:sldId id="265" r:id="rId32"/>
    <p:sldId id="342" r:id="rId33"/>
    <p:sldId id="284" r:id="rId34"/>
    <p:sldId id="343" r:id="rId35"/>
    <p:sldId id="344" r:id="rId36"/>
    <p:sldId id="294" r:id="rId37"/>
    <p:sldId id="295" r:id="rId38"/>
    <p:sldId id="357" r:id="rId39"/>
    <p:sldId id="345" r:id="rId40"/>
    <p:sldId id="287" r:id="rId41"/>
    <p:sldId id="296" r:id="rId42"/>
    <p:sldId id="297" r:id="rId43"/>
    <p:sldId id="298" r:id="rId44"/>
    <p:sldId id="299" r:id="rId45"/>
    <p:sldId id="300" r:id="rId46"/>
    <p:sldId id="301" r:id="rId47"/>
    <p:sldId id="302" r:id="rId48"/>
    <p:sldId id="303" r:id="rId49"/>
    <p:sldId id="304" r:id="rId50"/>
    <p:sldId id="305" r:id="rId51"/>
    <p:sldId id="370" r:id="rId52"/>
    <p:sldId id="306" r:id="rId53"/>
    <p:sldId id="307" r:id="rId54"/>
    <p:sldId id="308" r:id="rId55"/>
    <p:sldId id="309" r:id="rId56"/>
    <p:sldId id="310" r:id="rId57"/>
    <p:sldId id="361" r:id="rId58"/>
    <p:sldId id="267" r:id="rId59"/>
    <p:sldId id="311" r:id="rId60"/>
    <p:sldId id="366" r:id="rId61"/>
    <p:sldId id="368" r:id="rId62"/>
    <p:sldId id="367" r:id="rId63"/>
    <p:sldId id="372" r:id="rId64"/>
    <p:sldId id="373" r:id="rId65"/>
    <p:sldId id="374" r:id="rId66"/>
    <p:sldId id="369" r:id="rId67"/>
    <p:sldId id="347" r:id="rId68"/>
    <p:sldId id="288" r:id="rId69"/>
    <p:sldId id="281" r:id="rId70"/>
    <p:sldId id="282" r:id="rId71"/>
    <p:sldId id="283" r:id="rId72"/>
    <p:sldId id="348" r:id="rId73"/>
    <p:sldId id="313" r:id="rId74"/>
    <p:sldId id="264" r:id="rId75"/>
    <p:sldId id="314" r:id="rId76"/>
    <p:sldId id="315" r:id="rId77"/>
    <p:sldId id="316" r:id="rId78"/>
    <p:sldId id="317" r:id="rId79"/>
    <p:sldId id="318" r:id="rId80"/>
    <p:sldId id="319" r:id="rId81"/>
    <p:sldId id="362" r:id="rId82"/>
    <p:sldId id="375" r:id="rId83"/>
    <p:sldId id="376" r:id="rId84"/>
    <p:sldId id="1539" r:id="rId85"/>
    <p:sldId id="1533" r:id="rId86"/>
    <p:sldId id="349" r:id="rId87"/>
    <p:sldId id="353" r:id="rId88"/>
    <p:sldId id="364" r:id="rId89"/>
    <p:sldId id="363" r:id="rId90"/>
    <p:sldId id="352" r:id="rId9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A786D723-DA1C-4FC1-850B-8E9665A25E63}">
          <p14:sldIdLst>
            <p14:sldId id="260"/>
            <p14:sldId id="262"/>
            <p14:sldId id="365"/>
          </p14:sldIdLst>
        </p14:section>
        <p14:section name="Practische informatie" id="{342AEA41-DE2F-4EC4-BBB2-99476448FFBC}">
          <p14:sldIdLst>
            <p14:sldId id="337"/>
            <p14:sldId id="336"/>
            <p14:sldId id="354"/>
            <p14:sldId id="355"/>
            <p14:sldId id="335"/>
          </p14:sldIdLst>
        </p14:section>
        <p14:section name="Waar staan we" id="{754F3FBE-A9F7-4D46-975B-12A61F14D8FE}">
          <p14:sldIdLst>
            <p14:sldId id="291"/>
            <p14:sldId id="292"/>
            <p14:sldId id="331"/>
            <p14:sldId id="332"/>
            <p14:sldId id="333"/>
          </p14:sldIdLst>
        </p14:section>
        <p14:section name="Eén taal" id="{1A730F82-34BB-414B-8D29-673DECC580E4}">
          <p14:sldIdLst>
            <p14:sldId id="269"/>
            <p14:sldId id="261"/>
            <p14:sldId id="323"/>
            <p14:sldId id="324"/>
            <p14:sldId id="325"/>
            <p14:sldId id="338"/>
            <p14:sldId id="339"/>
            <p14:sldId id="326"/>
            <p14:sldId id="327"/>
            <p14:sldId id="328"/>
            <p14:sldId id="329"/>
            <p14:sldId id="330"/>
            <p14:sldId id="340"/>
            <p14:sldId id="341"/>
          </p14:sldIdLst>
        </p14:section>
        <p14:section name="Eén profiel" id="{510B24E4-E826-442D-B616-21317B542025}">
          <p14:sldIdLst>
            <p14:sldId id="265"/>
            <p14:sldId id="342"/>
            <p14:sldId id="284"/>
            <p14:sldId id="343"/>
            <p14:sldId id="344"/>
            <p14:sldId id="294"/>
            <p14:sldId id="295"/>
            <p14:sldId id="357"/>
            <p14:sldId id="345"/>
          </p14:sldIdLst>
        </p14:section>
        <p14:section name="Combinatie van resources" id="{7FD5F969-8E5B-4C1C-A95F-279E04921F8E}">
          <p14:sldIdLst>
            <p14:sldId id="287"/>
            <p14:sldId id="296"/>
            <p14:sldId id="297"/>
            <p14:sldId id="298"/>
            <p14:sldId id="299"/>
            <p14:sldId id="300"/>
            <p14:sldId id="301"/>
            <p14:sldId id="302"/>
            <p14:sldId id="303"/>
            <p14:sldId id="304"/>
            <p14:sldId id="305"/>
            <p14:sldId id="370"/>
          </p14:sldIdLst>
        </p14:section>
        <p14:section name="Vraagstukken" id="{07B45284-CE6D-43E7-955C-73F05BCA39A8}">
          <p14:sldIdLst>
            <p14:sldId id="306"/>
            <p14:sldId id="307"/>
            <p14:sldId id="308"/>
            <p14:sldId id="309"/>
            <p14:sldId id="310"/>
            <p14:sldId id="361"/>
          </p14:sldIdLst>
        </p14:section>
        <p14:section name="Attributen in de resource" id="{FAC46BF4-0EF5-4B97-ADC2-B75704A4C875}">
          <p14:sldIdLst>
            <p14:sldId id="267"/>
            <p14:sldId id="311"/>
            <p14:sldId id="366"/>
            <p14:sldId id="368"/>
            <p14:sldId id="367"/>
            <p14:sldId id="372"/>
            <p14:sldId id="373"/>
            <p14:sldId id="374"/>
            <p14:sldId id="369"/>
            <p14:sldId id="347"/>
          </p14:sldIdLst>
        </p14:section>
        <p14:section name="Attributen verplichten?" id="{86302CFB-4057-4284-B28E-3A2F403765B4}">
          <p14:sldIdLst>
            <p14:sldId id="288"/>
            <p14:sldId id="281"/>
            <p14:sldId id="282"/>
            <p14:sldId id="283"/>
            <p14:sldId id="348"/>
          </p14:sldIdLst>
        </p14:section>
        <p14:section name="Samenvatting" id="{3A361716-3611-4AB7-A45A-0862BBD4CCFE}">
          <p14:sldIdLst>
            <p14:sldId id="313"/>
            <p14:sldId id="264"/>
            <p14:sldId id="314"/>
            <p14:sldId id="315"/>
            <p14:sldId id="316"/>
            <p14:sldId id="317"/>
            <p14:sldId id="318"/>
            <p14:sldId id="319"/>
            <p14:sldId id="362"/>
            <p14:sldId id="375"/>
            <p14:sldId id="376"/>
            <p14:sldId id="1539"/>
            <p14:sldId id="1533"/>
            <p14:sldId id="349"/>
            <p14:sldId id="353"/>
          </p14:sldIdLst>
        </p14:section>
        <p14:section name="Bijlagen" id="{5CFD6EBE-E44F-44B6-B579-7B0704B80B58}">
          <p14:sldIdLst>
            <p14:sldId id="364"/>
            <p14:sldId id="363"/>
            <p14:sldId id="35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95DB"/>
    <a:srgbClr val="FFFFFF"/>
    <a:srgbClr val="FFFFB5"/>
    <a:srgbClr val="B5FFFF"/>
    <a:srgbClr val="513989"/>
    <a:srgbClr val="675297"/>
    <a:srgbClr val="9283B5"/>
    <a:srgbClr val="FFFF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74A3BE-E0EC-4B32-852E-08AC151F2C68}" v="1" dt="2022-11-02T09:14:01.54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696" y="8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handoutMaster" Target="handoutMasters/handoutMaster1.xml"/><Relationship Id="rId9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el Schrauwen" userId="a0eb31cc-fb57-4beb-a905-b50ad30eea93" providerId="ADAL" clId="{F71A26BF-99A6-4DDC-91F8-D001C103F805}"/>
    <pc:docChg chg="undo custSel addSld delSld modSld sldOrd modSection">
      <pc:chgData name="Marcel Schrauwen" userId="a0eb31cc-fb57-4beb-a905-b50ad30eea93" providerId="ADAL" clId="{F71A26BF-99A6-4DDC-91F8-D001C103F805}" dt="2022-07-08T11:02:01.202" v="3139"/>
      <pc:docMkLst>
        <pc:docMk/>
      </pc:docMkLst>
      <pc:sldChg chg="modSp mod">
        <pc:chgData name="Marcel Schrauwen" userId="a0eb31cc-fb57-4beb-a905-b50ad30eea93" providerId="ADAL" clId="{F71A26BF-99A6-4DDC-91F8-D001C103F805}" dt="2022-07-07T07:53:39.611" v="762" actId="20577"/>
        <pc:sldMkLst>
          <pc:docMk/>
          <pc:sldMk cId="3336277829" sldId="260"/>
        </pc:sldMkLst>
        <pc:spChg chg="mod">
          <ac:chgData name="Marcel Schrauwen" userId="a0eb31cc-fb57-4beb-a905-b50ad30eea93" providerId="ADAL" clId="{F71A26BF-99A6-4DDC-91F8-D001C103F805}" dt="2022-07-07T07:53:39.611" v="762" actId="20577"/>
          <ac:spMkLst>
            <pc:docMk/>
            <pc:sldMk cId="3336277829" sldId="260"/>
            <ac:spMk id="5" creationId="{2D1C8C8C-9C04-4D8B-86BD-B4C09BA5319D}"/>
          </ac:spMkLst>
        </pc:spChg>
        <pc:spChg chg="mod">
          <ac:chgData name="Marcel Schrauwen" userId="a0eb31cc-fb57-4beb-a905-b50ad30eea93" providerId="ADAL" clId="{F71A26BF-99A6-4DDC-91F8-D001C103F805}" dt="2022-07-07T07:53:35.260" v="761" actId="20577"/>
          <ac:spMkLst>
            <pc:docMk/>
            <pc:sldMk cId="3336277829" sldId="260"/>
            <ac:spMk id="8" creationId="{A6F7A157-7D54-46A5-A112-A4FD839E164F}"/>
          </ac:spMkLst>
        </pc:spChg>
      </pc:sldChg>
      <pc:sldChg chg="addSp delSp modSp mod modAnim">
        <pc:chgData name="Marcel Schrauwen" userId="a0eb31cc-fb57-4beb-a905-b50ad30eea93" providerId="ADAL" clId="{F71A26BF-99A6-4DDC-91F8-D001C103F805}" dt="2022-07-07T08:15:12.501" v="1421" actId="166"/>
        <pc:sldMkLst>
          <pc:docMk/>
          <pc:sldMk cId="1358693352" sldId="311"/>
        </pc:sldMkLst>
        <pc:spChg chg="add mod">
          <ac:chgData name="Marcel Schrauwen" userId="a0eb31cc-fb57-4beb-a905-b50ad30eea93" providerId="ADAL" clId="{F71A26BF-99A6-4DDC-91F8-D001C103F805}" dt="2022-07-07T08:06:40.047" v="1266" actId="14100"/>
          <ac:spMkLst>
            <pc:docMk/>
            <pc:sldMk cId="1358693352" sldId="311"/>
            <ac:spMk id="8" creationId="{CCF59D6F-979D-4813-9831-88A9D5494FF5}"/>
          </ac:spMkLst>
        </pc:spChg>
        <pc:spChg chg="add mod">
          <ac:chgData name="Marcel Schrauwen" userId="a0eb31cc-fb57-4beb-a905-b50ad30eea93" providerId="ADAL" clId="{F71A26BF-99A6-4DDC-91F8-D001C103F805}" dt="2022-07-07T08:09:12.625" v="1390" actId="20577"/>
          <ac:spMkLst>
            <pc:docMk/>
            <pc:sldMk cId="1358693352" sldId="311"/>
            <ac:spMk id="9" creationId="{A294FB34-DD00-45CE-B15E-464431B792A2}"/>
          </ac:spMkLst>
        </pc:spChg>
        <pc:spChg chg="mod">
          <ac:chgData name="Marcel Schrauwen" userId="a0eb31cc-fb57-4beb-a905-b50ad30eea93" providerId="ADAL" clId="{F71A26BF-99A6-4DDC-91F8-D001C103F805}" dt="2022-07-07T08:00:47.416" v="1007" actId="1036"/>
          <ac:spMkLst>
            <pc:docMk/>
            <pc:sldMk cId="1358693352" sldId="311"/>
            <ac:spMk id="44" creationId="{E45218B8-CEC1-434F-B6CA-4A191DA0310C}"/>
          </ac:spMkLst>
        </pc:spChg>
        <pc:spChg chg="mod">
          <ac:chgData name="Marcel Schrauwen" userId="a0eb31cc-fb57-4beb-a905-b50ad30eea93" providerId="ADAL" clId="{F71A26BF-99A6-4DDC-91F8-D001C103F805}" dt="2022-07-07T08:01:12.852" v="1043" actId="20577"/>
          <ac:spMkLst>
            <pc:docMk/>
            <pc:sldMk cId="1358693352" sldId="311"/>
            <ac:spMk id="45" creationId="{67C68B08-3615-42EA-8BF2-D3CD5FE60346}"/>
          </ac:spMkLst>
        </pc:spChg>
        <pc:spChg chg="mod">
          <ac:chgData name="Marcel Schrauwen" userId="a0eb31cc-fb57-4beb-a905-b50ad30eea93" providerId="ADAL" clId="{F71A26BF-99A6-4DDC-91F8-D001C103F805}" dt="2022-07-07T08:01:17.897" v="1049" actId="20577"/>
          <ac:spMkLst>
            <pc:docMk/>
            <pc:sldMk cId="1358693352" sldId="311"/>
            <ac:spMk id="46" creationId="{ED13993B-B131-47C1-BD62-BCC0A25B8CB0}"/>
          </ac:spMkLst>
        </pc:spChg>
        <pc:spChg chg="mod">
          <ac:chgData name="Marcel Schrauwen" userId="a0eb31cc-fb57-4beb-a905-b50ad30eea93" providerId="ADAL" clId="{F71A26BF-99A6-4DDC-91F8-D001C103F805}" dt="2022-07-07T08:00:47.416" v="1007" actId="1036"/>
          <ac:spMkLst>
            <pc:docMk/>
            <pc:sldMk cId="1358693352" sldId="311"/>
            <ac:spMk id="49" creationId="{A7E6C057-29C9-4E48-A56B-5ADD1F82873D}"/>
          </ac:spMkLst>
        </pc:spChg>
        <pc:spChg chg="mod">
          <ac:chgData name="Marcel Schrauwen" userId="a0eb31cc-fb57-4beb-a905-b50ad30eea93" providerId="ADAL" clId="{F71A26BF-99A6-4DDC-91F8-D001C103F805}" dt="2022-07-07T08:06:50.867" v="1292" actId="1035"/>
          <ac:spMkLst>
            <pc:docMk/>
            <pc:sldMk cId="1358693352" sldId="311"/>
            <ac:spMk id="51" creationId="{C5F8265A-C46B-4BDB-A133-849CF621CE2D}"/>
          </ac:spMkLst>
        </pc:spChg>
        <pc:spChg chg="mod">
          <ac:chgData name="Marcel Schrauwen" userId="a0eb31cc-fb57-4beb-a905-b50ad30eea93" providerId="ADAL" clId="{F71A26BF-99A6-4DDC-91F8-D001C103F805}" dt="2022-07-07T08:06:50.867" v="1292" actId="1035"/>
          <ac:spMkLst>
            <pc:docMk/>
            <pc:sldMk cId="1358693352" sldId="311"/>
            <ac:spMk id="52" creationId="{62A3DB31-E716-4592-88AA-D546AEB91F36}"/>
          </ac:spMkLst>
        </pc:spChg>
        <pc:spChg chg="mod">
          <ac:chgData name="Marcel Schrauwen" userId="a0eb31cc-fb57-4beb-a905-b50ad30eea93" providerId="ADAL" clId="{F71A26BF-99A6-4DDC-91F8-D001C103F805}" dt="2022-07-07T08:06:50.867" v="1292" actId="1035"/>
          <ac:spMkLst>
            <pc:docMk/>
            <pc:sldMk cId="1358693352" sldId="311"/>
            <ac:spMk id="53" creationId="{A803DB04-6675-4996-81A7-E4DF9BC42AF1}"/>
          </ac:spMkLst>
        </pc:spChg>
        <pc:spChg chg="mod">
          <ac:chgData name="Marcel Schrauwen" userId="a0eb31cc-fb57-4beb-a905-b50ad30eea93" providerId="ADAL" clId="{F71A26BF-99A6-4DDC-91F8-D001C103F805}" dt="2022-07-07T08:06:02.949" v="1231" actId="1036"/>
          <ac:spMkLst>
            <pc:docMk/>
            <pc:sldMk cId="1358693352" sldId="311"/>
            <ac:spMk id="54" creationId="{21021B14-EA5C-4E67-962E-225B96B6D6F1}"/>
          </ac:spMkLst>
        </pc:spChg>
        <pc:spChg chg="mod">
          <ac:chgData name="Marcel Schrauwen" userId="a0eb31cc-fb57-4beb-a905-b50ad30eea93" providerId="ADAL" clId="{F71A26BF-99A6-4DDC-91F8-D001C103F805}" dt="2022-07-07T08:02:19.657" v="1095" actId="1036"/>
          <ac:spMkLst>
            <pc:docMk/>
            <pc:sldMk cId="1358693352" sldId="311"/>
            <ac:spMk id="61" creationId="{AC73F208-6F2C-4C09-92DB-DFC14B922078}"/>
          </ac:spMkLst>
        </pc:spChg>
        <pc:spChg chg="mod">
          <ac:chgData name="Marcel Schrauwen" userId="a0eb31cc-fb57-4beb-a905-b50ad30eea93" providerId="ADAL" clId="{F71A26BF-99A6-4DDC-91F8-D001C103F805}" dt="2022-07-07T08:02:19.657" v="1095" actId="1036"/>
          <ac:spMkLst>
            <pc:docMk/>
            <pc:sldMk cId="1358693352" sldId="311"/>
            <ac:spMk id="62" creationId="{9D3D0CE9-19B8-4D48-9948-4CA5E8E46F23}"/>
          </ac:spMkLst>
        </pc:spChg>
        <pc:spChg chg="mod">
          <ac:chgData name="Marcel Schrauwen" userId="a0eb31cc-fb57-4beb-a905-b50ad30eea93" providerId="ADAL" clId="{F71A26BF-99A6-4DDC-91F8-D001C103F805}" dt="2022-07-07T08:02:19.657" v="1095" actId="1036"/>
          <ac:spMkLst>
            <pc:docMk/>
            <pc:sldMk cId="1358693352" sldId="311"/>
            <ac:spMk id="63" creationId="{A910129A-57D6-48E1-9A9E-2D5AC965BA22}"/>
          </ac:spMkLst>
        </pc:spChg>
        <pc:spChg chg="mod">
          <ac:chgData name="Marcel Schrauwen" userId="a0eb31cc-fb57-4beb-a905-b50ad30eea93" providerId="ADAL" clId="{F71A26BF-99A6-4DDC-91F8-D001C103F805}" dt="2022-07-07T08:02:19.657" v="1095" actId="1036"/>
          <ac:spMkLst>
            <pc:docMk/>
            <pc:sldMk cId="1358693352" sldId="311"/>
            <ac:spMk id="64" creationId="{C1D87272-DA6D-4C37-9EF0-F8479275284C}"/>
          </ac:spMkLst>
        </pc:spChg>
        <pc:spChg chg="mod">
          <ac:chgData name="Marcel Schrauwen" userId="a0eb31cc-fb57-4beb-a905-b50ad30eea93" providerId="ADAL" clId="{F71A26BF-99A6-4DDC-91F8-D001C103F805}" dt="2022-07-07T08:00:47.416" v="1007" actId="1036"/>
          <ac:spMkLst>
            <pc:docMk/>
            <pc:sldMk cId="1358693352" sldId="311"/>
            <ac:spMk id="70" creationId="{2B4FBDF0-F9DF-409A-95B5-4B018F39F59F}"/>
          </ac:spMkLst>
        </pc:spChg>
        <pc:spChg chg="mod">
          <ac:chgData name="Marcel Schrauwen" userId="a0eb31cc-fb57-4beb-a905-b50ad30eea93" providerId="ADAL" clId="{F71A26BF-99A6-4DDC-91F8-D001C103F805}" dt="2022-07-07T08:02:19.657" v="1095" actId="1036"/>
          <ac:spMkLst>
            <pc:docMk/>
            <pc:sldMk cId="1358693352" sldId="311"/>
            <ac:spMk id="71" creationId="{646C63E7-43CC-48F4-A521-96F3233792A3}"/>
          </ac:spMkLst>
        </pc:spChg>
        <pc:spChg chg="del mod">
          <ac:chgData name="Marcel Schrauwen" userId="a0eb31cc-fb57-4beb-a905-b50ad30eea93" providerId="ADAL" clId="{F71A26BF-99A6-4DDC-91F8-D001C103F805}" dt="2022-07-07T08:02:40.916" v="1101" actId="478"/>
          <ac:spMkLst>
            <pc:docMk/>
            <pc:sldMk cId="1358693352" sldId="311"/>
            <ac:spMk id="86" creationId="{16D0A127-70F9-4A00-AEB8-90521984BD74}"/>
          </ac:spMkLst>
        </pc:spChg>
        <pc:spChg chg="mod">
          <ac:chgData name="Marcel Schrauwen" userId="a0eb31cc-fb57-4beb-a905-b50ad30eea93" providerId="ADAL" clId="{F71A26BF-99A6-4DDC-91F8-D001C103F805}" dt="2022-07-07T08:01:48.733" v="1065" actId="1076"/>
          <ac:spMkLst>
            <pc:docMk/>
            <pc:sldMk cId="1358693352" sldId="311"/>
            <ac:spMk id="107" creationId="{7DF66467-2903-4D4C-9249-5F74AE0AB1B6}"/>
          </ac:spMkLst>
        </pc:spChg>
        <pc:spChg chg="add mod">
          <ac:chgData name="Marcel Schrauwen" userId="a0eb31cc-fb57-4beb-a905-b50ad30eea93" providerId="ADAL" clId="{F71A26BF-99A6-4DDC-91F8-D001C103F805}" dt="2022-07-07T08:01:05.572" v="1036" actId="20577"/>
          <ac:spMkLst>
            <pc:docMk/>
            <pc:sldMk cId="1358693352" sldId="311"/>
            <ac:spMk id="110" creationId="{E7372C88-CE9A-464D-B598-A2D0BAE275A8}"/>
          </ac:spMkLst>
        </pc:spChg>
        <pc:spChg chg="add mod">
          <ac:chgData name="Marcel Schrauwen" userId="a0eb31cc-fb57-4beb-a905-b50ad30eea93" providerId="ADAL" clId="{F71A26BF-99A6-4DDC-91F8-D001C103F805}" dt="2022-07-07T08:02:11.839" v="1083" actId="1076"/>
          <ac:spMkLst>
            <pc:docMk/>
            <pc:sldMk cId="1358693352" sldId="311"/>
            <ac:spMk id="111" creationId="{010CE98A-DE7D-45BE-95E9-892462463EBB}"/>
          </ac:spMkLst>
        </pc:spChg>
        <pc:spChg chg="del">
          <ac:chgData name="Marcel Schrauwen" userId="a0eb31cc-fb57-4beb-a905-b50ad30eea93" providerId="ADAL" clId="{F71A26BF-99A6-4DDC-91F8-D001C103F805}" dt="2022-07-07T07:55:16.478" v="889" actId="478"/>
          <ac:spMkLst>
            <pc:docMk/>
            <pc:sldMk cId="1358693352" sldId="311"/>
            <ac:spMk id="124" creationId="{9C84CCBA-F5C8-430C-B7C3-01B12B8B1BC4}"/>
          </ac:spMkLst>
        </pc:spChg>
        <pc:spChg chg="del">
          <ac:chgData name="Marcel Schrauwen" userId="a0eb31cc-fb57-4beb-a905-b50ad30eea93" providerId="ADAL" clId="{F71A26BF-99A6-4DDC-91F8-D001C103F805}" dt="2022-07-07T07:55:18.009" v="890" actId="478"/>
          <ac:spMkLst>
            <pc:docMk/>
            <pc:sldMk cId="1358693352" sldId="311"/>
            <ac:spMk id="125" creationId="{4F193B5A-85A7-46D4-BCF5-B84463FB0CA8}"/>
          </ac:spMkLst>
        </pc:spChg>
        <pc:spChg chg="add del">
          <ac:chgData name="Marcel Schrauwen" userId="a0eb31cc-fb57-4beb-a905-b50ad30eea93" providerId="ADAL" clId="{F71A26BF-99A6-4DDC-91F8-D001C103F805}" dt="2022-07-07T07:58:27.586" v="955" actId="478"/>
          <ac:spMkLst>
            <pc:docMk/>
            <pc:sldMk cId="1358693352" sldId="311"/>
            <ac:spMk id="136" creationId="{2879F162-E9AD-4072-8D29-3FAF2273DAFD}"/>
          </ac:spMkLst>
        </pc:spChg>
        <pc:spChg chg="add mod">
          <ac:chgData name="Marcel Schrauwen" userId="a0eb31cc-fb57-4beb-a905-b50ad30eea93" providerId="ADAL" clId="{F71A26BF-99A6-4DDC-91F8-D001C103F805}" dt="2022-07-07T08:02:27.087" v="1099" actId="1036"/>
          <ac:spMkLst>
            <pc:docMk/>
            <pc:sldMk cId="1358693352" sldId="311"/>
            <ac:spMk id="138" creationId="{5926D1BA-E99C-4D32-B497-59A2727EFAFC}"/>
          </ac:spMkLst>
        </pc:spChg>
        <pc:spChg chg="mod">
          <ac:chgData name="Marcel Schrauwen" userId="a0eb31cc-fb57-4beb-a905-b50ad30eea93" providerId="ADAL" clId="{F71A26BF-99A6-4DDC-91F8-D001C103F805}" dt="2022-07-07T07:58:44.924" v="994" actId="207"/>
          <ac:spMkLst>
            <pc:docMk/>
            <pc:sldMk cId="1358693352" sldId="311"/>
            <ac:spMk id="141" creationId="{609343ED-2958-45FE-89D1-F4E749965463}"/>
          </ac:spMkLst>
        </pc:spChg>
        <pc:spChg chg="add mod">
          <ac:chgData name="Marcel Schrauwen" userId="a0eb31cc-fb57-4beb-a905-b50ad30eea93" providerId="ADAL" clId="{F71A26BF-99A6-4DDC-91F8-D001C103F805}" dt="2022-07-07T08:03:18.217" v="1115" actId="20577"/>
          <ac:spMkLst>
            <pc:docMk/>
            <pc:sldMk cId="1358693352" sldId="311"/>
            <ac:spMk id="143" creationId="{24A93BB4-81E8-49D3-92C4-7BB1778C3336}"/>
          </ac:spMkLst>
        </pc:spChg>
        <pc:spChg chg="add mod">
          <ac:chgData name="Marcel Schrauwen" userId="a0eb31cc-fb57-4beb-a905-b50ad30eea93" providerId="ADAL" clId="{F71A26BF-99A6-4DDC-91F8-D001C103F805}" dt="2022-07-07T08:05:54.155" v="1209" actId="20577"/>
          <ac:spMkLst>
            <pc:docMk/>
            <pc:sldMk cId="1358693352" sldId="311"/>
            <ac:spMk id="144" creationId="{A2D3D91D-B146-45F7-B70A-5B5A3F1B55A9}"/>
          </ac:spMkLst>
        </pc:spChg>
        <pc:spChg chg="mod">
          <ac:chgData name="Marcel Schrauwen" userId="a0eb31cc-fb57-4beb-a905-b50ad30eea93" providerId="ADAL" clId="{F71A26BF-99A6-4DDC-91F8-D001C103F805}" dt="2022-07-07T08:02:03.480" v="1081" actId="1036"/>
          <ac:spMkLst>
            <pc:docMk/>
            <pc:sldMk cId="1358693352" sldId="311"/>
            <ac:spMk id="146" creationId="{07F914A2-12CF-47B9-ACAF-4CEBE21852DF}"/>
          </ac:spMkLst>
        </pc:spChg>
        <pc:spChg chg="mod">
          <ac:chgData name="Marcel Schrauwen" userId="a0eb31cc-fb57-4beb-a905-b50ad30eea93" providerId="ADAL" clId="{F71A26BF-99A6-4DDC-91F8-D001C103F805}" dt="2022-07-07T08:02:03.480" v="1081" actId="1036"/>
          <ac:spMkLst>
            <pc:docMk/>
            <pc:sldMk cId="1358693352" sldId="311"/>
            <ac:spMk id="147" creationId="{7FE98951-1A5F-46B8-9419-95C76269B5C2}"/>
          </ac:spMkLst>
        </pc:spChg>
        <pc:spChg chg="mod">
          <ac:chgData name="Marcel Schrauwen" userId="a0eb31cc-fb57-4beb-a905-b50ad30eea93" providerId="ADAL" clId="{F71A26BF-99A6-4DDC-91F8-D001C103F805}" dt="2022-07-07T08:02:03.480" v="1081" actId="1036"/>
          <ac:spMkLst>
            <pc:docMk/>
            <pc:sldMk cId="1358693352" sldId="311"/>
            <ac:spMk id="148" creationId="{DD4A9570-806D-41C9-92D3-F918BF5D313D}"/>
          </ac:spMkLst>
        </pc:spChg>
        <pc:spChg chg="mod">
          <ac:chgData name="Marcel Schrauwen" userId="a0eb31cc-fb57-4beb-a905-b50ad30eea93" providerId="ADAL" clId="{F71A26BF-99A6-4DDC-91F8-D001C103F805}" dt="2022-07-07T08:02:03.480" v="1081" actId="1036"/>
          <ac:spMkLst>
            <pc:docMk/>
            <pc:sldMk cId="1358693352" sldId="311"/>
            <ac:spMk id="149" creationId="{28B3C6AA-3E74-4CC7-9EFA-54C22098FD10}"/>
          </ac:spMkLst>
        </pc:spChg>
        <pc:spChg chg="del mod">
          <ac:chgData name="Marcel Schrauwen" userId="a0eb31cc-fb57-4beb-a905-b50ad30eea93" providerId="ADAL" clId="{F71A26BF-99A6-4DDC-91F8-D001C103F805}" dt="2022-07-07T08:07:52.299" v="1357" actId="478"/>
          <ac:spMkLst>
            <pc:docMk/>
            <pc:sldMk cId="1358693352" sldId="311"/>
            <ac:spMk id="150" creationId="{DDE0A24C-636E-4110-B949-2D3D44DC8155}"/>
          </ac:spMkLst>
        </pc:spChg>
        <pc:spChg chg="del mod">
          <ac:chgData name="Marcel Schrauwen" userId="a0eb31cc-fb57-4beb-a905-b50ad30eea93" providerId="ADAL" clId="{F71A26BF-99A6-4DDC-91F8-D001C103F805}" dt="2022-07-07T08:07:53.082" v="1358" actId="478"/>
          <ac:spMkLst>
            <pc:docMk/>
            <pc:sldMk cId="1358693352" sldId="311"/>
            <ac:spMk id="151" creationId="{7F08D61B-120F-4276-905B-7BF41FA5478E}"/>
          </ac:spMkLst>
        </pc:spChg>
        <pc:spChg chg="del mod">
          <ac:chgData name="Marcel Schrauwen" userId="a0eb31cc-fb57-4beb-a905-b50ad30eea93" providerId="ADAL" clId="{F71A26BF-99A6-4DDC-91F8-D001C103F805}" dt="2022-07-07T08:07:53.659" v="1359" actId="478"/>
          <ac:spMkLst>
            <pc:docMk/>
            <pc:sldMk cId="1358693352" sldId="311"/>
            <ac:spMk id="152" creationId="{0E445B57-A074-4DD2-AC3D-27A076E23F08}"/>
          </ac:spMkLst>
        </pc:spChg>
        <pc:spChg chg="mod">
          <ac:chgData name="Marcel Schrauwen" userId="a0eb31cc-fb57-4beb-a905-b50ad30eea93" providerId="ADAL" clId="{F71A26BF-99A6-4DDC-91F8-D001C103F805}" dt="2022-07-07T08:02:03.480" v="1081" actId="1036"/>
          <ac:spMkLst>
            <pc:docMk/>
            <pc:sldMk cId="1358693352" sldId="311"/>
            <ac:spMk id="154" creationId="{06051C83-B59A-473D-AE02-D1BDDE496043}"/>
          </ac:spMkLst>
        </pc:spChg>
        <pc:spChg chg="mod">
          <ac:chgData name="Marcel Schrauwen" userId="a0eb31cc-fb57-4beb-a905-b50ad30eea93" providerId="ADAL" clId="{F71A26BF-99A6-4DDC-91F8-D001C103F805}" dt="2022-07-07T08:08:55.703" v="1376" actId="20577"/>
          <ac:spMkLst>
            <pc:docMk/>
            <pc:sldMk cId="1358693352" sldId="311"/>
            <ac:spMk id="155" creationId="{9EFDC7F4-858A-4156-B3A4-C5BA78EBF219}"/>
          </ac:spMkLst>
        </pc:spChg>
        <pc:spChg chg="add del mod">
          <ac:chgData name="Marcel Schrauwen" userId="a0eb31cc-fb57-4beb-a905-b50ad30eea93" providerId="ADAL" clId="{F71A26BF-99A6-4DDC-91F8-D001C103F805}" dt="2022-07-07T08:04:12.642" v="1145" actId="478"/>
          <ac:spMkLst>
            <pc:docMk/>
            <pc:sldMk cId="1358693352" sldId="311"/>
            <ac:spMk id="158" creationId="{224FDE74-F3C4-425E-8989-BA468A7603C4}"/>
          </ac:spMkLst>
        </pc:spChg>
        <pc:spChg chg="add del mod">
          <ac:chgData name="Marcel Schrauwen" userId="a0eb31cc-fb57-4beb-a905-b50ad30eea93" providerId="ADAL" clId="{F71A26BF-99A6-4DDC-91F8-D001C103F805}" dt="2022-07-07T08:06:43.771" v="1267" actId="478"/>
          <ac:spMkLst>
            <pc:docMk/>
            <pc:sldMk cId="1358693352" sldId="311"/>
            <ac:spMk id="159" creationId="{28B3AC1C-BC3B-4B6E-980B-E8AD29B58852}"/>
          </ac:spMkLst>
        </pc:spChg>
        <pc:spChg chg="add mod">
          <ac:chgData name="Marcel Schrauwen" userId="a0eb31cc-fb57-4beb-a905-b50ad30eea93" providerId="ADAL" clId="{F71A26BF-99A6-4DDC-91F8-D001C103F805}" dt="2022-07-07T08:08:07.009" v="1362" actId="1038"/>
          <ac:spMkLst>
            <pc:docMk/>
            <pc:sldMk cId="1358693352" sldId="311"/>
            <ac:spMk id="160" creationId="{5659A83E-2956-4C59-910E-C9C64ADCC731}"/>
          </ac:spMkLst>
        </pc:spChg>
        <pc:spChg chg="add mod">
          <ac:chgData name="Marcel Schrauwen" userId="a0eb31cc-fb57-4beb-a905-b50ad30eea93" providerId="ADAL" clId="{F71A26BF-99A6-4DDC-91F8-D001C103F805}" dt="2022-07-07T08:08:07.009" v="1362" actId="1038"/>
          <ac:spMkLst>
            <pc:docMk/>
            <pc:sldMk cId="1358693352" sldId="311"/>
            <ac:spMk id="161" creationId="{3FAC7013-6C06-49C6-86DA-195CFDE0CBBC}"/>
          </ac:spMkLst>
        </pc:spChg>
        <pc:spChg chg="add mod">
          <ac:chgData name="Marcel Schrauwen" userId="a0eb31cc-fb57-4beb-a905-b50ad30eea93" providerId="ADAL" clId="{F71A26BF-99A6-4DDC-91F8-D001C103F805}" dt="2022-07-07T08:08:07.009" v="1362" actId="1038"/>
          <ac:spMkLst>
            <pc:docMk/>
            <pc:sldMk cId="1358693352" sldId="311"/>
            <ac:spMk id="162" creationId="{7C43AD60-F1CA-4537-B4DF-989A09EF0092}"/>
          </ac:spMkLst>
        </pc:spChg>
        <pc:spChg chg="add mod">
          <ac:chgData name="Marcel Schrauwen" userId="a0eb31cc-fb57-4beb-a905-b50ad30eea93" providerId="ADAL" clId="{F71A26BF-99A6-4DDC-91F8-D001C103F805}" dt="2022-07-07T08:08:07.009" v="1362" actId="1038"/>
          <ac:spMkLst>
            <pc:docMk/>
            <pc:sldMk cId="1358693352" sldId="311"/>
            <ac:spMk id="163" creationId="{18048EB7-9737-4982-B7AB-07FEF5C00DE2}"/>
          </ac:spMkLst>
        </pc:spChg>
        <pc:spChg chg="add mod">
          <ac:chgData name="Marcel Schrauwen" userId="a0eb31cc-fb57-4beb-a905-b50ad30eea93" providerId="ADAL" clId="{F71A26BF-99A6-4DDC-91F8-D001C103F805}" dt="2022-07-07T08:08:07.009" v="1362" actId="1038"/>
          <ac:spMkLst>
            <pc:docMk/>
            <pc:sldMk cId="1358693352" sldId="311"/>
            <ac:spMk id="164" creationId="{7BC3DF88-7E41-4CF4-B597-F8EACC46F8F6}"/>
          </ac:spMkLst>
        </pc:spChg>
        <pc:grpChg chg="ord">
          <ac:chgData name="Marcel Schrauwen" userId="a0eb31cc-fb57-4beb-a905-b50ad30eea93" providerId="ADAL" clId="{F71A26BF-99A6-4DDC-91F8-D001C103F805}" dt="2022-07-07T08:15:12.501" v="1421" actId="166"/>
          <ac:grpSpMkLst>
            <pc:docMk/>
            <pc:sldMk cId="1358693352" sldId="311"/>
            <ac:grpSpMk id="7" creationId="{D32231B2-5263-4FF8-BFC9-44AA9C27B30F}"/>
          </ac:grpSpMkLst>
        </pc:grpChg>
      </pc:sldChg>
      <pc:sldChg chg="modSp mod">
        <pc:chgData name="Marcel Schrauwen" userId="a0eb31cc-fb57-4beb-a905-b50ad30eea93" providerId="ADAL" clId="{F71A26BF-99A6-4DDC-91F8-D001C103F805}" dt="2022-07-07T08:28:19.957" v="1956" actId="20577"/>
        <pc:sldMkLst>
          <pc:docMk/>
          <pc:sldMk cId="2760682798" sldId="313"/>
        </pc:sldMkLst>
        <pc:spChg chg="mod">
          <ac:chgData name="Marcel Schrauwen" userId="a0eb31cc-fb57-4beb-a905-b50ad30eea93" providerId="ADAL" clId="{F71A26BF-99A6-4DDC-91F8-D001C103F805}" dt="2022-07-07T08:28:19.957" v="1956" actId="20577"/>
          <ac:spMkLst>
            <pc:docMk/>
            <pc:sldMk cId="2760682798" sldId="313"/>
            <ac:spMk id="2" creationId="{5CE1D658-7D30-4240-B1EB-0CF1F1278C9C}"/>
          </ac:spMkLst>
        </pc:spChg>
      </pc:sldChg>
      <pc:sldChg chg="modSp mod">
        <pc:chgData name="Marcel Schrauwen" userId="a0eb31cc-fb57-4beb-a905-b50ad30eea93" providerId="ADAL" clId="{F71A26BF-99A6-4DDC-91F8-D001C103F805}" dt="2022-07-07T08:27:26.166" v="1944" actId="20577"/>
        <pc:sldMkLst>
          <pc:docMk/>
          <pc:sldMk cId="3426880240" sldId="335"/>
        </pc:sldMkLst>
        <pc:graphicFrameChg chg="mod modGraphic">
          <ac:chgData name="Marcel Schrauwen" userId="a0eb31cc-fb57-4beb-a905-b50ad30eea93" providerId="ADAL" clId="{F71A26BF-99A6-4DDC-91F8-D001C103F805}" dt="2022-07-07T08:27:26.166" v="1944" actId="20577"/>
          <ac:graphicFrameMkLst>
            <pc:docMk/>
            <pc:sldMk cId="3426880240" sldId="335"/>
            <ac:graphicFrameMk id="7" creationId="{D2A09A2E-F4B2-442F-B197-704321FBB220}"/>
          </ac:graphicFrameMkLst>
        </pc:graphicFrameChg>
      </pc:sldChg>
      <pc:sldChg chg="delSp modSp mod">
        <pc:chgData name="Marcel Schrauwen" userId="a0eb31cc-fb57-4beb-a905-b50ad30eea93" providerId="ADAL" clId="{F71A26BF-99A6-4DDC-91F8-D001C103F805}" dt="2022-07-07T08:28:42.025" v="1958" actId="478"/>
        <pc:sldMkLst>
          <pc:docMk/>
          <pc:sldMk cId="2467077107" sldId="362"/>
        </pc:sldMkLst>
        <pc:spChg chg="del">
          <ac:chgData name="Marcel Schrauwen" userId="a0eb31cc-fb57-4beb-a905-b50ad30eea93" providerId="ADAL" clId="{F71A26BF-99A6-4DDC-91F8-D001C103F805}" dt="2022-07-07T08:28:40.497" v="1957" actId="478"/>
          <ac:spMkLst>
            <pc:docMk/>
            <pc:sldMk cId="2467077107" sldId="362"/>
            <ac:spMk id="6" creationId="{417C8165-CBA7-46D9-A267-E90A1812C1F1}"/>
          </ac:spMkLst>
        </pc:spChg>
        <pc:cxnChg chg="del mod">
          <ac:chgData name="Marcel Schrauwen" userId="a0eb31cc-fb57-4beb-a905-b50ad30eea93" providerId="ADAL" clId="{F71A26BF-99A6-4DDC-91F8-D001C103F805}" dt="2022-07-07T08:28:42.025" v="1958" actId="478"/>
          <ac:cxnSpMkLst>
            <pc:docMk/>
            <pc:sldMk cId="2467077107" sldId="362"/>
            <ac:cxnSpMk id="57" creationId="{0FB1BFCF-BCC6-445F-B194-27EB53F62576}"/>
          </ac:cxnSpMkLst>
        </pc:cxnChg>
      </pc:sldChg>
      <pc:sldChg chg="modSp mod">
        <pc:chgData name="Marcel Schrauwen" userId="a0eb31cc-fb57-4beb-a905-b50ad30eea93" providerId="ADAL" clId="{F71A26BF-99A6-4DDC-91F8-D001C103F805}" dt="2022-07-07T08:45:31.844" v="3115" actId="20577"/>
        <pc:sldMkLst>
          <pc:docMk/>
          <pc:sldMk cId="555991726" sldId="363"/>
        </pc:sldMkLst>
        <pc:graphicFrameChg chg="modGraphic">
          <ac:chgData name="Marcel Schrauwen" userId="a0eb31cc-fb57-4beb-a905-b50ad30eea93" providerId="ADAL" clId="{F71A26BF-99A6-4DDC-91F8-D001C103F805}" dt="2022-07-07T08:45:31.844" v="3115" actId="20577"/>
          <ac:graphicFrameMkLst>
            <pc:docMk/>
            <pc:sldMk cId="555991726" sldId="363"/>
            <ac:graphicFrameMk id="7" creationId="{3079DCF0-4608-4146-B60B-0230102CF69A}"/>
          </ac:graphicFrameMkLst>
        </pc:graphicFrameChg>
      </pc:sldChg>
      <pc:sldChg chg="addSp delSp modSp mod">
        <pc:chgData name="Marcel Schrauwen" userId="a0eb31cc-fb57-4beb-a905-b50ad30eea93" providerId="ADAL" clId="{F71A26BF-99A6-4DDC-91F8-D001C103F805}" dt="2022-07-07T08:17:57.060" v="1519" actId="166"/>
        <pc:sldMkLst>
          <pc:docMk/>
          <pc:sldMk cId="1578431353" sldId="366"/>
        </pc:sldMkLst>
        <pc:spChg chg="del">
          <ac:chgData name="Marcel Schrauwen" userId="a0eb31cc-fb57-4beb-a905-b50ad30eea93" providerId="ADAL" clId="{F71A26BF-99A6-4DDC-91F8-D001C103F805}" dt="2022-07-07T07:57:01.964" v="936" actId="478"/>
          <ac:spMkLst>
            <pc:docMk/>
            <pc:sldMk cId="1578431353" sldId="366"/>
            <ac:spMk id="30" creationId="{580E6F46-EFA9-422D-A36C-B4B606400D6D}"/>
          </ac:spMkLst>
        </pc:spChg>
        <pc:spChg chg="del">
          <ac:chgData name="Marcel Schrauwen" userId="a0eb31cc-fb57-4beb-a905-b50ad30eea93" providerId="ADAL" clId="{F71A26BF-99A6-4DDC-91F8-D001C103F805}" dt="2022-07-07T07:56:51.419" v="935" actId="478"/>
          <ac:spMkLst>
            <pc:docMk/>
            <pc:sldMk cId="1578431353" sldId="366"/>
            <ac:spMk id="31" creationId="{8804E8C7-549A-4457-B05F-2807046E4EAD}"/>
          </ac:spMkLst>
        </pc:spChg>
        <pc:spChg chg="del">
          <ac:chgData name="Marcel Schrauwen" userId="a0eb31cc-fb57-4beb-a905-b50ad30eea93" providerId="ADAL" clId="{F71A26BF-99A6-4DDC-91F8-D001C103F805}" dt="2022-07-07T07:56:51.419" v="935" actId="478"/>
          <ac:spMkLst>
            <pc:docMk/>
            <pc:sldMk cId="1578431353" sldId="366"/>
            <ac:spMk id="43" creationId="{5ED6E748-C009-40D1-86F7-E0022F3D33F0}"/>
          </ac:spMkLst>
        </pc:spChg>
        <pc:spChg chg="del">
          <ac:chgData name="Marcel Schrauwen" userId="a0eb31cc-fb57-4beb-a905-b50ad30eea93" providerId="ADAL" clId="{F71A26BF-99A6-4DDC-91F8-D001C103F805}" dt="2022-07-07T07:56:51.419" v="935" actId="478"/>
          <ac:spMkLst>
            <pc:docMk/>
            <pc:sldMk cId="1578431353" sldId="366"/>
            <ac:spMk id="44" creationId="{E45218B8-CEC1-434F-B6CA-4A191DA0310C}"/>
          </ac:spMkLst>
        </pc:spChg>
        <pc:spChg chg="del">
          <ac:chgData name="Marcel Schrauwen" userId="a0eb31cc-fb57-4beb-a905-b50ad30eea93" providerId="ADAL" clId="{F71A26BF-99A6-4DDC-91F8-D001C103F805}" dt="2022-07-07T07:56:51.419" v="935" actId="478"/>
          <ac:spMkLst>
            <pc:docMk/>
            <pc:sldMk cId="1578431353" sldId="366"/>
            <ac:spMk id="45" creationId="{67C68B08-3615-42EA-8BF2-D3CD5FE60346}"/>
          </ac:spMkLst>
        </pc:spChg>
        <pc:spChg chg="del">
          <ac:chgData name="Marcel Schrauwen" userId="a0eb31cc-fb57-4beb-a905-b50ad30eea93" providerId="ADAL" clId="{F71A26BF-99A6-4DDC-91F8-D001C103F805}" dt="2022-07-07T07:56:51.419" v="935" actId="478"/>
          <ac:spMkLst>
            <pc:docMk/>
            <pc:sldMk cId="1578431353" sldId="366"/>
            <ac:spMk id="46" creationId="{ED13993B-B131-47C1-BD62-BCC0A25B8CB0}"/>
          </ac:spMkLst>
        </pc:spChg>
        <pc:spChg chg="del">
          <ac:chgData name="Marcel Schrauwen" userId="a0eb31cc-fb57-4beb-a905-b50ad30eea93" providerId="ADAL" clId="{F71A26BF-99A6-4DDC-91F8-D001C103F805}" dt="2022-07-07T07:56:51.419" v="935" actId="478"/>
          <ac:spMkLst>
            <pc:docMk/>
            <pc:sldMk cId="1578431353" sldId="366"/>
            <ac:spMk id="49" creationId="{A7E6C057-29C9-4E48-A56B-5ADD1F82873D}"/>
          </ac:spMkLst>
        </pc:spChg>
        <pc:spChg chg="del">
          <ac:chgData name="Marcel Schrauwen" userId="a0eb31cc-fb57-4beb-a905-b50ad30eea93" providerId="ADAL" clId="{F71A26BF-99A6-4DDC-91F8-D001C103F805}" dt="2022-07-07T07:56:51.419" v="935" actId="478"/>
          <ac:spMkLst>
            <pc:docMk/>
            <pc:sldMk cId="1578431353" sldId="366"/>
            <ac:spMk id="51" creationId="{C5F8265A-C46B-4BDB-A133-849CF621CE2D}"/>
          </ac:spMkLst>
        </pc:spChg>
        <pc:spChg chg="del">
          <ac:chgData name="Marcel Schrauwen" userId="a0eb31cc-fb57-4beb-a905-b50ad30eea93" providerId="ADAL" clId="{F71A26BF-99A6-4DDC-91F8-D001C103F805}" dt="2022-07-07T07:56:51.419" v="935" actId="478"/>
          <ac:spMkLst>
            <pc:docMk/>
            <pc:sldMk cId="1578431353" sldId="366"/>
            <ac:spMk id="52" creationId="{62A3DB31-E716-4592-88AA-D546AEB91F36}"/>
          </ac:spMkLst>
        </pc:spChg>
        <pc:spChg chg="del">
          <ac:chgData name="Marcel Schrauwen" userId="a0eb31cc-fb57-4beb-a905-b50ad30eea93" providerId="ADAL" clId="{F71A26BF-99A6-4DDC-91F8-D001C103F805}" dt="2022-07-07T07:56:51.419" v="935" actId="478"/>
          <ac:spMkLst>
            <pc:docMk/>
            <pc:sldMk cId="1578431353" sldId="366"/>
            <ac:spMk id="53" creationId="{A803DB04-6675-4996-81A7-E4DF9BC42AF1}"/>
          </ac:spMkLst>
        </pc:spChg>
        <pc:spChg chg="del">
          <ac:chgData name="Marcel Schrauwen" userId="a0eb31cc-fb57-4beb-a905-b50ad30eea93" providerId="ADAL" clId="{F71A26BF-99A6-4DDC-91F8-D001C103F805}" dt="2022-07-07T07:56:51.419" v="935" actId="478"/>
          <ac:spMkLst>
            <pc:docMk/>
            <pc:sldMk cId="1578431353" sldId="366"/>
            <ac:spMk id="54" creationId="{21021B14-EA5C-4E67-962E-225B96B6D6F1}"/>
          </ac:spMkLst>
        </pc:spChg>
        <pc:spChg chg="del">
          <ac:chgData name="Marcel Schrauwen" userId="a0eb31cc-fb57-4beb-a905-b50ad30eea93" providerId="ADAL" clId="{F71A26BF-99A6-4DDC-91F8-D001C103F805}" dt="2022-07-07T07:56:51.419" v="935" actId="478"/>
          <ac:spMkLst>
            <pc:docMk/>
            <pc:sldMk cId="1578431353" sldId="366"/>
            <ac:spMk id="56" creationId="{6ECF88F4-E4B5-4318-A7E3-DC62E6CA43F1}"/>
          </ac:spMkLst>
        </pc:spChg>
        <pc:spChg chg="mod">
          <ac:chgData name="Marcel Schrauwen" userId="a0eb31cc-fb57-4beb-a905-b50ad30eea93" providerId="ADAL" clId="{F71A26BF-99A6-4DDC-91F8-D001C103F805}" dt="2022-07-07T08:16:13.823" v="1448" actId="1035"/>
          <ac:spMkLst>
            <pc:docMk/>
            <pc:sldMk cId="1578431353" sldId="366"/>
            <ac:spMk id="61" creationId="{AC73F208-6F2C-4C09-92DB-DFC14B922078}"/>
          </ac:spMkLst>
        </pc:spChg>
        <pc:spChg chg="mod">
          <ac:chgData name="Marcel Schrauwen" userId="a0eb31cc-fb57-4beb-a905-b50ad30eea93" providerId="ADAL" clId="{F71A26BF-99A6-4DDC-91F8-D001C103F805}" dt="2022-07-07T08:17:32.398" v="1512" actId="20577"/>
          <ac:spMkLst>
            <pc:docMk/>
            <pc:sldMk cId="1578431353" sldId="366"/>
            <ac:spMk id="62" creationId="{9D3D0CE9-19B8-4D48-9948-4CA5E8E46F23}"/>
          </ac:spMkLst>
        </pc:spChg>
        <pc:spChg chg="mod">
          <ac:chgData name="Marcel Schrauwen" userId="a0eb31cc-fb57-4beb-a905-b50ad30eea93" providerId="ADAL" clId="{F71A26BF-99A6-4DDC-91F8-D001C103F805}" dt="2022-07-07T08:17:41.733" v="1518" actId="20577"/>
          <ac:spMkLst>
            <pc:docMk/>
            <pc:sldMk cId="1578431353" sldId="366"/>
            <ac:spMk id="63" creationId="{A910129A-57D6-48E1-9A9E-2D5AC965BA22}"/>
          </ac:spMkLst>
        </pc:spChg>
        <pc:spChg chg="mod">
          <ac:chgData name="Marcel Schrauwen" userId="a0eb31cc-fb57-4beb-a905-b50ad30eea93" providerId="ADAL" clId="{F71A26BF-99A6-4DDC-91F8-D001C103F805}" dt="2022-07-07T08:16:13.823" v="1448" actId="1035"/>
          <ac:spMkLst>
            <pc:docMk/>
            <pc:sldMk cId="1578431353" sldId="366"/>
            <ac:spMk id="64" creationId="{C1D87272-DA6D-4C37-9EF0-F8479275284C}"/>
          </ac:spMkLst>
        </pc:spChg>
        <pc:spChg chg="del">
          <ac:chgData name="Marcel Schrauwen" userId="a0eb31cc-fb57-4beb-a905-b50ad30eea93" providerId="ADAL" clId="{F71A26BF-99A6-4DDC-91F8-D001C103F805}" dt="2022-07-07T07:56:51.419" v="935" actId="478"/>
          <ac:spMkLst>
            <pc:docMk/>
            <pc:sldMk cId="1578431353" sldId="366"/>
            <ac:spMk id="70" creationId="{2B4FBDF0-F9DF-409A-95B5-4B018F39F59F}"/>
          </ac:spMkLst>
        </pc:spChg>
        <pc:spChg chg="mod">
          <ac:chgData name="Marcel Schrauwen" userId="a0eb31cc-fb57-4beb-a905-b50ad30eea93" providerId="ADAL" clId="{F71A26BF-99A6-4DDC-91F8-D001C103F805}" dt="2022-07-07T08:16:13.823" v="1448" actId="1035"/>
          <ac:spMkLst>
            <pc:docMk/>
            <pc:sldMk cId="1578431353" sldId="366"/>
            <ac:spMk id="71" creationId="{646C63E7-43CC-48F4-A521-96F3233792A3}"/>
          </ac:spMkLst>
        </pc:spChg>
        <pc:spChg chg="ord">
          <ac:chgData name="Marcel Schrauwen" userId="a0eb31cc-fb57-4beb-a905-b50ad30eea93" providerId="ADAL" clId="{F71A26BF-99A6-4DDC-91F8-D001C103F805}" dt="2022-07-07T08:17:57.060" v="1519" actId="166"/>
          <ac:spMkLst>
            <pc:docMk/>
            <pc:sldMk cId="1578431353" sldId="366"/>
            <ac:spMk id="86" creationId="{16D0A127-70F9-4A00-AEB8-90521984BD74}"/>
          </ac:spMkLst>
        </pc:spChg>
        <pc:spChg chg="add mod">
          <ac:chgData name="Marcel Schrauwen" userId="a0eb31cc-fb57-4beb-a905-b50ad30eea93" providerId="ADAL" clId="{F71A26BF-99A6-4DDC-91F8-D001C103F805}" dt="2022-07-07T08:14:19.497" v="1419"/>
          <ac:spMkLst>
            <pc:docMk/>
            <pc:sldMk cId="1578431353" sldId="366"/>
            <ac:spMk id="109" creationId="{0050DAFE-14A9-4471-94ED-4CDAB8DAF584}"/>
          </ac:spMkLst>
        </pc:spChg>
        <pc:spChg chg="add mod">
          <ac:chgData name="Marcel Schrauwen" userId="a0eb31cc-fb57-4beb-a905-b50ad30eea93" providerId="ADAL" clId="{F71A26BF-99A6-4DDC-91F8-D001C103F805}" dt="2022-07-07T08:14:19.497" v="1419"/>
          <ac:spMkLst>
            <pc:docMk/>
            <pc:sldMk cId="1578431353" sldId="366"/>
            <ac:spMk id="110" creationId="{EB42161B-9C11-43B6-A780-F74037AEF79B}"/>
          </ac:spMkLst>
        </pc:spChg>
        <pc:spChg chg="add mod">
          <ac:chgData name="Marcel Schrauwen" userId="a0eb31cc-fb57-4beb-a905-b50ad30eea93" providerId="ADAL" clId="{F71A26BF-99A6-4DDC-91F8-D001C103F805}" dt="2022-07-07T08:14:19.497" v="1419"/>
          <ac:spMkLst>
            <pc:docMk/>
            <pc:sldMk cId="1578431353" sldId="366"/>
            <ac:spMk id="111" creationId="{17618CEC-65B3-432A-8DCF-B32EAF803E1B}"/>
          </ac:spMkLst>
        </pc:spChg>
        <pc:spChg chg="del">
          <ac:chgData name="Marcel Schrauwen" userId="a0eb31cc-fb57-4beb-a905-b50ad30eea93" providerId="ADAL" clId="{F71A26BF-99A6-4DDC-91F8-D001C103F805}" dt="2022-07-07T07:56:51.419" v="935" actId="478"/>
          <ac:spMkLst>
            <pc:docMk/>
            <pc:sldMk cId="1578431353" sldId="366"/>
            <ac:spMk id="124" creationId="{9C84CCBA-F5C8-430C-B7C3-01B12B8B1BC4}"/>
          </ac:spMkLst>
        </pc:spChg>
        <pc:spChg chg="del">
          <ac:chgData name="Marcel Schrauwen" userId="a0eb31cc-fb57-4beb-a905-b50ad30eea93" providerId="ADAL" clId="{F71A26BF-99A6-4DDC-91F8-D001C103F805}" dt="2022-07-07T07:57:06.318" v="937" actId="478"/>
          <ac:spMkLst>
            <pc:docMk/>
            <pc:sldMk cId="1578431353" sldId="366"/>
            <ac:spMk id="135" creationId="{85331DF2-6AB6-44C7-83DA-76CF50FE76B0}"/>
          </ac:spMkLst>
        </pc:spChg>
        <pc:spChg chg="del">
          <ac:chgData name="Marcel Schrauwen" userId="a0eb31cc-fb57-4beb-a905-b50ad30eea93" providerId="ADAL" clId="{F71A26BF-99A6-4DDC-91F8-D001C103F805}" dt="2022-07-07T07:57:06.318" v="937" actId="478"/>
          <ac:spMkLst>
            <pc:docMk/>
            <pc:sldMk cId="1578431353" sldId="366"/>
            <ac:spMk id="136" creationId="{2879F162-E9AD-4072-8D29-3FAF2273DAFD}"/>
          </ac:spMkLst>
        </pc:spChg>
        <pc:spChg chg="add mod">
          <ac:chgData name="Marcel Schrauwen" userId="a0eb31cc-fb57-4beb-a905-b50ad30eea93" providerId="ADAL" clId="{F71A26BF-99A6-4DDC-91F8-D001C103F805}" dt="2022-07-07T08:14:19.497" v="1419"/>
          <ac:spMkLst>
            <pc:docMk/>
            <pc:sldMk cId="1578431353" sldId="366"/>
            <ac:spMk id="138" creationId="{86498359-CBED-4362-B97E-ED0A130B9A33}"/>
          </ac:spMkLst>
        </pc:spChg>
        <pc:spChg chg="del">
          <ac:chgData name="Marcel Schrauwen" userId="a0eb31cc-fb57-4beb-a905-b50ad30eea93" providerId="ADAL" clId="{F71A26BF-99A6-4DDC-91F8-D001C103F805}" dt="2022-07-07T07:57:06.318" v="937" actId="478"/>
          <ac:spMkLst>
            <pc:docMk/>
            <pc:sldMk cId="1578431353" sldId="366"/>
            <ac:spMk id="141" creationId="{609343ED-2958-45FE-89D1-F4E749965463}"/>
          </ac:spMkLst>
        </pc:spChg>
        <pc:spChg chg="del">
          <ac:chgData name="Marcel Schrauwen" userId="a0eb31cc-fb57-4beb-a905-b50ad30eea93" providerId="ADAL" clId="{F71A26BF-99A6-4DDC-91F8-D001C103F805}" dt="2022-07-07T07:57:06.318" v="937" actId="478"/>
          <ac:spMkLst>
            <pc:docMk/>
            <pc:sldMk cId="1578431353" sldId="366"/>
            <ac:spMk id="142" creationId="{C7D78D8C-C00D-41C0-931E-F23E3631C6E4}"/>
          </ac:spMkLst>
        </pc:spChg>
        <pc:spChg chg="add mod">
          <ac:chgData name="Marcel Schrauwen" userId="a0eb31cc-fb57-4beb-a905-b50ad30eea93" providerId="ADAL" clId="{F71A26BF-99A6-4DDC-91F8-D001C103F805}" dt="2022-07-07T08:14:19.497" v="1419"/>
          <ac:spMkLst>
            <pc:docMk/>
            <pc:sldMk cId="1578431353" sldId="366"/>
            <ac:spMk id="143" creationId="{3A0E4678-772D-4537-8BC5-337E61719452}"/>
          </ac:spMkLst>
        </pc:spChg>
        <pc:spChg chg="add mod">
          <ac:chgData name="Marcel Schrauwen" userId="a0eb31cc-fb57-4beb-a905-b50ad30eea93" providerId="ADAL" clId="{F71A26BF-99A6-4DDC-91F8-D001C103F805}" dt="2022-07-07T08:14:19.497" v="1419"/>
          <ac:spMkLst>
            <pc:docMk/>
            <pc:sldMk cId="1578431353" sldId="366"/>
            <ac:spMk id="144" creationId="{20197AA1-E261-4B6A-9FC1-AB6FB0A7DE5C}"/>
          </ac:spMkLst>
        </pc:spChg>
        <pc:spChg chg="del">
          <ac:chgData name="Marcel Schrauwen" userId="a0eb31cc-fb57-4beb-a905-b50ad30eea93" providerId="ADAL" clId="{F71A26BF-99A6-4DDC-91F8-D001C103F805}" dt="2022-07-07T07:57:06.318" v="937" actId="478"/>
          <ac:spMkLst>
            <pc:docMk/>
            <pc:sldMk cId="1578431353" sldId="366"/>
            <ac:spMk id="145" creationId="{A3AEF945-B8DF-4886-B0DB-A0EFC5C34734}"/>
          </ac:spMkLst>
        </pc:spChg>
        <pc:spChg chg="del">
          <ac:chgData name="Marcel Schrauwen" userId="a0eb31cc-fb57-4beb-a905-b50ad30eea93" providerId="ADAL" clId="{F71A26BF-99A6-4DDC-91F8-D001C103F805}" dt="2022-07-07T07:57:06.318" v="937" actId="478"/>
          <ac:spMkLst>
            <pc:docMk/>
            <pc:sldMk cId="1578431353" sldId="366"/>
            <ac:spMk id="146" creationId="{07F914A2-12CF-47B9-ACAF-4CEBE21852DF}"/>
          </ac:spMkLst>
        </pc:spChg>
        <pc:spChg chg="del">
          <ac:chgData name="Marcel Schrauwen" userId="a0eb31cc-fb57-4beb-a905-b50ad30eea93" providerId="ADAL" clId="{F71A26BF-99A6-4DDC-91F8-D001C103F805}" dt="2022-07-07T07:57:06.318" v="937" actId="478"/>
          <ac:spMkLst>
            <pc:docMk/>
            <pc:sldMk cId="1578431353" sldId="366"/>
            <ac:spMk id="147" creationId="{7FE98951-1A5F-46B8-9419-95C76269B5C2}"/>
          </ac:spMkLst>
        </pc:spChg>
        <pc:spChg chg="del">
          <ac:chgData name="Marcel Schrauwen" userId="a0eb31cc-fb57-4beb-a905-b50ad30eea93" providerId="ADAL" clId="{F71A26BF-99A6-4DDC-91F8-D001C103F805}" dt="2022-07-07T07:57:06.318" v="937" actId="478"/>
          <ac:spMkLst>
            <pc:docMk/>
            <pc:sldMk cId="1578431353" sldId="366"/>
            <ac:spMk id="148" creationId="{DD4A9570-806D-41C9-92D3-F918BF5D313D}"/>
          </ac:spMkLst>
        </pc:spChg>
        <pc:spChg chg="del">
          <ac:chgData name="Marcel Schrauwen" userId="a0eb31cc-fb57-4beb-a905-b50ad30eea93" providerId="ADAL" clId="{F71A26BF-99A6-4DDC-91F8-D001C103F805}" dt="2022-07-07T07:57:06.318" v="937" actId="478"/>
          <ac:spMkLst>
            <pc:docMk/>
            <pc:sldMk cId="1578431353" sldId="366"/>
            <ac:spMk id="149" creationId="{28B3C6AA-3E74-4CC7-9EFA-54C22098FD10}"/>
          </ac:spMkLst>
        </pc:spChg>
        <pc:spChg chg="del">
          <ac:chgData name="Marcel Schrauwen" userId="a0eb31cc-fb57-4beb-a905-b50ad30eea93" providerId="ADAL" clId="{F71A26BF-99A6-4DDC-91F8-D001C103F805}" dt="2022-07-07T07:57:06.318" v="937" actId="478"/>
          <ac:spMkLst>
            <pc:docMk/>
            <pc:sldMk cId="1578431353" sldId="366"/>
            <ac:spMk id="150" creationId="{DDE0A24C-636E-4110-B949-2D3D44DC8155}"/>
          </ac:spMkLst>
        </pc:spChg>
        <pc:spChg chg="del">
          <ac:chgData name="Marcel Schrauwen" userId="a0eb31cc-fb57-4beb-a905-b50ad30eea93" providerId="ADAL" clId="{F71A26BF-99A6-4DDC-91F8-D001C103F805}" dt="2022-07-07T07:57:06.318" v="937" actId="478"/>
          <ac:spMkLst>
            <pc:docMk/>
            <pc:sldMk cId="1578431353" sldId="366"/>
            <ac:spMk id="151" creationId="{7F08D61B-120F-4276-905B-7BF41FA5478E}"/>
          </ac:spMkLst>
        </pc:spChg>
        <pc:spChg chg="del">
          <ac:chgData name="Marcel Schrauwen" userId="a0eb31cc-fb57-4beb-a905-b50ad30eea93" providerId="ADAL" clId="{F71A26BF-99A6-4DDC-91F8-D001C103F805}" dt="2022-07-07T07:57:06.318" v="937" actId="478"/>
          <ac:spMkLst>
            <pc:docMk/>
            <pc:sldMk cId="1578431353" sldId="366"/>
            <ac:spMk id="152" creationId="{0E445B57-A074-4DD2-AC3D-27A076E23F08}"/>
          </ac:spMkLst>
        </pc:spChg>
        <pc:spChg chg="del">
          <ac:chgData name="Marcel Schrauwen" userId="a0eb31cc-fb57-4beb-a905-b50ad30eea93" providerId="ADAL" clId="{F71A26BF-99A6-4DDC-91F8-D001C103F805}" dt="2022-07-07T07:57:06.318" v="937" actId="478"/>
          <ac:spMkLst>
            <pc:docMk/>
            <pc:sldMk cId="1578431353" sldId="366"/>
            <ac:spMk id="153" creationId="{03BF980C-5F6B-49A8-AEB2-3838AF7796A5}"/>
          </ac:spMkLst>
        </pc:spChg>
        <pc:spChg chg="del">
          <ac:chgData name="Marcel Schrauwen" userId="a0eb31cc-fb57-4beb-a905-b50ad30eea93" providerId="ADAL" clId="{F71A26BF-99A6-4DDC-91F8-D001C103F805}" dt="2022-07-07T07:57:06.318" v="937" actId="478"/>
          <ac:spMkLst>
            <pc:docMk/>
            <pc:sldMk cId="1578431353" sldId="366"/>
            <ac:spMk id="154" creationId="{06051C83-B59A-473D-AE02-D1BDDE496043}"/>
          </ac:spMkLst>
        </pc:spChg>
        <pc:spChg chg="add mod">
          <ac:chgData name="Marcel Schrauwen" userId="a0eb31cc-fb57-4beb-a905-b50ad30eea93" providerId="ADAL" clId="{F71A26BF-99A6-4DDC-91F8-D001C103F805}" dt="2022-07-07T08:14:19.497" v="1419"/>
          <ac:spMkLst>
            <pc:docMk/>
            <pc:sldMk cId="1578431353" sldId="366"/>
            <ac:spMk id="158" creationId="{3A089335-DA64-4344-B149-7FD5D46E3285}"/>
          </ac:spMkLst>
        </pc:spChg>
        <pc:spChg chg="add mod">
          <ac:chgData name="Marcel Schrauwen" userId="a0eb31cc-fb57-4beb-a905-b50ad30eea93" providerId="ADAL" clId="{F71A26BF-99A6-4DDC-91F8-D001C103F805}" dt="2022-07-07T08:14:19.497" v="1419"/>
          <ac:spMkLst>
            <pc:docMk/>
            <pc:sldMk cId="1578431353" sldId="366"/>
            <ac:spMk id="159" creationId="{02EDCDCC-410E-4DDA-AB65-CB7401B58C7A}"/>
          </ac:spMkLst>
        </pc:spChg>
        <pc:spChg chg="add mod">
          <ac:chgData name="Marcel Schrauwen" userId="a0eb31cc-fb57-4beb-a905-b50ad30eea93" providerId="ADAL" clId="{F71A26BF-99A6-4DDC-91F8-D001C103F805}" dt="2022-07-07T08:14:19.497" v="1419"/>
          <ac:spMkLst>
            <pc:docMk/>
            <pc:sldMk cId="1578431353" sldId="366"/>
            <ac:spMk id="160" creationId="{34453700-0606-4092-B757-2ED321537CEE}"/>
          </ac:spMkLst>
        </pc:spChg>
        <pc:spChg chg="add mod">
          <ac:chgData name="Marcel Schrauwen" userId="a0eb31cc-fb57-4beb-a905-b50ad30eea93" providerId="ADAL" clId="{F71A26BF-99A6-4DDC-91F8-D001C103F805}" dt="2022-07-07T08:14:19.497" v="1419"/>
          <ac:spMkLst>
            <pc:docMk/>
            <pc:sldMk cId="1578431353" sldId="366"/>
            <ac:spMk id="161" creationId="{CE97240D-0807-4DC1-88DB-8A80EF3044B0}"/>
          </ac:spMkLst>
        </pc:spChg>
        <pc:spChg chg="add mod">
          <ac:chgData name="Marcel Schrauwen" userId="a0eb31cc-fb57-4beb-a905-b50ad30eea93" providerId="ADAL" clId="{F71A26BF-99A6-4DDC-91F8-D001C103F805}" dt="2022-07-07T08:14:19.497" v="1419"/>
          <ac:spMkLst>
            <pc:docMk/>
            <pc:sldMk cId="1578431353" sldId="366"/>
            <ac:spMk id="162" creationId="{3EDF2F2B-182F-4AEB-B547-B42EAFFBE673}"/>
          </ac:spMkLst>
        </pc:spChg>
        <pc:spChg chg="add mod">
          <ac:chgData name="Marcel Schrauwen" userId="a0eb31cc-fb57-4beb-a905-b50ad30eea93" providerId="ADAL" clId="{F71A26BF-99A6-4DDC-91F8-D001C103F805}" dt="2022-07-07T08:14:19.497" v="1419"/>
          <ac:spMkLst>
            <pc:docMk/>
            <pc:sldMk cId="1578431353" sldId="366"/>
            <ac:spMk id="163" creationId="{4B462A0B-7ACE-41CB-9FE3-6EB2DC29F8D9}"/>
          </ac:spMkLst>
        </pc:spChg>
        <pc:spChg chg="add mod">
          <ac:chgData name="Marcel Schrauwen" userId="a0eb31cc-fb57-4beb-a905-b50ad30eea93" providerId="ADAL" clId="{F71A26BF-99A6-4DDC-91F8-D001C103F805}" dt="2022-07-07T08:14:19.497" v="1419"/>
          <ac:spMkLst>
            <pc:docMk/>
            <pc:sldMk cId="1578431353" sldId="366"/>
            <ac:spMk id="164" creationId="{246226A2-F9F0-42B3-846E-E7D77DE30A25}"/>
          </ac:spMkLst>
        </pc:spChg>
        <pc:spChg chg="add mod">
          <ac:chgData name="Marcel Schrauwen" userId="a0eb31cc-fb57-4beb-a905-b50ad30eea93" providerId="ADAL" clId="{F71A26BF-99A6-4DDC-91F8-D001C103F805}" dt="2022-07-07T08:14:19.497" v="1419"/>
          <ac:spMkLst>
            <pc:docMk/>
            <pc:sldMk cId="1578431353" sldId="366"/>
            <ac:spMk id="165" creationId="{33B80773-F31A-4A0F-9262-6EBBBF09B9FB}"/>
          </ac:spMkLst>
        </pc:spChg>
        <pc:spChg chg="add mod">
          <ac:chgData name="Marcel Schrauwen" userId="a0eb31cc-fb57-4beb-a905-b50ad30eea93" providerId="ADAL" clId="{F71A26BF-99A6-4DDC-91F8-D001C103F805}" dt="2022-07-07T08:14:19.497" v="1419"/>
          <ac:spMkLst>
            <pc:docMk/>
            <pc:sldMk cId="1578431353" sldId="366"/>
            <ac:spMk id="166" creationId="{F5377531-E23E-47DC-93C3-D73B21BA8A17}"/>
          </ac:spMkLst>
        </pc:spChg>
        <pc:spChg chg="add mod">
          <ac:chgData name="Marcel Schrauwen" userId="a0eb31cc-fb57-4beb-a905-b50ad30eea93" providerId="ADAL" clId="{F71A26BF-99A6-4DDC-91F8-D001C103F805}" dt="2022-07-07T08:14:19.497" v="1419"/>
          <ac:spMkLst>
            <pc:docMk/>
            <pc:sldMk cId="1578431353" sldId="366"/>
            <ac:spMk id="167" creationId="{D2A6233E-E9F9-41FA-8884-6579A077B64C}"/>
          </ac:spMkLst>
        </pc:spChg>
        <pc:spChg chg="add mod">
          <ac:chgData name="Marcel Schrauwen" userId="a0eb31cc-fb57-4beb-a905-b50ad30eea93" providerId="ADAL" clId="{F71A26BF-99A6-4DDC-91F8-D001C103F805}" dt="2022-07-07T08:14:19.497" v="1419"/>
          <ac:spMkLst>
            <pc:docMk/>
            <pc:sldMk cId="1578431353" sldId="366"/>
            <ac:spMk id="168" creationId="{9EE31A92-F816-45DF-A90D-F4527F4DD467}"/>
          </ac:spMkLst>
        </pc:spChg>
        <pc:spChg chg="add mod">
          <ac:chgData name="Marcel Schrauwen" userId="a0eb31cc-fb57-4beb-a905-b50ad30eea93" providerId="ADAL" clId="{F71A26BF-99A6-4DDC-91F8-D001C103F805}" dt="2022-07-07T08:14:19.497" v="1419"/>
          <ac:spMkLst>
            <pc:docMk/>
            <pc:sldMk cId="1578431353" sldId="366"/>
            <ac:spMk id="169" creationId="{F8559DF3-AF9E-4A21-902D-79F4B06DBD33}"/>
          </ac:spMkLst>
        </pc:spChg>
        <pc:spChg chg="add mod">
          <ac:chgData name="Marcel Schrauwen" userId="a0eb31cc-fb57-4beb-a905-b50ad30eea93" providerId="ADAL" clId="{F71A26BF-99A6-4DDC-91F8-D001C103F805}" dt="2022-07-07T08:14:19.497" v="1419"/>
          <ac:spMkLst>
            <pc:docMk/>
            <pc:sldMk cId="1578431353" sldId="366"/>
            <ac:spMk id="170" creationId="{8E4D5184-9790-47E1-8DC4-A819B8922765}"/>
          </ac:spMkLst>
        </pc:spChg>
        <pc:spChg chg="add mod">
          <ac:chgData name="Marcel Schrauwen" userId="a0eb31cc-fb57-4beb-a905-b50ad30eea93" providerId="ADAL" clId="{F71A26BF-99A6-4DDC-91F8-D001C103F805}" dt="2022-07-07T08:14:19.497" v="1419"/>
          <ac:spMkLst>
            <pc:docMk/>
            <pc:sldMk cId="1578431353" sldId="366"/>
            <ac:spMk id="171" creationId="{31FB43AC-0B95-4AB9-A216-857C51EAD249}"/>
          </ac:spMkLst>
        </pc:spChg>
        <pc:spChg chg="add mod">
          <ac:chgData name="Marcel Schrauwen" userId="a0eb31cc-fb57-4beb-a905-b50ad30eea93" providerId="ADAL" clId="{F71A26BF-99A6-4DDC-91F8-D001C103F805}" dt="2022-07-07T08:14:19.497" v="1419"/>
          <ac:spMkLst>
            <pc:docMk/>
            <pc:sldMk cId="1578431353" sldId="366"/>
            <ac:spMk id="172" creationId="{05CF2C1E-E95C-40C0-8E95-07E2E2A8E51D}"/>
          </ac:spMkLst>
        </pc:spChg>
        <pc:spChg chg="add mod">
          <ac:chgData name="Marcel Schrauwen" userId="a0eb31cc-fb57-4beb-a905-b50ad30eea93" providerId="ADAL" clId="{F71A26BF-99A6-4DDC-91F8-D001C103F805}" dt="2022-07-07T08:14:19.497" v="1419"/>
          <ac:spMkLst>
            <pc:docMk/>
            <pc:sldMk cId="1578431353" sldId="366"/>
            <ac:spMk id="173" creationId="{D9494656-C892-4D29-A5BC-5C104323C802}"/>
          </ac:spMkLst>
        </pc:spChg>
        <pc:spChg chg="add mod">
          <ac:chgData name="Marcel Schrauwen" userId="a0eb31cc-fb57-4beb-a905-b50ad30eea93" providerId="ADAL" clId="{F71A26BF-99A6-4DDC-91F8-D001C103F805}" dt="2022-07-07T08:14:19.497" v="1419"/>
          <ac:spMkLst>
            <pc:docMk/>
            <pc:sldMk cId="1578431353" sldId="366"/>
            <ac:spMk id="174" creationId="{852AD59A-12F8-4AB7-B69B-CE3D7E828753}"/>
          </ac:spMkLst>
        </pc:spChg>
        <pc:spChg chg="add mod">
          <ac:chgData name="Marcel Schrauwen" userId="a0eb31cc-fb57-4beb-a905-b50ad30eea93" providerId="ADAL" clId="{F71A26BF-99A6-4DDC-91F8-D001C103F805}" dt="2022-07-07T08:14:19.497" v="1419"/>
          <ac:spMkLst>
            <pc:docMk/>
            <pc:sldMk cId="1578431353" sldId="366"/>
            <ac:spMk id="175" creationId="{D9449933-A71C-4A0F-A275-4A9AFD0EF74A}"/>
          </ac:spMkLst>
        </pc:spChg>
        <pc:spChg chg="add mod">
          <ac:chgData name="Marcel Schrauwen" userId="a0eb31cc-fb57-4beb-a905-b50ad30eea93" providerId="ADAL" clId="{F71A26BF-99A6-4DDC-91F8-D001C103F805}" dt="2022-07-07T08:14:19.497" v="1419"/>
          <ac:spMkLst>
            <pc:docMk/>
            <pc:sldMk cId="1578431353" sldId="366"/>
            <ac:spMk id="176" creationId="{0A67F36A-8097-48F3-B769-CC4533A39F92}"/>
          </ac:spMkLst>
        </pc:spChg>
        <pc:spChg chg="add mod">
          <ac:chgData name="Marcel Schrauwen" userId="a0eb31cc-fb57-4beb-a905-b50ad30eea93" providerId="ADAL" clId="{F71A26BF-99A6-4DDC-91F8-D001C103F805}" dt="2022-07-07T08:14:19.497" v="1419"/>
          <ac:spMkLst>
            <pc:docMk/>
            <pc:sldMk cId="1578431353" sldId="366"/>
            <ac:spMk id="177" creationId="{95388ACE-D1CF-45F4-A90A-28437A5EA7F3}"/>
          </ac:spMkLst>
        </pc:spChg>
        <pc:spChg chg="add mod">
          <ac:chgData name="Marcel Schrauwen" userId="a0eb31cc-fb57-4beb-a905-b50ad30eea93" providerId="ADAL" clId="{F71A26BF-99A6-4DDC-91F8-D001C103F805}" dt="2022-07-07T08:14:19.497" v="1419"/>
          <ac:spMkLst>
            <pc:docMk/>
            <pc:sldMk cId="1578431353" sldId="366"/>
            <ac:spMk id="178" creationId="{BA879288-5C9B-404F-8933-A65B31C372A7}"/>
          </ac:spMkLst>
        </pc:spChg>
        <pc:spChg chg="add mod">
          <ac:chgData name="Marcel Schrauwen" userId="a0eb31cc-fb57-4beb-a905-b50ad30eea93" providerId="ADAL" clId="{F71A26BF-99A6-4DDC-91F8-D001C103F805}" dt="2022-07-07T08:14:19.497" v="1419"/>
          <ac:spMkLst>
            <pc:docMk/>
            <pc:sldMk cId="1578431353" sldId="366"/>
            <ac:spMk id="179" creationId="{CFFACC32-734C-480B-BE3F-D5C9A2DA95DE}"/>
          </ac:spMkLst>
        </pc:spChg>
        <pc:spChg chg="add mod">
          <ac:chgData name="Marcel Schrauwen" userId="a0eb31cc-fb57-4beb-a905-b50ad30eea93" providerId="ADAL" clId="{F71A26BF-99A6-4DDC-91F8-D001C103F805}" dt="2022-07-07T08:14:19.497" v="1419"/>
          <ac:spMkLst>
            <pc:docMk/>
            <pc:sldMk cId="1578431353" sldId="366"/>
            <ac:spMk id="180" creationId="{D820A6EC-5EB7-48A3-A9F2-B2E5C274CA70}"/>
          </ac:spMkLst>
        </pc:spChg>
        <pc:spChg chg="add mod">
          <ac:chgData name="Marcel Schrauwen" userId="a0eb31cc-fb57-4beb-a905-b50ad30eea93" providerId="ADAL" clId="{F71A26BF-99A6-4DDC-91F8-D001C103F805}" dt="2022-07-07T08:14:19.497" v="1419"/>
          <ac:spMkLst>
            <pc:docMk/>
            <pc:sldMk cId="1578431353" sldId="366"/>
            <ac:spMk id="181" creationId="{B61C9FBC-8D42-4B20-8A91-037A1E825951}"/>
          </ac:spMkLst>
        </pc:spChg>
        <pc:spChg chg="add mod">
          <ac:chgData name="Marcel Schrauwen" userId="a0eb31cc-fb57-4beb-a905-b50ad30eea93" providerId="ADAL" clId="{F71A26BF-99A6-4DDC-91F8-D001C103F805}" dt="2022-07-07T08:14:19.497" v="1419"/>
          <ac:spMkLst>
            <pc:docMk/>
            <pc:sldMk cId="1578431353" sldId="366"/>
            <ac:spMk id="182" creationId="{EA379FFB-689D-4D41-BDC3-E50E933C37B2}"/>
          </ac:spMkLst>
        </pc:spChg>
        <pc:spChg chg="add mod">
          <ac:chgData name="Marcel Schrauwen" userId="a0eb31cc-fb57-4beb-a905-b50ad30eea93" providerId="ADAL" clId="{F71A26BF-99A6-4DDC-91F8-D001C103F805}" dt="2022-07-07T08:14:19.497" v="1419"/>
          <ac:spMkLst>
            <pc:docMk/>
            <pc:sldMk cId="1578431353" sldId="366"/>
            <ac:spMk id="183" creationId="{366A10A5-627B-48DD-A5EF-35947B1B1BDB}"/>
          </ac:spMkLst>
        </pc:spChg>
        <pc:spChg chg="add mod">
          <ac:chgData name="Marcel Schrauwen" userId="a0eb31cc-fb57-4beb-a905-b50ad30eea93" providerId="ADAL" clId="{F71A26BF-99A6-4DDC-91F8-D001C103F805}" dt="2022-07-07T08:14:19.497" v="1419"/>
          <ac:spMkLst>
            <pc:docMk/>
            <pc:sldMk cId="1578431353" sldId="366"/>
            <ac:spMk id="184" creationId="{1BC9F871-2B16-4AB1-BE6B-0DF6C6EE5DBE}"/>
          </ac:spMkLst>
        </pc:spChg>
        <pc:spChg chg="add mod">
          <ac:chgData name="Marcel Schrauwen" userId="a0eb31cc-fb57-4beb-a905-b50ad30eea93" providerId="ADAL" clId="{F71A26BF-99A6-4DDC-91F8-D001C103F805}" dt="2022-07-07T08:14:19.497" v="1419"/>
          <ac:spMkLst>
            <pc:docMk/>
            <pc:sldMk cId="1578431353" sldId="366"/>
            <ac:spMk id="185" creationId="{43CAABC3-A20E-424E-AEF6-B0F81B7DEF78}"/>
          </ac:spMkLst>
        </pc:spChg>
        <pc:spChg chg="add mod">
          <ac:chgData name="Marcel Schrauwen" userId="a0eb31cc-fb57-4beb-a905-b50ad30eea93" providerId="ADAL" clId="{F71A26BF-99A6-4DDC-91F8-D001C103F805}" dt="2022-07-07T08:14:19.497" v="1419"/>
          <ac:spMkLst>
            <pc:docMk/>
            <pc:sldMk cId="1578431353" sldId="366"/>
            <ac:spMk id="186" creationId="{33C1DD8F-1A75-4A0A-8282-448D0EC734C7}"/>
          </ac:spMkLst>
        </pc:spChg>
        <pc:spChg chg="add mod">
          <ac:chgData name="Marcel Schrauwen" userId="a0eb31cc-fb57-4beb-a905-b50ad30eea93" providerId="ADAL" clId="{F71A26BF-99A6-4DDC-91F8-D001C103F805}" dt="2022-07-07T08:14:19.497" v="1419"/>
          <ac:spMkLst>
            <pc:docMk/>
            <pc:sldMk cId="1578431353" sldId="366"/>
            <ac:spMk id="187" creationId="{4D84364A-4B2C-490D-BE32-E809C7605F6B}"/>
          </ac:spMkLst>
        </pc:spChg>
        <pc:spChg chg="add mod">
          <ac:chgData name="Marcel Schrauwen" userId="a0eb31cc-fb57-4beb-a905-b50ad30eea93" providerId="ADAL" clId="{F71A26BF-99A6-4DDC-91F8-D001C103F805}" dt="2022-07-07T08:14:19.497" v="1419"/>
          <ac:spMkLst>
            <pc:docMk/>
            <pc:sldMk cId="1578431353" sldId="366"/>
            <ac:spMk id="188" creationId="{FE6ECFD0-1E40-4E8F-BD18-9CDC29EB3976}"/>
          </ac:spMkLst>
        </pc:spChg>
        <pc:spChg chg="add mod">
          <ac:chgData name="Marcel Schrauwen" userId="a0eb31cc-fb57-4beb-a905-b50ad30eea93" providerId="ADAL" clId="{F71A26BF-99A6-4DDC-91F8-D001C103F805}" dt="2022-07-07T08:14:19.497" v="1419"/>
          <ac:spMkLst>
            <pc:docMk/>
            <pc:sldMk cId="1578431353" sldId="366"/>
            <ac:spMk id="189" creationId="{69B8778B-DE0B-4A60-98B5-242A4C1EBC29}"/>
          </ac:spMkLst>
        </pc:spChg>
        <pc:spChg chg="add mod">
          <ac:chgData name="Marcel Schrauwen" userId="a0eb31cc-fb57-4beb-a905-b50ad30eea93" providerId="ADAL" clId="{F71A26BF-99A6-4DDC-91F8-D001C103F805}" dt="2022-07-07T08:16:21.641" v="1450" actId="1076"/>
          <ac:spMkLst>
            <pc:docMk/>
            <pc:sldMk cId="1578431353" sldId="366"/>
            <ac:spMk id="190" creationId="{D51A8511-CFAC-447D-90FB-DEBE4296F7F4}"/>
          </ac:spMkLst>
        </pc:spChg>
      </pc:sldChg>
      <pc:sldChg chg="addSp delSp modSp mod">
        <pc:chgData name="Marcel Schrauwen" userId="a0eb31cc-fb57-4beb-a905-b50ad30eea93" providerId="ADAL" clId="{F71A26BF-99A6-4DDC-91F8-D001C103F805}" dt="2022-07-08T09:08:51.917" v="3127" actId="478"/>
        <pc:sldMkLst>
          <pc:docMk/>
          <pc:sldMk cId="2620772939" sldId="367"/>
        </pc:sldMkLst>
        <pc:spChg chg="del">
          <ac:chgData name="Marcel Schrauwen" userId="a0eb31cc-fb57-4beb-a905-b50ad30eea93" providerId="ADAL" clId="{F71A26BF-99A6-4DDC-91F8-D001C103F805}" dt="2022-07-07T07:57:33.507" v="940" actId="478"/>
          <ac:spMkLst>
            <pc:docMk/>
            <pc:sldMk cId="2620772939" sldId="367"/>
            <ac:spMk id="3" creationId="{05875D99-7491-4F31-8E6A-2F968EB438A2}"/>
          </ac:spMkLst>
        </pc:spChg>
        <pc:spChg chg="del">
          <ac:chgData name="Marcel Schrauwen" userId="a0eb31cc-fb57-4beb-a905-b50ad30eea93" providerId="ADAL" clId="{F71A26BF-99A6-4DDC-91F8-D001C103F805}" dt="2022-07-07T07:57:33.507" v="940" actId="478"/>
          <ac:spMkLst>
            <pc:docMk/>
            <pc:sldMk cId="2620772939" sldId="367"/>
            <ac:spMk id="30" creationId="{580E6F46-EFA9-422D-A36C-B4B606400D6D}"/>
          </ac:spMkLst>
        </pc:spChg>
        <pc:spChg chg="del">
          <ac:chgData name="Marcel Schrauwen" userId="a0eb31cc-fb57-4beb-a905-b50ad30eea93" providerId="ADAL" clId="{F71A26BF-99A6-4DDC-91F8-D001C103F805}" dt="2022-07-07T07:57:33.507" v="940" actId="478"/>
          <ac:spMkLst>
            <pc:docMk/>
            <pc:sldMk cId="2620772939" sldId="367"/>
            <ac:spMk id="31" creationId="{8804E8C7-549A-4457-B05F-2807046E4EAD}"/>
          </ac:spMkLst>
        </pc:spChg>
        <pc:spChg chg="del">
          <ac:chgData name="Marcel Schrauwen" userId="a0eb31cc-fb57-4beb-a905-b50ad30eea93" providerId="ADAL" clId="{F71A26BF-99A6-4DDC-91F8-D001C103F805}" dt="2022-07-07T07:57:33.507" v="940" actId="478"/>
          <ac:spMkLst>
            <pc:docMk/>
            <pc:sldMk cId="2620772939" sldId="367"/>
            <ac:spMk id="43" creationId="{5ED6E748-C009-40D1-86F7-E0022F3D33F0}"/>
          </ac:spMkLst>
        </pc:spChg>
        <pc:spChg chg="del">
          <ac:chgData name="Marcel Schrauwen" userId="a0eb31cc-fb57-4beb-a905-b50ad30eea93" providerId="ADAL" clId="{F71A26BF-99A6-4DDC-91F8-D001C103F805}" dt="2022-07-07T07:57:33.507" v="940" actId="478"/>
          <ac:spMkLst>
            <pc:docMk/>
            <pc:sldMk cId="2620772939" sldId="367"/>
            <ac:spMk id="44" creationId="{E45218B8-CEC1-434F-B6CA-4A191DA0310C}"/>
          </ac:spMkLst>
        </pc:spChg>
        <pc:spChg chg="del">
          <ac:chgData name="Marcel Schrauwen" userId="a0eb31cc-fb57-4beb-a905-b50ad30eea93" providerId="ADAL" clId="{F71A26BF-99A6-4DDC-91F8-D001C103F805}" dt="2022-07-07T07:57:33.507" v="940" actId="478"/>
          <ac:spMkLst>
            <pc:docMk/>
            <pc:sldMk cId="2620772939" sldId="367"/>
            <ac:spMk id="45" creationId="{67C68B08-3615-42EA-8BF2-D3CD5FE60346}"/>
          </ac:spMkLst>
        </pc:spChg>
        <pc:spChg chg="del">
          <ac:chgData name="Marcel Schrauwen" userId="a0eb31cc-fb57-4beb-a905-b50ad30eea93" providerId="ADAL" clId="{F71A26BF-99A6-4DDC-91F8-D001C103F805}" dt="2022-07-07T07:57:33.507" v="940" actId="478"/>
          <ac:spMkLst>
            <pc:docMk/>
            <pc:sldMk cId="2620772939" sldId="367"/>
            <ac:spMk id="46" creationId="{ED13993B-B131-47C1-BD62-BCC0A25B8CB0}"/>
          </ac:spMkLst>
        </pc:spChg>
        <pc:spChg chg="del">
          <ac:chgData name="Marcel Schrauwen" userId="a0eb31cc-fb57-4beb-a905-b50ad30eea93" providerId="ADAL" clId="{F71A26BF-99A6-4DDC-91F8-D001C103F805}" dt="2022-07-07T07:57:33.507" v="940" actId="478"/>
          <ac:spMkLst>
            <pc:docMk/>
            <pc:sldMk cId="2620772939" sldId="367"/>
            <ac:spMk id="49" creationId="{A7E6C057-29C9-4E48-A56B-5ADD1F82873D}"/>
          </ac:spMkLst>
        </pc:spChg>
        <pc:spChg chg="del">
          <ac:chgData name="Marcel Schrauwen" userId="a0eb31cc-fb57-4beb-a905-b50ad30eea93" providerId="ADAL" clId="{F71A26BF-99A6-4DDC-91F8-D001C103F805}" dt="2022-07-07T07:57:33.507" v="940" actId="478"/>
          <ac:spMkLst>
            <pc:docMk/>
            <pc:sldMk cId="2620772939" sldId="367"/>
            <ac:spMk id="51" creationId="{C5F8265A-C46B-4BDB-A133-849CF621CE2D}"/>
          </ac:spMkLst>
        </pc:spChg>
        <pc:spChg chg="del">
          <ac:chgData name="Marcel Schrauwen" userId="a0eb31cc-fb57-4beb-a905-b50ad30eea93" providerId="ADAL" clId="{F71A26BF-99A6-4DDC-91F8-D001C103F805}" dt="2022-07-07T07:57:33.507" v="940" actId="478"/>
          <ac:spMkLst>
            <pc:docMk/>
            <pc:sldMk cId="2620772939" sldId="367"/>
            <ac:spMk id="52" creationId="{62A3DB31-E716-4592-88AA-D546AEB91F36}"/>
          </ac:spMkLst>
        </pc:spChg>
        <pc:spChg chg="del">
          <ac:chgData name="Marcel Schrauwen" userId="a0eb31cc-fb57-4beb-a905-b50ad30eea93" providerId="ADAL" clId="{F71A26BF-99A6-4DDC-91F8-D001C103F805}" dt="2022-07-07T07:57:33.507" v="940" actId="478"/>
          <ac:spMkLst>
            <pc:docMk/>
            <pc:sldMk cId="2620772939" sldId="367"/>
            <ac:spMk id="53" creationId="{A803DB04-6675-4996-81A7-E4DF9BC42AF1}"/>
          </ac:spMkLst>
        </pc:spChg>
        <pc:spChg chg="del">
          <ac:chgData name="Marcel Schrauwen" userId="a0eb31cc-fb57-4beb-a905-b50ad30eea93" providerId="ADAL" clId="{F71A26BF-99A6-4DDC-91F8-D001C103F805}" dt="2022-07-07T07:57:33.507" v="940" actId="478"/>
          <ac:spMkLst>
            <pc:docMk/>
            <pc:sldMk cId="2620772939" sldId="367"/>
            <ac:spMk id="54" creationId="{21021B14-EA5C-4E67-962E-225B96B6D6F1}"/>
          </ac:spMkLst>
        </pc:spChg>
        <pc:spChg chg="del">
          <ac:chgData name="Marcel Schrauwen" userId="a0eb31cc-fb57-4beb-a905-b50ad30eea93" providerId="ADAL" clId="{F71A26BF-99A6-4DDC-91F8-D001C103F805}" dt="2022-07-07T07:57:33.507" v="940" actId="478"/>
          <ac:spMkLst>
            <pc:docMk/>
            <pc:sldMk cId="2620772939" sldId="367"/>
            <ac:spMk id="56" creationId="{6ECF88F4-E4B5-4318-A7E3-DC62E6CA43F1}"/>
          </ac:spMkLst>
        </pc:spChg>
        <pc:spChg chg="mod">
          <ac:chgData name="Marcel Schrauwen" userId="a0eb31cc-fb57-4beb-a905-b50ad30eea93" providerId="ADAL" clId="{F71A26BF-99A6-4DDC-91F8-D001C103F805}" dt="2022-07-07T08:16:57.777" v="1490" actId="1035"/>
          <ac:spMkLst>
            <pc:docMk/>
            <pc:sldMk cId="2620772939" sldId="367"/>
            <ac:spMk id="61" creationId="{AC73F208-6F2C-4C09-92DB-DFC14B922078}"/>
          </ac:spMkLst>
        </pc:spChg>
        <pc:spChg chg="mod">
          <ac:chgData name="Marcel Schrauwen" userId="a0eb31cc-fb57-4beb-a905-b50ad30eea93" providerId="ADAL" clId="{F71A26BF-99A6-4DDC-91F8-D001C103F805}" dt="2022-07-07T08:18:25.757" v="1543" actId="20577"/>
          <ac:spMkLst>
            <pc:docMk/>
            <pc:sldMk cId="2620772939" sldId="367"/>
            <ac:spMk id="62" creationId="{9D3D0CE9-19B8-4D48-9948-4CA5E8E46F23}"/>
          </ac:spMkLst>
        </pc:spChg>
        <pc:spChg chg="mod">
          <ac:chgData name="Marcel Schrauwen" userId="a0eb31cc-fb57-4beb-a905-b50ad30eea93" providerId="ADAL" clId="{F71A26BF-99A6-4DDC-91F8-D001C103F805}" dt="2022-07-07T08:18:29.781" v="1549" actId="20577"/>
          <ac:spMkLst>
            <pc:docMk/>
            <pc:sldMk cId="2620772939" sldId="367"/>
            <ac:spMk id="63" creationId="{A910129A-57D6-48E1-9A9E-2D5AC965BA22}"/>
          </ac:spMkLst>
        </pc:spChg>
        <pc:spChg chg="mod">
          <ac:chgData name="Marcel Schrauwen" userId="a0eb31cc-fb57-4beb-a905-b50ad30eea93" providerId="ADAL" clId="{F71A26BF-99A6-4DDC-91F8-D001C103F805}" dt="2022-07-07T08:16:57.777" v="1490" actId="1035"/>
          <ac:spMkLst>
            <pc:docMk/>
            <pc:sldMk cId="2620772939" sldId="367"/>
            <ac:spMk id="64" creationId="{C1D87272-DA6D-4C37-9EF0-F8479275284C}"/>
          </ac:spMkLst>
        </pc:spChg>
        <pc:spChg chg="del">
          <ac:chgData name="Marcel Schrauwen" userId="a0eb31cc-fb57-4beb-a905-b50ad30eea93" providerId="ADAL" clId="{F71A26BF-99A6-4DDC-91F8-D001C103F805}" dt="2022-07-07T07:57:33.507" v="940" actId="478"/>
          <ac:spMkLst>
            <pc:docMk/>
            <pc:sldMk cId="2620772939" sldId="367"/>
            <ac:spMk id="70" creationId="{2B4FBDF0-F9DF-409A-95B5-4B018F39F59F}"/>
          </ac:spMkLst>
        </pc:spChg>
        <pc:spChg chg="mod">
          <ac:chgData name="Marcel Schrauwen" userId="a0eb31cc-fb57-4beb-a905-b50ad30eea93" providerId="ADAL" clId="{F71A26BF-99A6-4DDC-91F8-D001C103F805}" dt="2022-07-07T08:16:57.777" v="1490" actId="1035"/>
          <ac:spMkLst>
            <pc:docMk/>
            <pc:sldMk cId="2620772939" sldId="367"/>
            <ac:spMk id="71" creationId="{646C63E7-43CC-48F4-A521-96F3233792A3}"/>
          </ac:spMkLst>
        </pc:spChg>
        <pc:spChg chg="del">
          <ac:chgData name="Marcel Schrauwen" userId="a0eb31cc-fb57-4beb-a905-b50ad30eea93" providerId="ADAL" clId="{F71A26BF-99A6-4DDC-91F8-D001C103F805}" dt="2022-07-07T07:57:33.507" v="940" actId="478"/>
          <ac:spMkLst>
            <pc:docMk/>
            <pc:sldMk cId="2620772939" sldId="367"/>
            <ac:spMk id="106" creationId="{2D395FCC-73CF-4FAA-AB9B-A2BB32FB3BF2}"/>
          </ac:spMkLst>
        </pc:spChg>
        <pc:spChg chg="del">
          <ac:chgData name="Marcel Schrauwen" userId="a0eb31cc-fb57-4beb-a905-b50ad30eea93" providerId="ADAL" clId="{F71A26BF-99A6-4DDC-91F8-D001C103F805}" dt="2022-07-07T07:57:33.507" v="940" actId="478"/>
          <ac:spMkLst>
            <pc:docMk/>
            <pc:sldMk cId="2620772939" sldId="367"/>
            <ac:spMk id="107" creationId="{1B873BDC-6E15-44F1-9407-16730D4700CB}"/>
          </ac:spMkLst>
        </pc:spChg>
        <pc:spChg chg="del">
          <ac:chgData name="Marcel Schrauwen" userId="a0eb31cc-fb57-4beb-a905-b50ad30eea93" providerId="ADAL" clId="{F71A26BF-99A6-4DDC-91F8-D001C103F805}" dt="2022-07-07T07:57:33.507" v="940" actId="478"/>
          <ac:spMkLst>
            <pc:docMk/>
            <pc:sldMk cId="2620772939" sldId="367"/>
            <ac:spMk id="109" creationId="{FE125176-2691-482C-8744-A972DDCB2635}"/>
          </ac:spMkLst>
        </pc:spChg>
        <pc:spChg chg="del">
          <ac:chgData name="Marcel Schrauwen" userId="a0eb31cc-fb57-4beb-a905-b50ad30eea93" providerId="ADAL" clId="{F71A26BF-99A6-4DDC-91F8-D001C103F805}" dt="2022-07-07T07:57:33.507" v="940" actId="478"/>
          <ac:spMkLst>
            <pc:docMk/>
            <pc:sldMk cId="2620772939" sldId="367"/>
            <ac:spMk id="110" creationId="{6BA2F663-BE4F-46A9-8E0C-BAEA2CB73717}"/>
          </ac:spMkLst>
        </pc:spChg>
        <pc:spChg chg="del">
          <ac:chgData name="Marcel Schrauwen" userId="a0eb31cc-fb57-4beb-a905-b50ad30eea93" providerId="ADAL" clId="{F71A26BF-99A6-4DDC-91F8-D001C103F805}" dt="2022-07-07T07:57:33.507" v="940" actId="478"/>
          <ac:spMkLst>
            <pc:docMk/>
            <pc:sldMk cId="2620772939" sldId="367"/>
            <ac:spMk id="124" creationId="{9C84CCBA-F5C8-430C-B7C3-01B12B8B1BC4}"/>
          </ac:spMkLst>
        </pc:spChg>
        <pc:spChg chg="del">
          <ac:chgData name="Marcel Schrauwen" userId="a0eb31cc-fb57-4beb-a905-b50ad30eea93" providerId="ADAL" clId="{F71A26BF-99A6-4DDC-91F8-D001C103F805}" dt="2022-07-08T09:08:51.917" v="3127" actId="478"/>
          <ac:spMkLst>
            <pc:docMk/>
            <pc:sldMk cId="2620772939" sldId="367"/>
            <ac:spMk id="125" creationId="{4F193B5A-85A7-46D4-BCF5-B84463FB0CA8}"/>
          </ac:spMkLst>
        </pc:spChg>
        <pc:spChg chg="del">
          <ac:chgData name="Marcel Schrauwen" userId="a0eb31cc-fb57-4beb-a905-b50ad30eea93" providerId="ADAL" clId="{F71A26BF-99A6-4DDC-91F8-D001C103F805}" dt="2022-07-07T07:57:36.450" v="941" actId="478"/>
          <ac:spMkLst>
            <pc:docMk/>
            <pc:sldMk cId="2620772939" sldId="367"/>
            <ac:spMk id="135" creationId="{85331DF2-6AB6-44C7-83DA-76CF50FE76B0}"/>
          </ac:spMkLst>
        </pc:spChg>
        <pc:spChg chg="del">
          <ac:chgData name="Marcel Schrauwen" userId="a0eb31cc-fb57-4beb-a905-b50ad30eea93" providerId="ADAL" clId="{F71A26BF-99A6-4DDC-91F8-D001C103F805}" dt="2022-07-07T07:57:36.450" v="941" actId="478"/>
          <ac:spMkLst>
            <pc:docMk/>
            <pc:sldMk cId="2620772939" sldId="367"/>
            <ac:spMk id="136" creationId="{2879F162-E9AD-4072-8D29-3FAF2273DAFD}"/>
          </ac:spMkLst>
        </pc:spChg>
        <pc:spChg chg="mod">
          <ac:chgData name="Marcel Schrauwen" userId="a0eb31cc-fb57-4beb-a905-b50ad30eea93" providerId="ADAL" clId="{F71A26BF-99A6-4DDC-91F8-D001C103F805}" dt="2022-07-07T08:16:57.777" v="1490" actId="1035"/>
          <ac:spMkLst>
            <pc:docMk/>
            <pc:sldMk cId="2620772939" sldId="367"/>
            <ac:spMk id="138" creationId="{B5E3082A-4494-448C-98D6-6261794782EA}"/>
          </ac:spMkLst>
        </pc:spChg>
        <pc:spChg chg="del">
          <ac:chgData name="Marcel Schrauwen" userId="a0eb31cc-fb57-4beb-a905-b50ad30eea93" providerId="ADAL" clId="{F71A26BF-99A6-4DDC-91F8-D001C103F805}" dt="2022-07-07T07:57:36.450" v="941" actId="478"/>
          <ac:spMkLst>
            <pc:docMk/>
            <pc:sldMk cId="2620772939" sldId="367"/>
            <ac:spMk id="141" creationId="{609343ED-2958-45FE-89D1-F4E749965463}"/>
          </ac:spMkLst>
        </pc:spChg>
        <pc:spChg chg="del">
          <ac:chgData name="Marcel Schrauwen" userId="a0eb31cc-fb57-4beb-a905-b50ad30eea93" providerId="ADAL" clId="{F71A26BF-99A6-4DDC-91F8-D001C103F805}" dt="2022-07-07T07:57:36.450" v="941" actId="478"/>
          <ac:spMkLst>
            <pc:docMk/>
            <pc:sldMk cId="2620772939" sldId="367"/>
            <ac:spMk id="142" creationId="{C7D78D8C-C00D-41C0-931E-F23E3631C6E4}"/>
          </ac:spMkLst>
        </pc:spChg>
        <pc:spChg chg="mod">
          <ac:chgData name="Marcel Schrauwen" userId="a0eb31cc-fb57-4beb-a905-b50ad30eea93" providerId="ADAL" clId="{F71A26BF-99A6-4DDC-91F8-D001C103F805}" dt="2022-07-07T08:16:57.777" v="1490" actId="1035"/>
          <ac:spMkLst>
            <pc:docMk/>
            <pc:sldMk cId="2620772939" sldId="367"/>
            <ac:spMk id="143" creationId="{6B9BA823-5A01-4F2A-A283-462ECEE2F97A}"/>
          </ac:spMkLst>
        </pc:spChg>
        <pc:spChg chg="del">
          <ac:chgData name="Marcel Schrauwen" userId="a0eb31cc-fb57-4beb-a905-b50ad30eea93" providerId="ADAL" clId="{F71A26BF-99A6-4DDC-91F8-D001C103F805}" dt="2022-07-07T07:57:36.450" v="941" actId="478"/>
          <ac:spMkLst>
            <pc:docMk/>
            <pc:sldMk cId="2620772939" sldId="367"/>
            <ac:spMk id="145" creationId="{A3AEF945-B8DF-4886-B0DB-A0EFC5C34734}"/>
          </ac:spMkLst>
        </pc:spChg>
        <pc:spChg chg="del">
          <ac:chgData name="Marcel Schrauwen" userId="a0eb31cc-fb57-4beb-a905-b50ad30eea93" providerId="ADAL" clId="{F71A26BF-99A6-4DDC-91F8-D001C103F805}" dt="2022-07-07T07:57:36.450" v="941" actId="478"/>
          <ac:spMkLst>
            <pc:docMk/>
            <pc:sldMk cId="2620772939" sldId="367"/>
            <ac:spMk id="146" creationId="{07F914A2-12CF-47B9-ACAF-4CEBE21852DF}"/>
          </ac:spMkLst>
        </pc:spChg>
        <pc:spChg chg="del">
          <ac:chgData name="Marcel Schrauwen" userId="a0eb31cc-fb57-4beb-a905-b50ad30eea93" providerId="ADAL" clId="{F71A26BF-99A6-4DDC-91F8-D001C103F805}" dt="2022-07-07T07:57:36.450" v="941" actId="478"/>
          <ac:spMkLst>
            <pc:docMk/>
            <pc:sldMk cId="2620772939" sldId="367"/>
            <ac:spMk id="147" creationId="{7FE98951-1A5F-46B8-9419-95C76269B5C2}"/>
          </ac:spMkLst>
        </pc:spChg>
        <pc:spChg chg="del">
          <ac:chgData name="Marcel Schrauwen" userId="a0eb31cc-fb57-4beb-a905-b50ad30eea93" providerId="ADAL" clId="{F71A26BF-99A6-4DDC-91F8-D001C103F805}" dt="2022-07-07T07:57:36.450" v="941" actId="478"/>
          <ac:spMkLst>
            <pc:docMk/>
            <pc:sldMk cId="2620772939" sldId="367"/>
            <ac:spMk id="148" creationId="{DD4A9570-806D-41C9-92D3-F918BF5D313D}"/>
          </ac:spMkLst>
        </pc:spChg>
        <pc:spChg chg="del">
          <ac:chgData name="Marcel Schrauwen" userId="a0eb31cc-fb57-4beb-a905-b50ad30eea93" providerId="ADAL" clId="{F71A26BF-99A6-4DDC-91F8-D001C103F805}" dt="2022-07-07T07:57:36.450" v="941" actId="478"/>
          <ac:spMkLst>
            <pc:docMk/>
            <pc:sldMk cId="2620772939" sldId="367"/>
            <ac:spMk id="149" creationId="{28B3C6AA-3E74-4CC7-9EFA-54C22098FD10}"/>
          </ac:spMkLst>
        </pc:spChg>
        <pc:spChg chg="del">
          <ac:chgData name="Marcel Schrauwen" userId="a0eb31cc-fb57-4beb-a905-b50ad30eea93" providerId="ADAL" clId="{F71A26BF-99A6-4DDC-91F8-D001C103F805}" dt="2022-07-07T07:57:36.450" v="941" actId="478"/>
          <ac:spMkLst>
            <pc:docMk/>
            <pc:sldMk cId="2620772939" sldId="367"/>
            <ac:spMk id="150" creationId="{DDE0A24C-636E-4110-B949-2D3D44DC8155}"/>
          </ac:spMkLst>
        </pc:spChg>
        <pc:spChg chg="del">
          <ac:chgData name="Marcel Schrauwen" userId="a0eb31cc-fb57-4beb-a905-b50ad30eea93" providerId="ADAL" clId="{F71A26BF-99A6-4DDC-91F8-D001C103F805}" dt="2022-07-07T07:57:36.450" v="941" actId="478"/>
          <ac:spMkLst>
            <pc:docMk/>
            <pc:sldMk cId="2620772939" sldId="367"/>
            <ac:spMk id="151" creationId="{7F08D61B-120F-4276-905B-7BF41FA5478E}"/>
          </ac:spMkLst>
        </pc:spChg>
        <pc:spChg chg="del">
          <ac:chgData name="Marcel Schrauwen" userId="a0eb31cc-fb57-4beb-a905-b50ad30eea93" providerId="ADAL" clId="{F71A26BF-99A6-4DDC-91F8-D001C103F805}" dt="2022-07-07T07:57:36.450" v="941" actId="478"/>
          <ac:spMkLst>
            <pc:docMk/>
            <pc:sldMk cId="2620772939" sldId="367"/>
            <ac:spMk id="152" creationId="{0E445B57-A074-4DD2-AC3D-27A076E23F08}"/>
          </ac:spMkLst>
        </pc:spChg>
        <pc:spChg chg="del">
          <ac:chgData name="Marcel Schrauwen" userId="a0eb31cc-fb57-4beb-a905-b50ad30eea93" providerId="ADAL" clId="{F71A26BF-99A6-4DDC-91F8-D001C103F805}" dt="2022-07-07T07:57:36.450" v="941" actId="478"/>
          <ac:spMkLst>
            <pc:docMk/>
            <pc:sldMk cId="2620772939" sldId="367"/>
            <ac:spMk id="153" creationId="{03BF980C-5F6B-49A8-AEB2-3838AF7796A5}"/>
          </ac:spMkLst>
        </pc:spChg>
        <pc:spChg chg="del">
          <ac:chgData name="Marcel Schrauwen" userId="a0eb31cc-fb57-4beb-a905-b50ad30eea93" providerId="ADAL" clId="{F71A26BF-99A6-4DDC-91F8-D001C103F805}" dt="2022-07-07T07:57:36.450" v="941" actId="478"/>
          <ac:spMkLst>
            <pc:docMk/>
            <pc:sldMk cId="2620772939" sldId="367"/>
            <ac:spMk id="154" creationId="{06051C83-B59A-473D-AE02-D1BDDE496043}"/>
          </ac:spMkLst>
        </pc:spChg>
        <pc:spChg chg="del">
          <ac:chgData name="Marcel Schrauwen" userId="a0eb31cc-fb57-4beb-a905-b50ad30eea93" providerId="ADAL" clId="{F71A26BF-99A6-4DDC-91F8-D001C103F805}" dt="2022-07-07T07:57:37.944" v="942" actId="478"/>
          <ac:spMkLst>
            <pc:docMk/>
            <pc:sldMk cId="2620772939" sldId="367"/>
            <ac:spMk id="156" creationId="{A7C1CA2F-4078-4E54-9A64-BF68AC3759C9}"/>
          </ac:spMkLst>
        </pc:spChg>
        <pc:spChg chg="del">
          <ac:chgData name="Marcel Schrauwen" userId="a0eb31cc-fb57-4beb-a905-b50ad30eea93" providerId="ADAL" clId="{F71A26BF-99A6-4DDC-91F8-D001C103F805}" dt="2022-07-07T07:57:39.894" v="943" actId="478"/>
          <ac:spMkLst>
            <pc:docMk/>
            <pc:sldMk cId="2620772939" sldId="367"/>
            <ac:spMk id="157" creationId="{F01BD92A-6092-4915-A638-4405B073BF39}"/>
          </ac:spMkLst>
        </pc:spChg>
        <pc:spChg chg="add mod">
          <ac:chgData name="Marcel Schrauwen" userId="a0eb31cc-fb57-4beb-a905-b50ad30eea93" providerId="ADAL" clId="{F71A26BF-99A6-4DDC-91F8-D001C103F805}" dt="2022-07-07T08:11:28.441" v="1397"/>
          <ac:spMkLst>
            <pc:docMk/>
            <pc:sldMk cId="2620772939" sldId="367"/>
            <ac:spMk id="158" creationId="{2E557852-08BD-48FE-84F4-14EBFFF4650F}"/>
          </ac:spMkLst>
        </pc:spChg>
        <pc:spChg chg="del">
          <ac:chgData name="Marcel Schrauwen" userId="a0eb31cc-fb57-4beb-a905-b50ad30eea93" providerId="ADAL" clId="{F71A26BF-99A6-4DDC-91F8-D001C103F805}" dt="2022-07-07T07:57:36.450" v="941" actId="478"/>
          <ac:spMkLst>
            <pc:docMk/>
            <pc:sldMk cId="2620772939" sldId="367"/>
            <ac:spMk id="159" creationId="{6040F535-62C5-43C0-B8F4-2A6B322D2175}"/>
          </ac:spMkLst>
        </pc:spChg>
        <pc:spChg chg="del">
          <ac:chgData name="Marcel Schrauwen" userId="a0eb31cc-fb57-4beb-a905-b50ad30eea93" providerId="ADAL" clId="{F71A26BF-99A6-4DDC-91F8-D001C103F805}" dt="2022-07-07T07:57:36.450" v="941" actId="478"/>
          <ac:spMkLst>
            <pc:docMk/>
            <pc:sldMk cId="2620772939" sldId="367"/>
            <ac:spMk id="160" creationId="{C7A8CB8A-8989-482C-A159-8B01D5F64C6D}"/>
          </ac:spMkLst>
        </pc:spChg>
        <pc:spChg chg="del">
          <ac:chgData name="Marcel Schrauwen" userId="a0eb31cc-fb57-4beb-a905-b50ad30eea93" providerId="ADAL" clId="{F71A26BF-99A6-4DDC-91F8-D001C103F805}" dt="2022-07-07T07:57:36.450" v="941" actId="478"/>
          <ac:spMkLst>
            <pc:docMk/>
            <pc:sldMk cId="2620772939" sldId="367"/>
            <ac:spMk id="161" creationId="{EE9728D6-77A9-42E9-8D45-77364C450ED5}"/>
          </ac:spMkLst>
        </pc:spChg>
        <pc:spChg chg="del">
          <ac:chgData name="Marcel Schrauwen" userId="a0eb31cc-fb57-4beb-a905-b50ad30eea93" providerId="ADAL" clId="{F71A26BF-99A6-4DDC-91F8-D001C103F805}" dt="2022-07-07T07:57:36.450" v="941" actId="478"/>
          <ac:spMkLst>
            <pc:docMk/>
            <pc:sldMk cId="2620772939" sldId="367"/>
            <ac:spMk id="162" creationId="{99163141-4A66-4ED1-9C71-A8DA1065ED75}"/>
          </ac:spMkLst>
        </pc:spChg>
        <pc:spChg chg="del">
          <ac:chgData name="Marcel Schrauwen" userId="a0eb31cc-fb57-4beb-a905-b50ad30eea93" providerId="ADAL" clId="{F71A26BF-99A6-4DDC-91F8-D001C103F805}" dt="2022-07-07T07:57:36.450" v="941" actId="478"/>
          <ac:spMkLst>
            <pc:docMk/>
            <pc:sldMk cId="2620772939" sldId="367"/>
            <ac:spMk id="163" creationId="{A385DAC0-EA02-492E-9DDD-0D60F12977CD}"/>
          </ac:spMkLst>
        </pc:spChg>
        <pc:spChg chg="add mod">
          <ac:chgData name="Marcel Schrauwen" userId="a0eb31cc-fb57-4beb-a905-b50ad30eea93" providerId="ADAL" clId="{F71A26BF-99A6-4DDC-91F8-D001C103F805}" dt="2022-07-07T08:11:28.441" v="1397"/>
          <ac:spMkLst>
            <pc:docMk/>
            <pc:sldMk cId="2620772939" sldId="367"/>
            <ac:spMk id="164" creationId="{600E5245-BD6B-4D69-8D79-2C5603751FDC}"/>
          </ac:spMkLst>
        </pc:spChg>
        <pc:spChg chg="add mod">
          <ac:chgData name="Marcel Schrauwen" userId="a0eb31cc-fb57-4beb-a905-b50ad30eea93" providerId="ADAL" clId="{F71A26BF-99A6-4DDC-91F8-D001C103F805}" dt="2022-07-07T08:12:14.798" v="1400" actId="207"/>
          <ac:spMkLst>
            <pc:docMk/>
            <pc:sldMk cId="2620772939" sldId="367"/>
            <ac:spMk id="165" creationId="{F2417682-7CE9-40B0-8052-114A9A27DA1C}"/>
          </ac:spMkLst>
        </pc:spChg>
        <pc:spChg chg="add mod">
          <ac:chgData name="Marcel Schrauwen" userId="a0eb31cc-fb57-4beb-a905-b50ad30eea93" providerId="ADAL" clId="{F71A26BF-99A6-4DDC-91F8-D001C103F805}" dt="2022-07-07T08:12:14.798" v="1400" actId="207"/>
          <ac:spMkLst>
            <pc:docMk/>
            <pc:sldMk cId="2620772939" sldId="367"/>
            <ac:spMk id="166" creationId="{5B1BA9F1-9A86-4E56-B8D8-C8D8B0386734}"/>
          </ac:spMkLst>
        </pc:spChg>
        <pc:spChg chg="add mod">
          <ac:chgData name="Marcel Schrauwen" userId="a0eb31cc-fb57-4beb-a905-b50ad30eea93" providerId="ADAL" clId="{F71A26BF-99A6-4DDC-91F8-D001C103F805}" dt="2022-07-07T08:11:28.441" v="1397"/>
          <ac:spMkLst>
            <pc:docMk/>
            <pc:sldMk cId="2620772939" sldId="367"/>
            <ac:spMk id="167" creationId="{F951DA39-D147-43F1-BC03-430E90EC7B3D}"/>
          </ac:spMkLst>
        </pc:spChg>
        <pc:spChg chg="add mod">
          <ac:chgData name="Marcel Schrauwen" userId="a0eb31cc-fb57-4beb-a905-b50ad30eea93" providerId="ADAL" clId="{F71A26BF-99A6-4DDC-91F8-D001C103F805}" dt="2022-07-07T08:11:28.441" v="1397"/>
          <ac:spMkLst>
            <pc:docMk/>
            <pc:sldMk cId="2620772939" sldId="367"/>
            <ac:spMk id="168" creationId="{19C05722-1D18-4FE2-B699-AE72690E2F16}"/>
          </ac:spMkLst>
        </pc:spChg>
        <pc:spChg chg="add mod">
          <ac:chgData name="Marcel Schrauwen" userId="a0eb31cc-fb57-4beb-a905-b50ad30eea93" providerId="ADAL" clId="{F71A26BF-99A6-4DDC-91F8-D001C103F805}" dt="2022-07-07T08:12:14.798" v="1400" actId="207"/>
          <ac:spMkLst>
            <pc:docMk/>
            <pc:sldMk cId="2620772939" sldId="367"/>
            <ac:spMk id="169" creationId="{F1719E0B-B951-4819-B09C-B42E66E6D82A}"/>
          </ac:spMkLst>
        </pc:spChg>
        <pc:spChg chg="add mod">
          <ac:chgData name="Marcel Schrauwen" userId="a0eb31cc-fb57-4beb-a905-b50ad30eea93" providerId="ADAL" clId="{F71A26BF-99A6-4DDC-91F8-D001C103F805}" dt="2022-07-07T08:11:28.441" v="1397"/>
          <ac:spMkLst>
            <pc:docMk/>
            <pc:sldMk cId="2620772939" sldId="367"/>
            <ac:spMk id="170" creationId="{101A8533-86A4-4906-B610-5F38E12D2D78}"/>
          </ac:spMkLst>
        </pc:spChg>
        <pc:spChg chg="add mod">
          <ac:chgData name="Marcel Schrauwen" userId="a0eb31cc-fb57-4beb-a905-b50ad30eea93" providerId="ADAL" clId="{F71A26BF-99A6-4DDC-91F8-D001C103F805}" dt="2022-07-07T08:11:28.441" v="1397"/>
          <ac:spMkLst>
            <pc:docMk/>
            <pc:sldMk cId="2620772939" sldId="367"/>
            <ac:spMk id="171" creationId="{957E5BAC-AB29-4FF2-B3B8-C7F0243849CA}"/>
          </ac:spMkLst>
        </pc:spChg>
        <pc:spChg chg="add mod">
          <ac:chgData name="Marcel Schrauwen" userId="a0eb31cc-fb57-4beb-a905-b50ad30eea93" providerId="ADAL" clId="{F71A26BF-99A6-4DDC-91F8-D001C103F805}" dt="2022-07-07T08:11:28.441" v="1397"/>
          <ac:spMkLst>
            <pc:docMk/>
            <pc:sldMk cId="2620772939" sldId="367"/>
            <ac:spMk id="172" creationId="{8609A5DC-2F36-41FB-8E2F-3501E2802934}"/>
          </ac:spMkLst>
        </pc:spChg>
        <pc:spChg chg="add mod">
          <ac:chgData name="Marcel Schrauwen" userId="a0eb31cc-fb57-4beb-a905-b50ad30eea93" providerId="ADAL" clId="{F71A26BF-99A6-4DDC-91F8-D001C103F805}" dt="2022-07-07T08:11:28.441" v="1397"/>
          <ac:spMkLst>
            <pc:docMk/>
            <pc:sldMk cId="2620772939" sldId="367"/>
            <ac:spMk id="173" creationId="{416EF2BF-D766-4CD0-80B9-2DFE4F49DE1D}"/>
          </ac:spMkLst>
        </pc:spChg>
        <pc:spChg chg="add mod">
          <ac:chgData name="Marcel Schrauwen" userId="a0eb31cc-fb57-4beb-a905-b50ad30eea93" providerId="ADAL" clId="{F71A26BF-99A6-4DDC-91F8-D001C103F805}" dt="2022-07-07T08:11:28.441" v="1397"/>
          <ac:spMkLst>
            <pc:docMk/>
            <pc:sldMk cId="2620772939" sldId="367"/>
            <ac:spMk id="174" creationId="{CCDB4802-B1F9-46EC-9519-8E4E0DB48F74}"/>
          </ac:spMkLst>
        </pc:spChg>
        <pc:spChg chg="add mod">
          <ac:chgData name="Marcel Schrauwen" userId="a0eb31cc-fb57-4beb-a905-b50ad30eea93" providerId="ADAL" clId="{F71A26BF-99A6-4DDC-91F8-D001C103F805}" dt="2022-07-07T08:12:14.798" v="1400" actId="207"/>
          <ac:spMkLst>
            <pc:docMk/>
            <pc:sldMk cId="2620772939" sldId="367"/>
            <ac:spMk id="175" creationId="{AF2BF15E-40A7-454F-8982-434C7EF0B8FD}"/>
          </ac:spMkLst>
        </pc:spChg>
        <pc:spChg chg="add mod">
          <ac:chgData name="Marcel Schrauwen" userId="a0eb31cc-fb57-4beb-a905-b50ad30eea93" providerId="ADAL" clId="{F71A26BF-99A6-4DDC-91F8-D001C103F805}" dt="2022-07-07T08:11:28.441" v="1397"/>
          <ac:spMkLst>
            <pc:docMk/>
            <pc:sldMk cId="2620772939" sldId="367"/>
            <ac:spMk id="176" creationId="{CADDAE79-F6A8-443A-86DF-8D1DF73B3CB0}"/>
          </ac:spMkLst>
        </pc:spChg>
        <pc:spChg chg="add mod">
          <ac:chgData name="Marcel Schrauwen" userId="a0eb31cc-fb57-4beb-a905-b50ad30eea93" providerId="ADAL" clId="{F71A26BF-99A6-4DDC-91F8-D001C103F805}" dt="2022-07-07T08:11:28.441" v="1397"/>
          <ac:spMkLst>
            <pc:docMk/>
            <pc:sldMk cId="2620772939" sldId="367"/>
            <ac:spMk id="177" creationId="{195A9BD2-9EBB-4D86-9E17-08FE059E5EFD}"/>
          </ac:spMkLst>
        </pc:spChg>
        <pc:spChg chg="add mod">
          <ac:chgData name="Marcel Schrauwen" userId="a0eb31cc-fb57-4beb-a905-b50ad30eea93" providerId="ADAL" clId="{F71A26BF-99A6-4DDC-91F8-D001C103F805}" dt="2022-07-07T08:12:14.798" v="1400" actId="207"/>
          <ac:spMkLst>
            <pc:docMk/>
            <pc:sldMk cId="2620772939" sldId="367"/>
            <ac:spMk id="178" creationId="{1A410EA3-5407-44EA-8683-30D3A602D384}"/>
          </ac:spMkLst>
        </pc:spChg>
        <pc:spChg chg="add mod">
          <ac:chgData name="Marcel Schrauwen" userId="a0eb31cc-fb57-4beb-a905-b50ad30eea93" providerId="ADAL" clId="{F71A26BF-99A6-4DDC-91F8-D001C103F805}" dt="2022-07-07T08:12:14.798" v="1400" actId="207"/>
          <ac:spMkLst>
            <pc:docMk/>
            <pc:sldMk cId="2620772939" sldId="367"/>
            <ac:spMk id="179" creationId="{E7E085B8-9167-4E32-A18C-291F35E85ECC}"/>
          </ac:spMkLst>
        </pc:spChg>
        <pc:spChg chg="add mod">
          <ac:chgData name="Marcel Schrauwen" userId="a0eb31cc-fb57-4beb-a905-b50ad30eea93" providerId="ADAL" clId="{F71A26BF-99A6-4DDC-91F8-D001C103F805}" dt="2022-07-07T08:11:28.441" v="1397"/>
          <ac:spMkLst>
            <pc:docMk/>
            <pc:sldMk cId="2620772939" sldId="367"/>
            <ac:spMk id="180" creationId="{D7CA1CB5-9ECA-4E43-8D2C-5CC7B0232307}"/>
          </ac:spMkLst>
        </pc:spChg>
        <pc:spChg chg="add mod">
          <ac:chgData name="Marcel Schrauwen" userId="a0eb31cc-fb57-4beb-a905-b50ad30eea93" providerId="ADAL" clId="{F71A26BF-99A6-4DDC-91F8-D001C103F805}" dt="2022-07-07T08:11:28.441" v="1397"/>
          <ac:spMkLst>
            <pc:docMk/>
            <pc:sldMk cId="2620772939" sldId="367"/>
            <ac:spMk id="181" creationId="{8C5F74A1-FF5E-4FD6-A49B-6191593BE50C}"/>
          </ac:spMkLst>
        </pc:spChg>
        <pc:spChg chg="add mod">
          <ac:chgData name="Marcel Schrauwen" userId="a0eb31cc-fb57-4beb-a905-b50ad30eea93" providerId="ADAL" clId="{F71A26BF-99A6-4DDC-91F8-D001C103F805}" dt="2022-07-07T08:12:14.798" v="1400" actId="207"/>
          <ac:spMkLst>
            <pc:docMk/>
            <pc:sldMk cId="2620772939" sldId="367"/>
            <ac:spMk id="182" creationId="{0B5AFB1E-3620-45D9-8B61-393DB5C90F5A}"/>
          </ac:spMkLst>
        </pc:spChg>
        <pc:spChg chg="add mod">
          <ac:chgData name="Marcel Schrauwen" userId="a0eb31cc-fb57-4beb-a905-b50ad30eea93" providerId="ADAL" clId="{F71A26BF-99A6-4DDC-91F8-D001C103F805}" dt="2022-07-07T08:11:28.441" v="1397"/>
          <ac:spMkLst>
            <pc:docMk/>
            <pc:sldMk cId="2620772939" sldId="367"/>
            <ac:spMk id="183" creationId="{91176F79-E67D-48CC-A5CC-E78668252226}"/>
          </ac:spMkLst>
        </pc:spChg>
        <pc:spChg chg="add mod">
          <ac:chgData name="Marcel Schrauwen" userId="a0eb31cc-fb57-4beb-a905-b50ad30eea93" providerId="ADAL" clId="{F71A26BF-99A6-4DDC-91F8-D001C103F805}" dt="2022-07-07T08:12:14.798" v="1400" actId="207"/>
          <ac:spMkLst>
            <pc:docMk/>
            <pc:sldMk cId="2620772939" sldId="367"/>
            <ac:spMk id="184" creationId="{A533CD7F-12C6-4B40-9F77-251200AFEA5A}"/>
          </ac:spMkLst>
        </pc:spChg>
        <pc:spChg chg="add mod">
          <ac:chgData name="Marcel Schrauwen" userId="a0eb31cc-fb57-4beb-a905-b50ad30eea93" providerId="ADAL" clId="{F71A26BF-99A6-4DDC-91F8-D001C103F805}" dt="2022-07-07T08:11:28.441" v="1397"/>
          <ac:spMkLst>
            <pc:docMk/>
            <pc:sldMk cId="2620772939" sldId="367"/>
            <ac:spMk id="185" creationId="{43AB6B76-49C5-43FC-91D8-B6B4A706CC6A}"/>
          </ac:spMkLst>
        </pc:spChg>
        <pc:spChg chg="add mod">
          <ac:chgData name="Marcel Schrauwen" userId="a0eb31cc-fb57-4beb-a905-b50ad30eea93" providerId="ADAL" clId="{F71A26BF-99A6-4DDC-91F8-D001C103F805}" dt="2022-07-07T08:11:28.441" v="1397"/>
          <ac:spMkLst>
            <pc:docMk/>
            <pc:sldMk cId="2620772939" sldId="367"/>
            <ac:spMk id="186" creationId="{725B8265-EF8E-4597-8755-68F06156246A}"/>
          </ac:spMkLst>
        </pc:spChg>
        <pc:spChg chg="add mod">
          <ac:chgData name="Marcel Schrauwen" userId="a0eb31cc-fb57-4beb-a905-b50ad30eea93" providerId="ADAL" clId="{F71A26BF-99A6-4DDC-91F8-D001C103F805}" dt="2022-07-07T08:11:28.441" v="1397"/>
          <ac:spMkLst>
            <pc:docMk/>
            <pc:sldMk cId="2620772939" sldId="367"/>
            <ac:spMk id="187" creationId="{29764E40-56A6-4245-980F-1495B1A2325F}"/>
          </ac:spMkLst>
        </pc:spChg>
        <pc:spChg chg="add mod">
          <ac:chgData name="Marcel Schrauwen" userId="a0eb31cc-fb57-4beb-a905-b50ad30eea93" providerId="ADAL" clId="{F71A26BF-99A6-4DDC-91F8-D001C103F805}" dt="2022-07-07T08:11:28.441" v="1397"/>
          <ac:spMkLst>
            <pc:docMk/>
            <pc:sldMk cId="2620772939" sldId="367"/>
            <ac:spMk id="188" creationId="{D11E27E2-66B9-4D69-9505-C592F39A9625}"/>
          </ac:spMkLst>
        </pc:spChg>
        <pc:spChg chg="add mod">
          <ac:chgData name="Marcel Schrauwen" userId="a0eb31cc-fb57-4beb-a905-b50ad30eea93" providerId="ADAL" clId="{F71A26BF-99A6-4DDC-91F8-D001C103F805}" dt="2022-07-07T08:11:28.441" v="1397"/>
          <ac:spMkLst>
            <pc:docMk/>
            <pc:sldMk cId="2620772939" sldId="367"/>
            <ac:spMk id="189" creationId="{22757AAF-9FC4-402A-9437-1948358E20FD}"/>
          </ac:spMkLst>
        </pc:spChg>
        <pc:spChg chg="add mod">
          <ac:chgData name="Marcel Schrauwen" userId="a0eb31cc-fb57-4beb-a905-b50ad30eea93" providerId="ADAL" clId="{F71A26BF-99A6-4DDC-91F8-D001C103F805}" dt="2022-07-07T08:11:28.441" v="1397"/>
          <ac:spMkLst>
            <pc:docMk/>
            <pc:sldMk cId="2620772939" sldId="367"/>
            <ac:spMk id="190" creationId="{79D934C8-5551-44FD-8520-7404247B2F26}"/>
          </ac:spMkLst>
        </pc:spChg>
        <pc:spChg chg="add mod">
          <ac:chgData name="Marcel Schrauwen" userId="a0eb31cc-fb57-4beb-a905-b50ad30eea93" providerId="ADAL" clId="{F71A26BF-99A6-4DDC-91F8-D001C103F805}" dt="2022-07-07T08:11:28.441" v="1397"/>
          <ac:spMkLst>
            <pc:docMk/>
            <pc:sldMk cId="2620772939" sldId="367"/>
            <ac:spMk id="191" creationId="{DA786FAE-0A05-4EA8-9D7A-F25DFC213292}"/>
          </ac:spMkLst>
        </pc:spChg>
        <pc:spChg chg="add mod">
          <ac:chgData name="Marcel Schrauwen" userId="a0eb31cc-fb57-4beb-a905-b50ad30eea93" providerId="ADAL" clId="{F71A26BF-99A6-4DDC-91F8-D001C103F805}" dt="2022-07-07T08:11:28.441" v="1397"/>
          <ac:spMkLst>
            <pc:docMk/>
            <pc:sldMk cId="2620772939" sldId="367"/>
            <ac:spMk id="192" creationId="{F96A685F-2095-41CE-9C9A-52E00FC16835}"/>
          </ac:spMkLst>
        </pc:spChg>
        <pc:spChg chg="add mod">
          <ac:chgData name="Marcel Schrauwen" userId="a0eb31cc-fb57-4beb-a905-b50ad30eea93" providerId="ADAL" clId="{F71A26BF-99A6-4DDC-91F8-D001C103F805}" dt="2022-07-07T08:11:28.441" v="1397"/>
          <ac:spMkLst>
            <pc:docMk/>
            <pc:sldMk cId="2620772939" sldId="367"/>
            <ac:spMk id="193" creationId="{C541D610-793E-4463-8E27-2FC80FCEB13F}"/>
          </ac:spMkLst>
        </pc:spChg>
        <pc:spChg chg="add mod">
          <ac:chgData name="Marcel Schrauwen" userId="a0eb31cc-fb57-4beb-a905-b50ad30eea93" providerId="ADAL" clId="{F71A26BF-99A6-4DDC-91F8-D001C103F805}" dt="2022-07-07T08:11:28.441" v="1397"/>
          <ac:spMkLst>
            <pc:docMk/>
            <pc:sldMk cId="2620772939" sldId="367"/>
            <ac:spMk id="194" creationId="{C1BD0265-3313-4994-960C-F81A8DA8991F}"/>
          </ac:spMkLst>
        </pc:spChg>
        <pc:spChg chg="add mod">
          <ac:chgData name="Marcel Schrauwen" userId="a0eb31cc-fb57-4beb-a905-b50ad30eea93" providerId="ADAL" clId="{F71A26BF-99A6-4DDC-91F8-D001C103F805}" dt="2022-07-07T08:11:28.441" v="1397"/>
          <ac:spMkLst>
            <pc:docMk/>
            <pc:sldMk cId="2620772939" sldId="367"/>
            <ac:spMk id="195" creationId="{4C926D1D-CDB6-4AE3-A801-510CA9CE6D26}"/>
          </ac:spMkLst>
        </pc:spChg>
        <pc:spChg chg="add mod">
          <ac:chgData name="Marcel Schrauwen" userId="a0eb31cc-fb57-4beb-a905-b50ad30eea93" providerId="ADAL" clId="{F71A26BF-99A6-4DDC-91F8-D001C103F805}" dt="2022-07-07T08:11:28.441" v="1397"/>
          <ac:spMkLst>
            <pc:docMk/>
            <pc:sldMk cId="2620772939" sldId="367"/>
            <ac:spMk id="196" creationId="{5879D6D1-FA24-4032-B06B-E29A24D97977}"/>
          </ac:spMkLst>
        </pc:spChg>
        <pc:spChg chg="add mod">
          <ac:chgData name="Marcel Schrauwen" userId="a0eb31cc-fb57-4beb-a905-b50ad30eea93" providerId="ADAL" clId="{F71A26BF-99A6-4DDC-91F8-D001C103F805}" dt="2022-07-07T08:11:28.441" v="1397"/>
          <ac:spMkLst>
            <pc:docMk/>
            <pc:sldMk cId="2620772939" sldId="367"/>
            <ac:spMk id="197" creationId="{B6154790-932F-480C-B1A6-792C91E1DC67}"/>
          </ac:spMkLst>
        </pc:spChg>
        <pc:spChg chg="add mod">
          <ac:chgData name="Marcel Schrauwen" userId="a0eb31cc-fb57-4beb-a905-b50ad30eea93" providerId="ADAL" clId="{F71A26BF-99A6-4DDC-91F8-D001C103F805}" dt="2022-07-07T08:11:28.441" v="1397"/>
          <ac:spMkLst>
            <pc:docMk/>
            <pc:sldMk cId="2620772939" sldId="367"/>
            <ac:spMk id="198" creationId="{E2A405B8-3A4A-4225-9C07-C8E5B65E3FA3}"/>
          </ac:spMkLst>
        </pc:spChg>
        <pc:spChg chg="add mod">
          <ac:chgData name="Marcel Schrauwen" userId="a0eb31cc-fb57-4beb-a905-b50ad30eea93" providerId="ADAL" clId="{F71A26BF-99A6-4DDC-91F8-D001C103F805}" dt="2022-07-07T08:13:27.909" v="1418" actId="552"/>
          <ac:spMkLst>
            <pc:docMk/>
            <pc:sldMk cId="2620772939" sldId="367"/>
            <ac:spMk id="199" creationId="{77190510-F72A-4F45-B925-231B90360702}"/>
          </ac:spMkLst>
        </pc:spChg>
        <pc:spChg chg="add mod">
          <ac:chgData name="Marcel Schrauwen" userId="a0eb31cc-fb57-4beb-a905-b50ad30eea93" providerId="ADAL" clId="{F71A26BF-99A6-4DDC-91F8-D001C103F805}" dt="2022-07-07T08:13:27.909" v="1418" actId="552"/>
          <ac:spMkLst>
            <pc:docMk/>
            <pc:sldMk cId="2620772939" sldId="367"/>
            <ac:spMk id="200" creationId="{6CD8D2CE-0940-49E4-8460-046CD1ABE082}"/>
          </ac:spMkLst>
        </pc:spChg>
        <pc:spChg chg="add mod">
          <ac:chgData name="Marcel Schrauwen" userId="a0eb31cc-fb57-4beb-a905-b50ad30eea93" providerId="ADAL" clId="{F71A26BF-99A6-4DDC-91F8-D001C103F805}" dt="2022-07-07T08:13:27.909" v="1418" actId="552"/>
          <ac:spMkLst>
            <pc:docMk/>
            <pc:sldMk cId="2620772939" sldId="367"/>
            <ac:spMk id="201" creationId="{23B2A625-A76B-444A-A5F2-A3B8FFCA27E6}"/>
          </ac:spMkLst>
        </pc:spChg>
        <pc:spChg chg="add mod">
          <ac:chgData name="Marcel Schrauwen" userId="a0eb31cc-fb57-4beb-a905-b50ad30eea93" providerId="ADAL" clId="{F71A26BF-99A6-4DDC-91F8-D001C103F805}" dt="2022-07-07T08:13:27.909" v="1418" actId="552"/>
          <ac:spMkLst>
            <pc:docMk/>
            <pc:sldMk cId="2620772939" sldId="367"/>
            <ac:spMk id="202" creationId="{C8C89441-DFA0-4DCE-8B07-3BB0AB52E1DC}"/>
          </ac:spMkLst>
        </pc:spChg>
        <pc:spChg chg="add mod">
          <ac:chgData name="Marcel Schrauwen" userId="a0eb31cc-fb57-4beb-a905-b50ad30eea93" providerId="ADAL" clId="{F71A26BF-99A6-4DDC-91F8-D001C103F805}" dt="2022-07-07T08:13:19.847" v="1417" actId="552"/>
          <ac:spMkLst>
            <pc:docMk/>
            <pc:sldMk cId="2620772939" sldId="367"/>
            <ac:spMk id="203" creationId="{74FFFF34-3B41-4D9A-9F8B-D176F7CB3B39}"/>
          </ac:spMkLst>
        </pc:spChg>
        <pc:spChg chg="add mod">
          <ac:chgData name="Marcel Schrauwen" userId="a0eb31cc-fb57-4beb-a905-b50ad30eea93" providerId="ADAL" clId="{F71A26BF-99A6-4DDC-91F8-D001C103F805}" dt="2022-07-07T08:13:19.847" v="1417" actId="552"/>
          <ac:spMkLst>
            <pc:docMk/>
            <pc:sldMk cId="2620772939" sldId="367"/>
            <ac:spMk id="204" creationId="{6FF6AC85-6517-40F7-90D4-5AF28451B7C9}"/>
          </ac:spMkLst>
        </pc:spChg>
        <pc:spChg chg="add mod">
          <ac:chgData name="Marcel Schrauwen" userId="a0eb31cc-fb57-4beb-a905-b50ad30eea93" providerId="ADAL" clId="{F71A26BF-99A6-4DDC-91F8-D001C103F805}" dt="2022-07-07T08:13:19.847" v="1417" actId="552"/>
          <ac:spMkLst>
            <pc:docMk/>
            <pc:sldMk cId="2620772939" sldId="367"/>
            <ac:spMk id="205" creationId="{4B805A09-7711-459E-AB2C-70771A7A0176}"/>
          </ac:spMkLst>
        </pc:spChg>
        <pc:spChg chg="add mod">
          <ac:chgData name="Marcel Schrauwen" userId="a0eb31cc-fb57-4beb-a905-b50ad30eea93" providerId="ADAL" clId="{F71A26BF-99A6-4DDC-91F8-D001C103F805}" dt="2022-07-07T08:13:19.847" v="1417" actId="552"/>
          <ac:spMkLst>
            <pc:docMk/>
            <pc:sldMk cId="2620772939" sldId="367"/>
            <ac:spMk id="206" creationId="{DDEF22D3-19CE-457D-A777-717555BB72D0}"/>
          </ac:spMkLst>
        </pc:spChg>
        <pc:spChg chg="add mod">
          <ac:chgData name="Marcel Schrauwen" userId="a0eb31cc-fb57-4beb-a905-b50ad30eea93" providerId="ADAL" clId="{F71A26BF-99A6-4DDC-91F8-D001C103F805}" dt="2022-07-07T08:17:11.828" v="1496" actId="1037"/>
          <ac:spMkLst>
            <pc:docMk/>
            <pc:sldMk cId="2620772939" sldId="367"/>
            <ac:spMk id="207" creationId="{ED8CF93B-1A98-4497-ADBC-BCEBCF58930D}"/>
          </ac:spMkLst>
        </pc:spChg>
      </pc:sldChg>
      <pc:sldChg chg="addSp delSp modSp mod">
        <pc:chgData name="Marcel Schrauwen" userId="a0eb31cc-fb57-4beb-a905-b50ad30eea93" providerId="ADAL" clId="{F71A26BF-99A6-4DDC-91F8-D001C103F805}" dt="2022-07-08T09:08:55.233" v="3129" actId="478"/>
        <pc:sldMkLst>
          <pc:docMk/>
          <pc:sldMk cId="1415793900" sldId="368"/>
        </pc:sldMkLst>
        <pc:spChg chg="del">
          <ac:chgData name="Marcel Schrauwen" userId="a0eb31cc-fb57-4beb-a905-b50ad30eea93" providerId="ADAL" clId="{F71A26BF-99A6-4DDC-91F8-D001C103F805}" dt="2022-07-07T07:57:19.013" v="938" actId="478"/>
          <ac:spMkLst>
            <pc:docMk/>
            <pc:sldMk cId="1415793900" sldId="368"/>
            <ac:spMk id="5" creationId="{CA0876E3-B23D-49A8-AAFD-CD6785B77D2B}"/>
          </ac:spMkLst>
        </pc:spChg>
        <pc:spChg chg="del">
          <ac:chgData name="Marcel Schrauwen" userId="a0eb31cc-fb57-4beb-a905-b50ad30eea93" providerId="ADAL" clId="{F71A26BF-99A6-4DDC-91F8-D001C103F805}" dt="2022-07-07T07:57:19.013" v="938" actId="478"/>
          <ac:spMkLst>
            <pc:docMk/>
            <pc:sldMk cId="1415793900" sldId="368"/>
            <ac:spMk id="30" creationId="{580E6F46-EFA9-422D-A36C-B4B606400D6D}"/>
          </ac:spMkLst>
        </pc:spChg>
        <pc:spChg chg="del">
          <ac:chgData name="Marcel Schrauwen" userId="a0eb31cc-fb57-4beb-a905-b50ad30eea93" providerId="ADAL" clId="{F71A26BF-99A6-4DDC-91F8-D001C103F805}" dt="2022-07-07T07:57:19.013" v="938" actId="478"/>
          <ac:spMkLst>
            <pc:docMk/>
            <pc:sldMk cId="1415793900" sldId="368"/>
            <ac:spMk id="31" creationId="{8804E8C7-549A-4457-B05F-2807046E4EAD}"/>
          </ac:spMkLst>
        </pc:spChg>
        <pc:spChg chg="del">
          <ac:chgData name="Marcel Schrauwen" userId="a0eb31cc-fb57-4beb-a905-b50ad30eea93" providerId="ADAL" clId="{F71A26BF-99A6-4DDC-91F8-D001C103F805}" dt="2022-07-07T07:57:19.013" v="938" actId="478"/>
          <ac:spMkLst>
            <pc:docMk/>
            <pc:sldMk cId="1415793900" sldId="368"/>
            <ac:spMk id="43" creationId="{5ED6E748-C009-40D1-86F7-E0022F3D33F0}"/>
          </ac:spMkLst>
        </pc:spChg>
        <pc:spChg chg="del">
          <ac:chgData name="Marcel Schrauwen" userId="a0eb31cc-fb57-4beb-a905-b50ad30eea93" providerId="ADAL" clId="{F71A26BF-99A6-4DDC-91F8-D001C103F805}" dt="2022-07-07T07:57:19.013" v="938" actId="478"/>
          <ac:spMkLst>
            <pc:docMk/>
            <pc:sldMk cId="1415793900" sldId="368"/>
            <ac:spMk id="44" creationId="{E45218B8-CEC1-434F-B6CA-4A191DA0310C}"/>
          </ac:spMkLst>
        </pc:spChg>
        <pc:spChg chg="del">
          <ac:chgData name="Marcel Schrauwen" userId="a0eb31cc-fb57-4beb-a905-b50ad30eea93" providerId="ADAL" clId="{F71A26BF-99A6-4DDC-91F8-D001C103F805}" dt="2022-07-07T07:57:19.013" v="938" actId="478"/>
          <ac:spMkLst>
            <pc:docMk/>
            <pc:sldMk cId="1415793900" sldId="368"/>
            <ac:spMk id="45" creationId="{67C68B08-3615-42EA-8BF2-D3CD5FE60346}"/>
          </ac:spMkLst>
        </pc:spChg>
        <pc:spChg chg="del">
          <ac:chgData name="Marcel Schrauwen" userId="a0eb31cc-fb57-4beb-a905-b50ad30eea93" providerId="ADAL" clId="{F71A26BF-99A6-4DDC-91F8-D001C103F805}" dt="2022-07-07T07:57:19.013" v="938" actId="478"/>
          <ac:spMkLst>
            <pc:docMk/>
            <pc:sldMk cId="1415793900" sldId="368"/>
            <ac:spMk id="46" creationId="{ED13993B-B131-47C1-BD62-BCC0A25B8CB0}"/>
          </ac:spMkLst>
        </pc:spChg>
        <pc:spChg chg="del">
          <ac:chgData name="Marcel Schrauwen" userId="a0eb31cc-fb57-4beb-a905-b50ad30eea93" providerId="ADAL" clId="{F71A26BF-99A6-4DDC-91F8-D001C103F805}" dt="2022-07-07T07:57:19.013" v="938" actId="478"/>
          <ac:spMkLst>
            <pc:docMk/>
            <pc:sldMk cId="1415793900" sldId="368"/>
            <ac:spMk id="49" creationId="{A7E6C057-29C9-4E48-A56B-5ADD1F82873D}"/>
          </ac:spMkLst>
        </pc:spChg>
        <pc:spChg chg="del">
          <ac:chgData name="Marcel Schrauwen" userId="a0eb31cc-fb57-4beb-a905-b50ad30eea93" providerId="ADAL" clId="{F71A26BF-99A6-4DDC-91F8-D001C103F805}" dt="2022-07-07T07:57:19.013" v="938" actId="478"/>
          <ac:spMkLst>
            <pc:docMk/>
            <pc:sldMk cId="1415793900" sldId="368"/>
            <ac:spMk id="51" creationId="{C5F8265A-C46B-4BDB-A133-849CF621CE2D}"/>
          </ac:spMkLst>
        </pc:spChg>
        <pc:spChg chg="del">
          <ac:chgData name="Marcel Schrauwen" userId="a0eb31cc-fb57-4beb-a905-b50ad30eea93" providerId="ADAL" clId="{F71A26BF-99A6-4DDC-91F8-D001C103F805}" dt="2022-07-07T07:57:19.013" v="938" actId="478"/>
          <ac:spMkLst>
            <pc:docMk/>
            <pc:sldMk cId="1415793900" sldId="368"/>
            <ac:spMk id="52" creationId="{62A3DB31-E716-4592-88AA-D546AEB91F36}"/>
          </ac:spMkLst>
        </pc:spChg>
        <pc:spChg chg="del">
          <ac:chgData name="Marcel Schrauwen" userId="a0eb31cc-fb57-4beb-a905-b50ad30eea93" providerId="ADAL" clId="{F71A26BF-99A6-4DDC-91F8-D001C103F805}" dt="2022-07-07T07:57:19.013" v="938" actId="478"/>
          <ac:spMkLst>
            <pc:docMk/>
            <pc:sldMk cId="1415793900" sldId="368"/>
            <ac:spMk id="53" creationId="{A803DB04-6675-4996-81A7-E4DF9BC42AF1}"/>
          </ac:spMkLst>
        </pc:spChg>
        <pc:spChg chg="del">
          <ac:chgData name="Marcel Schrauwen" userId="a0eb31cc-fb57-4beb-a905-b50ad30eea93" providerId="ADAL" clId="{F71A26BF-99A6-4DDC-91F8-D001C103F805}" dt="2022-07-07T07:57:19.013" v="938" actId="478"/>
          <ac:spMkLst>
            <pc:docMk/>
            <pc:sldMk cId="1415793900" sldId="368"/>
            <ac:spMk id="54" creationId="{21021B14-EA5C-4E67-962E-225B96B6D6F1}"/>
          </ac:spMkLst>
        </pc:spChg>
        <pc:spChg chg="del">
          <ac:chgData name="Marcel Schrauwen" userId="a0eb31cc-fb57-4beb-a905-b50ad30eea93" providerId="ADAL" clId="{F71A26BF-99A6-4DDC-91F8-D001C103F805}" dt="2022-07-07T07:57:19.013" v="938" actId="478"/>
          <ac:spMkLst>
            <pc:docMk/>
            <pc:sldMk cId="1415793900" sldId="368"/>
            <ac:spMk id="56" creationId="{6ECF88F4-E4B5-4318-A7E3-DC62E6CA43F1}"/>
          </ac:spMkLst>
        </pc:spChg>
        <pc:spChg chg="mod">
          <ac:chgData name="Marcel Schrauwen" userId="a0eb31cc-fb57-4beb-a905-b50ad30eea93" providerId="ADAL" clId="{F71A26BF-99A6-4DDC-91F8-D001C103F805}" dt="2022-07-07T08:16:31.937" v="1464" actId="1036"/>
          <ac:spMkLst>
            <pc:docMk/>
            <pc:sldMk cId="1415793900" sldId="368"/>
            <ac:spMk id="61" creationId="{AC73F208-6F2C-4C09-92DB-DFC14B922078}"/>
          </ac:spMkLst>
        </pc:spChg>
        <pc:spChg chg="mod">
          <ac:chgData name="Marcel Schrauwen" userId="a0eb31cc-fb57-4beb-a905-b50ad30eea93" providerId="ADAL" clId="{F71A26BF-99A6-4DDC-91F8-D001C103F805}" dt="2022-07-07T08:18:08.763" v="1526" actId="20577"/>
          <ac:spMkLst>
            <pc:docMk/>
            <pc:sldMk cId="1415793900" sldId="368"/>
            <ac:spMk id="62" creationId="{9D3D0CE9-19B8-4D48-9948-4CA5E8E46F23}"/>
          </ac:spMkLst>
        </pc:spChg>
        <pc:spChg chg="mod">
          <ac:chgData name="Marcel Schrauwen" userId="a0eb31cc-fb57-4beb-a905-b50ad30eea93" providerId="ADAL" clId="{F71A26BF-99A6-4DDC-91F8-D001C103F805}" dt="2022-07-07T08:18:14.372" v="1532" actId="20577"/>
          <ac:spMkLst>
            <pc:docMk/>
            <pc:sldMk cId="1415793900" sldId="368"/>
            <ac:spMk id="63" creationId="{A910129A-57D6-48E1-9A9E-2D5AC965BA22}"/>
          </ac:spMkLst>
        </pc:spChg>
        <pc:spChg chg="mod">
          <ac:chgData name="Marcel Schrauwen" userId="a0eb31cc-fb57-4beb-a905-b50ad30eea93" providerId="ADAL" clId="{F71A26BF-99A6-4DDC-91F8-D001C103F805}" dt="2022-07-07T08:16:31.937" v="1464" actId="1036"/>
          <ac:spMkLst>
            <pc:docMk/>
            <pc:sldMk cId="1415793900" sldId="368"/>
            <ac:spMk id="64" creationId="{C1D87272-DA6D-4C37-9EF0-F8479275284C}"/>
          </ac:spMkLst>
        </pc:spChg>
        <pc:spChg chg="del">
          <ac:chgData name="Marcel Schrauwen" userId="a0eb31cc-fb57-4beb-a905-b50ad30eea93" providerId="ADAL" clId="{F71A26BF-99A6-4DDC-91F8-D001C103F805}" dt="2022-07-07T07:57:19.013" v="938" actId="478"/>
          <ac:spMkLst>
            <pc:docMk/>
            <pc:sldMk cId="1415793900" sldId="368"/>
            <ac:spMk id="70" creationId="{2B4FBDF0-F9DF-409A-95B5-4B018F39F59F}"/>
          </ac:spMkLst>
        </pc:spChg>
        <pc:spChg chg="mod">
          <ac:chgData name="Marcel Schrauwen" userId="a0eb31cc-fb57-4beb-a905-b50ad30eea93" providerId="ADAL" clId="{F71A26BF-99A6-4DDC-91F8-D001C103F805}" dt="2022-07-07T08:16:31.937" v="1464" actId="1036"/>
          <ac:spMkLst>
            <pc:docMk/>
            <pc:sldMk cId="1415793900" sldId="368"/>
            <ac:spMk id="71" creationId="{646C63E7-43CC-48F4-A521-96F3233792A3}"/>
          </ac:spMkLst>
        </pc:spChg>
        <pc:spChg chg="add mod">
          <ac:chgData name="Marcel Schrauwen" userId="a0eb31cc-fb57-4beb-a905-b50ad30eea93" providerId="ADAL" clId="{F71A26BF-99A6-4DDC-91F8-D001C103F805}" dt="2022-07-07T08:11:24.174" v="1396"/>
          <ac:spMkLst>
            <pc:docMk/>
            <pc:sldMk cId="1415793900" sldId="368"/>
            <ac:spMk id="109" creationId="{D0D4FCB5-9104-499F-BB85-C310D4D29AC8}"/>
          </ac:spMkLst>
        </pc:spChg>
        <pc:spChg chg="add mod">
          <ac:chgData name="Marcel Schrauwen" userId="a0eb31cc-fb57-4beb-a905-b50ad30eea93" providerId="ADAL" clId="{F71A26BF-99A6-4DDC-91F8-D001C103F805}" dt="2022-07-07T08:11:24.174" v="1396"/>
          <ac:spMkLst>
            <pc:docMk/>
            <pc:sldMk cId="1415793900" sldId="368"/>
            <ac:spMk id="110" creationId="{B6C1F142-1A85-4D8B-9834-267CA203AC67}"/>
          </ac:spMkLst>
        </pc:spChg>
        <pc:spChg chg="add mod">
          <ac:chgData name="Marcel Schrauwen" userId="a0eb31cc-fb57-4beb-a905-b50ad30eea93" providerId="ADAL" clId="{F71A26BF-99A6-4DDC-91F8-D001C103F805}" dt="2022-07-07T08:11:24.174" v="1396"/>
          <ac:spMkLst>
            <pc:docMk/>
            <pc:sldMk cId="1415793900" sldId="368"/>
            <ac:spMk id="111" creationId="{D7F5E86E-DD67-40C0-8131-87543D45CA94}"/>
          </ac:spMkLst>
        </pc:spChg>
        <pc:spChg chg="del">
          <ac:chgData name="Marcel Schrauwen" userId="a0eb31cc-fb57-4beb-a905-b50ad30eea93" providerId="ADAL" clId="{F71A26BF-99A6-4DDC-91F8-D001C103F805}" dt="2022-07-07T07:57:19.013" v="938" actId="478"/>
          <ac:spMkLst>
            <pc:docMk/>
            <pc:sldMk cId="1415793900" sldId="368"/>
            <ac:spMk id="124" creationId="{9C84CCBA-F5C8-430C-B7C3-01B12B8B1BC4}"/>
          </ac:spMkLst>
        </pc:spChg>
        <pc:spChg chg="del mod">
          <ac:chgData name="Marcel Schrauwen" userId="a0eb31cc-fb57-4beb-a905-b50ad30eea93" providerId="ADAL" clId="{F71A26BF-99A6-4DDC-91F8-D001C103F805}" dt="2022-07-08T09:08:55.233" v="3129" actId="478"/>
          <ac:spMkLst>
            <pc:docMk/>
            <pc:sldMk cId="1415793900" sldId="368"/>
            <ac:spMk id="125" creationId="{4F193B5A-85A7-46D4-BCF5-B84463FB0CA8}"/>
          </ac:spMkLst>
        </pc:spChg>
        <pc:spChg chg="del">
          <ac:chgData name="Marcel Schrauwen" userId="a0eb31cc-fb57-4beb-a905-b50ad30eea93" providerId="ADAL" clId="{F71A26BF-99A6-4DDC-91F8-D001C103F805}" dt="2022-07-07T07:57:22.885" v="939" actId="478"/>
          <ac:spMkLst>
            <pc:docMk/>
            <pc:sldMk cId="1415793900" sldId="368"/>
            <ac:spMk id="135" creationId="{85331DF2-6AB6-44C7-83DA-76CF50FE76B0}"/>
          </ac:spMkLst>
        </pc:spChg>
        <pc:spChg chg="del">
          <ac:chgData name="Marcel Schrauwen" userId="a0eb31cc-fb57-4beb-a905-b50ad30eea93" providerId="ADAL" clId="{F71A26BF-99A6-4DDC-91F8-D001C103F805}" dt="2022-07-07T07:57:22.885" v="939" actId="478"/>
          <ac:spMkLst>
            <pc:docMk/>
            <pc:sldMk cId="1415793900" sldId="368"/>
            <ac:spMk id="136" creationId="{2879F162-E9AD-4072-8D29-3FAF2273DAFD}"/>
          </ac:spMkLst>
        </pc:spChg>
        <pc:spChg chg="add mod">
          <ac:chgData name="Marcel Schrauwen" userId="a0eb31cc-fb57-4beb-a905-b50ad30eea93" providerId="ADAL" clId="{F71A26BF-99A6-4DDC-91F8-D001C103F805}" dt="2022-07-07T08:11:24.174" v="1396"/>
          <ac:spMkLst>
            <pc:docMk/>
            <pc:sldMk cId="1415793900" sldId="368"/>
            <ac:spMk id="138" creationId="{14CDCA04-23AD-4211-BFF2-A683FD3E7EA6}"/>
          </ac:spMkLst>
        </pc:spChg>
        <pc:spChg chg="del">
          <ac:chgData name="Marcel Schrauwen" userId="a0eb31cc-fb57-4beb-a905-b50ad30eea93" providerId="ADAL" clId="{F71A26BF-99A6-4DDC-91F8-D001C103F805}" dt="2022-07-07T07:57:22.885" v="939" actId="478"/>
          <ac:spMkLst>
            <pc:docMk/>
            <pc:sldMk cId="1415793900" sldId="368"/>
            <ac:spMk id="141" creationId="{609343ED-2958-45FE-89D1-F4E749965463}"/>
          </ac:spMkLst>
        </pc:spChg>
        <pc:spChg chg="del">
          <ac:chgData name="Marcel Schrauwen" userId="a0eb31cc-fb57-4beb-a905-b50ad30eea93" providerId="ADAL" clId="{F71A26BF-99A6-4DDC-91F8-D001C103F805}" dt="2022-07-07T07:57:22.885" v="939" actId="478"/>
          <ac:spMkLst>
            <pc:docMk/>
            <pc:sldMk cId="1415793900" sldId="368"/>
            <ac:spMk id="142" creationId="{C7D78D8C-C00D-41C0-931E-F23E3631C6E4}"/>
          </ac:spMkLst>
        </pc:spChg>
        <pc:spChg chg="add mod">
          <ac:chgData name="Marcel Schrauwen" userId="a0eb31cc-fb57-4beb-a905-b50ad30eea93" providerId="ADAL" clId="{F71A26BF-99A6-4DDC-91F8-D001C103F805}" dt="2022-07-07T08:11:24.174" v="1396"/>
          <ac:spMkLst>
            <pc:docMk/>
            <pc:sldMk cId="1415793900" sldId="368"/>
            <ac:spMk id="143" creationId="{E25B0253-411A-4A29-9817-1CE41B5B2C7F}"/>
          </ac:spMkLst>
        </pc:spChg>
        <pc:spChg chg="add mod">
          <ac:chgData name="Marcel Schrauwen" userId="a0eb31cc-fb57-4beb-a905-b50ad30eea93" providerId="ADAL" clId="{F71A26BF-99A6-4DDC-91F8-D001C103F805}" dt="2022-07-07T08:11:24.174" v="1396"/>
          <ac:spMkLst>
            <pc:docMk/>
            <pc:sldMk cId="1415793900" sldId="368"/>
            <ac:spMk id="144" creationId="{D3A5EDFE-6AA5-40B5-A072-4CA42AB04C89}"/>
          </ac:spMkLst>
        </pc:spChg>
        <pc:spChg chg="del">
          <ac:chgData name="Marcel Schrauwen" userId="a0eb31cc-fb57-4beb-a905-b50ad30eea93" providerId="ADAL" clId="{F71A26BF-99A6-4DDC-91F8-D001C103F805}" dt="2022-07-07T07:57:22.885" v="939" actId="478"/>
          <ac:spMkLst>
            <pc:docMk/>
            <pc:sldMk cId="1415793900" sldId="368"/>
            <ac:spMk id="145" creationId="{A3AEF945-B8DF-4886-B0DB-A0EFC5C34734}"/>
          </ac:spMkLst>
        </pc:spChg>
        <pc:spChg chg="del">
          <ac:chgData name="Marcel Schrauwen" userId="a0eb31cc-fb57-4beb-a905-b50ad30eea93" providerId="ADAL" clId="{F71A26BF-99A6-4DDC-91F8-D001C103F805}" dt="2022-07-07T07:57:22.885" v="939" actId="478"/>
          <ac:spMkLst>
            <pc:docMk/>
            <pc:sldMk cId="1415793900" sldId="368"/>
            <ac:spMk id="146" creationId="{07F914A2-12CF-47B9-ACAF-4CEBE21852DF}"/>
          </ac:spMkLst>
        </pc:spChg>
        <pc:spChg chg="del">
          <ac:chgData name="Marcel Schrauwen" userId="a0eb31cc-fb57-4beb-a905-b50ad30eea93" providerId="ADAL" clId="{F71A26BF-99A6-4DDC-91F8-D001C103F805}" dt="2022-07-07T07:57:22.885" v="939" actId="478"/>
          <ac:spMkLst>
            <pc:docMk/>
            <pc:sldMk cId="1415793900" sldId="368"/>
            <ac:spMk id="147" creationId="{7FE98951-1A5F-46B8-9419-95C76269B5C2}"/>
          </ac:spMkLst>
        </pc:spChg>
        <pc:spChg chg="del">
          <ac:chgData name="Marcel Schrauwen" userId="a0eb31cc-fb57-4beb-a905-b50ad30eea93" providerId="ADAL" clId="{F71A26BF-99A6-4DDC-91F8-D001C103F805}" dt="2022-07-07T07:57:22.885" v="939" actId="478"/>
          <ac:spMkLst>
            <pc:docMk/>
            <pc:sldMk cId="1415793900" sldId="368"/>
            <ac:spMk id="148" creationId="{DD4A9570-806D-41C9-92D3-F918BF5D313D}"/>
          </ac:spMkLst>
        </pc:spChg>
        <pc:spChg chg="del">
          <ac:chgData name="Marcel Schrauwen" userId="a0eb31cc-fb57-4beb-a905-b50ad30eea93" providerId="ADAL" clId="{F71A26BF-99A6-4DDC-91F8-D001C103F805}" dt="2022-07-07T07:57:22.885" v="939" actId="478"/>
          <ac:spMkLst>
            <pc:docMk/>
            <pc:sldMk cId="1415793900" sldId="368"/>
            <ac:spMk id="149" creationId="{28B3C6AA-3E74-4CC7-9EFA-54C22098FD10}"/>
          </ac:spMkLst>
        </pc:spChg>
        <pc:spChg chg="del">
          <ac:chgData name="Marcel Schrauwen" userId="a0eb31cc-fb57-4beb-a905-b50ad30eea93" providerId="ADAL" clId="{F71A26BF-99A6-4DDC-91F8-D001C103F805}" dt="2022-07-07T07:57:22.885" v="939" actId="478"/>
          <ac:spMkLst>
            <pc:docMk/>
            <pc:sldMk cId="1415793900" sldId="368"/>
            <ac:spMk id="150" creationId="{DDE0A24C-636E-4110-B949-2D3D44DC8155}"/>
          </ac:spMkLst>
        </pc:spChg>
        <pc:spChg chg="del">
          <ac:chgData name="Marcel Schrauwen" userId="a0eb31cc-fb57-4beb-a905-b50ad30eea93" providerId="ADAL" clId="{F71A26BF-99A6-4DDC-91F8-D001C103F805}" dt="2022-07-07T07:57:22.885" v="939" actId="478"/>
          <ac:spMkLst>
            <pc:docMk/>
            <pc:sldMk cId="1415793900" sldId="368"/>
            <ac:spMk id="151" creationId="{7F08D61B-120F-4276-905B-7BF41FA5478E}"/>
          </ac:spMkLst>
        </pc:spChg>
        <pc:spChg chg="del">
          <ac:chgData name="Marcel Schrauwen" userId="a0eb31cc-fb57-4beb-a905-b50ad30eea93" providerId="ADAL" clId="{F71A26BF-99A6-4DDC-91F8-D001C103F805}" dt="2022-07-07T07:57:22.885" v="939" actId="478"/>
          <ac:spMkLst>
            <pc:docMk/>
            <pc:sldMk cId="1415793900" sldId="368"/>
            <ac:spMk id="152" creationId="{0E445B57-A074-4DD2-AC3D-27A076E23F08}"/>
          </ac:spMkLst>
        </pc:spChg>
        <pc:spChg chg="del">
          <ac:chgData name="Marcel Schrauwen" userId="a0eb31cc-fb57-4beb-a905-b50ad30eea93" providerId="ADAL" clId="{F71A26BF-99A6-4DDC-91F8-D001C103F805}" dt="2022-07-07T07:57:22.885" v="939" actId="478"/>
          <ac:spMkLst>
            <pc:docMk/>
            <pc:sldMk cId="1415793900" sldId="368"/>
            <ac:spMk id="153" creationId="{03BF980C-5F6B-49A8-AEB2-3838AF7796A5}"/>
          </ac:spMkLst>
        </pc:spChg>
        <pc:spChg chg="del">
          <ac:chgData name="Marcel Schrauwen" userId="a0eb31cc-fb57-4beb-a905-b50ad30eea93" providerId="ADAL" clId="{F71A26BF-99A6-4DDC-91F8-D001C103F805}" dt="2022-07-07T07:57:22.885" v="939" actId="478"/>
          <ac:spMkLst>
            <pc:docMk/>
            <pc:sldMk cId="1415793900" sldId="368"/>
            <ac:spMk id="154" creationId="{06051C83-B59A-473D-AE02-D1BDDE496043}"/>
          </ac:spMkLst>
        </pc:spChg>
        <pc:spChg chg="del">
          <ac:chgData name="Marcel Schrauwen" userId="a0eb31cc-fb57-4beb-a905-b50ad30eea93" providerId="ADAL" clId="{F71A26BF-99A6-4DDC-91F8-D001C103F805}" dt="2022-07-07T07:57:22.885" v="939" actId="478"/>
          <ac:spMkLst>
            <pc:docMk/>
            <pc:sldMk cId="1415793900" sldId="368"/>
            <ac:spMk id="156" creationId="{A7C1CA2F-4078-4E54-9A64-BF68AC3759C9}"/>
          </ac:spMkLst>
        </pc:spChg>
        <pc:spChg chg="add mod">
          <ac:chgData name="Marcel Schrauwen" userId="a0eb31cc-fb57-4beb-a905-b50ad30eea93" providerId="ADAL" clId="{F71A26BF-99A6-4DDC-91F8-D001C103F805}" dt="2022-07-07T08:11:24.174" v="1396"/>
          <ac:spMkLst>
            <pc:docMk/>
            <pc:sldMk cId="1415793900" sldId="368"/>
            <ac:spMk id="158" creationId="{49B6E4D3-AC24-4B49-AD5A-A88A828441EC}"/>
          </ac:spMkLst>
        </pc:spChg>
        <pc:spChg chg="add mod">
          <ac:chgData name="Marcel Schrauwen" userId="a0eb31cc-fb57-4beb-a905-b50ad30eea93" providerId="ADAL" clId="{F71A26BF-99A6-4DDC-91F8-D001C103F805}" dt="2022-07-07T08:11:24.174" v="1396"/>
          <ac:spMkLst>
            <pc:docMk/>
            <pc:sldMk cId="1415793900" sldId="368"/>
            <ac:spMk id="159" creationId="{2B67CFC8-F269-46FA-9F16-DAD803353349}"/>
          </ac:spMkLst>
        </pc:spChg>
        <pc:spChg chg="add mod">
          <ac:chgData name="Marcel Schrauwen" userId="a0eb31cc-fb57-4beb-a905-b50ad30eea93" providerId="ADAL" clId="{F71A26BF-99A6-4DDC-91F8-D001C103F805}" dt="2022-07-07T08:11:24.174" v="1396"/>
          <ac:spMkLst>
            <pc:docMk/>
            <pc:sldMk cId="1415793900" sldId="368"/>
            <ac:spMk id="160" creationId="{1B9A7B4B-229F-477F-8C85-F8022069DFB0}"/>
          </ac:spMkLst>
        </pc:spChg>
        <pc:spChg chg="add mod">
          <ac:chgData name="Marcel Schrauwen" userId="a0eb31cc-fb57-4beb-a905-b50ad30eea93" providerId="ADAL" clId="{F71A26BF-99A6-4DDC-91F8-D001C103F805}" dt="2022-07-07T08:11:24.174" v="1396"/>
          <ac:spMkLst>
            <pc:docMk/>
            <pc:sldMk cId="1415793900" sldId="368"/>
            <ac:spMk id="161" creationId="{7C3968E1-1A0D-4A5F-AA40-4B2641FAC4E8}"/>
          </ac:spMkLst>
        </pc:spChg>
        <pc:spChg chg="add mod">
          <ac:chgData name="Marcel Schrauwen" userId="a0eb31cc-fb57-4beb-a905-b50ad30eea93" providerId="ADAL" clId="{F71A26BF-99A6-4DDC-91F8-D001C103F805}" dt="2022-07-07T08:11:24.174" v="1396"/>
          <ac:spMkLst>
            <pc:docMk/>
            <pc:sldMk cId="1415793900" sldId="368"/>
            <ac:spMk id="162" creationId="{14596026-74EE-40F6-8E2B-2D1B03661169}"/>
          </ac:spMkLst>
        </pc:spChg>
        <pc:spChg chg="add mod">
          <ac:chgData name="Marcel Schrauwen" userId="a0eb31cc-fb57-4beb-a905-b50ad30eea93" providerId="ADAL" clId="{F71A26BF-99A6-4DDC-91F8-D001C103F805}" dt="2022-07-07T08:11:24.174" v="1396"/>
          <ac:spMkLst>
            <pc:docMk/>
            <pc:sldMk cId="1415793900" sldId="368"/>
            <ac:spMk id="163" creationId="{3D0647A1-D5C8-43A0-A430-3BA85952D0F5}"/>
          </ac:spMkLst>
        </pc:spChg>
        <pc:spChg chg="add mod">
          <ac:chgData name="Marcel Schrauwen" userId="a0eb31cc-fb57-4beb-a905-b50ad30eea93" providerId="ADAL" clId="{F71A26BF-99A6-4DDC-91F8-D001C103F805}" dt="2022-07-07T08:11:24.174" v="1396"/>
          <ac:spMkLst>
            <pc:docMk/>
            <pc:sldMk cId="1415793900" sldId="368"/>
            <ac:spMk id="164" creationId="{21A9AEB3-AF7E-4F2E-A5FB-F061BCBA4ED7}"/>
          </ac:spMkLst>
        </pc:spChg>
        <pc:spChg chg="add mod">
          <ac:chgData name="Marcel Schrauwen" userId="a0eb31cc-fb57-4beb-a905-b50ad30eea93" providerId="ADAL" clId="{F71A26BF-99A6-4DDC-91F8-D001C103F805}" dt="2022-07-07T08:11:24.174" v="1396"/>
          <ac:spMkLst>
            <pc:docMk/>
            <pc:sldMk cId="1415793900" sldId="368"/>
            <ac:spMk id="165" creationId="{B7E43C8A-C858-4F5B-88CC-4CC156D51167}"/>
          </ac:spMkLst>
        </pc:spChg>
        <pc:spChg chg="add mod">
          <ac:chgData name="Marcel Schrauwen" userId="a0eb31cc-fb57-4beb-a905-b50ad30eea93" providerId="ADAL" clId="{F71A26BF-99A6-4DDC-91F8-D001C103F805}" dt="2022-07-07T08:11:24.174" v="1396"/>
          <ac:spMkLst>
            <pc:docMk/>
            <pc:sldMk cId="1415793900" sldId="368"/>
            <ac:spMk id="166" creationId="{8DF2A87F-ACBD-499D-8D00-9863696CD7C4}"/>
          </ac:spMkLst>
        </pc:spChg>
        <pc:spChg chg="add mod">
          <ac:chgData name="Marcel Schrauwen" userId="a0eb31cc-fb57-4beb-a905-b50ad30eea93" providerId="ADAL" clId="{F71A26BF-99A6-4DDC-91F8-D001C103F805}" dt="2022-07-07T08:11:24.174" v="1396"/>
          <ac:spMkLst>
            <pc:docMk/>
            <pc:sldMk cId="1415793900" sldId="368"/>
            <ac:spMk id="167" creationId="{B6656064-6116-4570-8342-C0F5AA8629C6}"/>
          </ac:spMkLst>
        </pc:spChg>
        <pc:spChg chg="add mod">
          <ac:chgData name="Marcel Schrauwen" userId="a0eb31cc-fb57-4beb-a905-b50ad30eea93" providerId="ADAL" clId="{F71A26BF-99A6-4DDC-91F8-D001C103F805}" dt="2022-07-07T08:11:24.174" v="1396"/>
          <ac:spMkLst>
            <pc:docMk/>
            <pc:sldMk cId="1415793900" sldId="368"/>
            <ac:spMk id="168" creationId="{898B4206-EBB6-4BCA-BD3A-0D6F5035F2CE}"/>
          </ac:spMkLst>
        </pc:spChg>
        <pc:spChg chg="add mod">
          <ac:chgData name="Marcel Schrauwen" userId="a0eb31cc-fb57-4beb-a905-b50ad30eea93" providerId="ADAL" clId="{F71A26BF-99A6-4DDC-91F8-D001C103F805}" dt="2022-07-07T08:11:24.174" v="1396"/>
          <ac:spMkLst>
            <pc:docMk/>
            <pc:sldMk cId="1415793900" sldId="368"/>
            <ac:spMk id="169" creationId="{D905F549-18C5-46DA-8C18-7117A961B7AF}"/>
          </ac:spMkLst>
        </pc:spChg>
        <pc:spChg chg="add mod">
          <ac:chgData name="Marcel Schrauwen" userId="a0eb31cc-fb57-4beb-a905-b50ad30eea93" providerId="ADAL" clId="{F71A26BF-99A6-4DDC-91F8-D001C103F805}" dt="2022-07-07T08:11:24.174" v="1396"/>
          <ac:spMkLst>
            <pc:docMk/>
            <pc:sldMk cId="1415793900" sldId="368"/>
            <ac:spMk id="170" creationId="{25DB1F4A-E842-4A1A-B0A2-599848EB4801}"/>
          </ac:spMkLst>
        </pc:spChg>
        <pc:spChg chg="add mod">
          <ac:chgData name="Marcel Schrauwen" userId="a0eb31cc-fb57-4beb-a905-b50ad30eea93" providerId="ADAL" clId="{F71A26BF-99A6-4DDC-91F8-D001C103F805}" dt="2022-07-07T08:11:24.174" v="1396"/>
          <ac:spMkLst>
            <pc:docMk/>
            <pc:sldMk cId="1415793900" sldId="368"/>
            <ac:spMk id="171" creationId="{CEA3FE8F-2C16-43B4-8D84-EBA433FC66A4}"/>
          </ac:spMkLst>
        </pc:spChg>
        <pc:spChg chg="add mod">
          <ac:chgData name="Marcel Schrauwen" userId="a0eb31cc-fb57-4beb-a905-b50ad30eea93" providerId="ADAL" clId="{F71A26BF-99A6-4DDC-91F8-D001C103F805}" dt="2022-07-07T08:11:24.174" v="1396"/>
          <ac:spMkLst>
            <pc:docMk/>
            <pc:sldMk cId="1415793900" sldId="368"/>
            <ac:spMk id="172" creationId="{1D96C3D2-2957-4619-8B62-0E4864E2A811}"/>
          </ac:spMkLst>
        </pc:spChg>
        <pc:spChg chg="add mod">
          <ac:chgData name="Marcel Schrauwen" userId="a0eb31cc-fb57-4beb-a905-b50ad30eea93" providerId="ADAL" clId="{F71A26BF-99A6-4DDC-91F8-D001C103F805}" dt="2022-07-07T08:11:24.174" v="1396"/>
          <ac:spMkLst>
            <pc:docMk/>
            <pc:sldMk cId="1415793900" sldId="368"/>
            <ac:spMk id="173" creationId="{10D4D2E9-6716-4C92-9887-93C7B53C06BA}"/>
          </ac:spMkLst>
        </pc:spChg>
        <pc:spChg chg="add mod">
          <ac:chgData name="Marcel Schrauwen" userId="a0eb31cc-fb57-4beb-a905-b50ad30eea93" providerId="ADAL" clId="{F71A26BF-99A6-4DDC-91F8-D001C103F805}" dt="2022-07-07T08:11:24.174" v="1396"/>
          <ac:spMkLst>
            <pc:docMk/>
            <pc:sldMk cId="1415793900" sldId="368"/>
            <ac:spMk id="174" creationId="{6F89E69D-4D1F-46DD-A3C8-1079088A4FDB}"/>
          </ac:spMkLst>
        </pc:spChg>
        <pc:spChg chg="add mod">
          <ac:chgData name="Marcel Schrauwen" userId="a0eb31cc-fb57-4beb-a905-b50ad30eea93" providerId="ADAL" clId="{F71A26BF-99A6-4DDC-91F8-D001C103F805}" dt="2022-07-07T08:11:24.174" v="1396"/>
          <ac:spMkLst>
            <pc:docMk/>
            <pc:sldMk cId="1415793900" sldId="368"/>
            <ac:spMk id="175" creationId="{1BCC0A54-034C-4ED5-AE0F-EB8F83841CDD}"/>
          </ac:spMkLst>
        </pc:spChg>
        <pc:spChg chg="add mod">
          <ac:chgData name="Marcel Schrauwen" userId="a0eb31cc-fb57-4beb-a905-b50ad30eea93" providerId="ADAL" clId="{F71A26BF-99A6-4DDC-91F8-D001C103F805}" dt="2022-07-07T08:11:24.174" v="1396"/>
          <ac:spMkLst>
            <pc:docMk/>
            <pc:sldMk cId="1415793900" sldId="368"/>
            <ac:spMk id="176" creationId="{49B263E3-6C26-4C95-B505-1D3E69DBAC81}"/>
          </ac:spMkLst>
        </pc:spChg>
        <pc:spChg chg="add mod">
          <ac:chgData name="Marcel Schrauwen" userId="a0eb31cc-fb57-4beb-a905-b50ad30eea93" providerId="ADAL" clId="{F71A26BF-99A6-4DDC-91F8-D001C103F805}" dt="2022-07-07T08:11:24.174" v="1396"/>
          <ac:spMkLst>
            <pc:docMk/>
            <pc:sldMk cId="1415793900" sldId="368"/>
            <ac:spMk id="177" creationId="{9603922C-6A41-4D10-B1E3-8FD0B82AAE78}"/>
          </ac:spMkLst>
        </pc:spChg>
        <pc:spChg chg="add mod">
          <ac:chgData name="Marcel Schrauwen" userId="a0eb31cc-fb57-4beb-a905-b50ad30eea93" providerId="ADAL" clId="{F71A26BF-99A6-4DDC-91F8-D001C103F805}" dt="2022-07-07T08:11:24.174" v="1396"/>
          <ac:spMkLst>
            <pc:docMk/>
            <pc:sldMk cId="1415793900" sldId="368"/>
            <ac:spMk id="178" creationId="{CACEB2CF-A41A-4C9A-AEC1-24CB7897C8FC}"/>
          </ac:spMkLst>
        </pc:spChg>
        <pc:spChg chg="add mod">
          <ac:chgData name="Marcel Schrauwen" userId="a0eb31cc-fb57-4beb-a905-b50ad30eea93" providerId="ADAL" clId="{F71A26BF-99A6-4DDC-91F8-D001C103F805}" dt="2022-07-07T08:11:24.174" v="1396"/>
          <ac:spMkLst>
            <pc:docMk/>
            <pc:sldMk cId="1415793900" sldId="368"/>
            <ac:spMk id="179" creationId="{98CEB3BF-5600-4D36-888E-D43855DC6324}"/>
          </ac:spMkLst>
        </pc:spChg>
        <pc:spChg chg="add mod">
          <ac:chgData name="Marcel Schrauwen" userId="a0eb31cc-fb57-4beb-a905-b50ad30eea93" providerId="ADAL" clId="{F71A26BF-99A6-4DDC-91F8-D001C103F805}" dt="2022-07-07T08:11:24.174" v="1396"/>
          <ac:spMkLst>
            <pc:docMk/>
            <pc:sldMk cId="1415793900" sldId="368"/>
            <ac:spMk id="180" creationId="{C58695B3-C65F-408D-A9BE-16C9BD77ECB8}"/>
          </ac:spMkLst>
        </pc:spChg>
        <pc:spChg chg="add mod">
          <ac:chgData name="Marcel Schrauwen" userId="a0eb31cc-fb57-4beb-a905-b50ad30eea93" providerId="ADAL" clId="{F71A26BF-99A6-4DDC-91F8-D001C103F805}" dt="2022-07-07T08:11:24.174" v="1396"/>
          <ac:spMkLst>
            <pc:docMk/>
            <pc:sldMk cId="1415793900" sldId="368"/>
            <ac:spMk id="181" creationId="{1E573BF6-B1C3-4EC6-8DCA-2C0A119DC611}"/>
          </ac:spMkLst>
        </pc:spChg>
        <pc:spChg chg="add mod">
          <ac:chgData name="Marcel Schrauwen" userId="a0eb31cc-fb57-4beb-a905-b50ad30eea93" providerId="ADAL" clId="{F71A26BF-99A6-4DDC-91F8-D001C103F805}" dt="2022-07-07T08:11:24.174" v="1396"/>
          <ac:spMkLst>
            <pc:docMk/>
            <pc:sldMk cId="1415793900" sldId="368"/>
            <ac:spMk id="182" creationId="{72D094D7-6E49-4073-84F9-E1A46127631C}"/>
          </ac:spMkLst>
        </pc:spChg>
        <pc:spChg chg="add mod">
          <ac:chgData name="Marcel Schrauwen" userId="a0eb31cc-fb57-4beb-a905-b50ad30eea93" providerId="ADAL" clId="{F71A26BF-99A6-4DDC-91F8-D001C103F805}" dt="2022-07-07T08:11:24.174" v="1396"/>
          <ac:spMkLst>
            <pc:docMk/>
            <pc:sldMk cId="1415793900" sldId="368"/>
            <ac:spMk id="183" creationId="{133DB53A-292E-49A8-BCCE-A142016BA420}"/>
          </ac:spMkLst>
        </pc:spChg>
        <pc:spChg chg="add mod">
          <ac:chgData name="Marcel Schrauwen" userId="a0eb31cc-fb57-4beb-a905-b50ad30eea93" providerId="ADAL" clId="{F71A26BF-99A6-4DDC-91F8-D001C103F805}" dt="2022-07-07T08:11:24.174" v="1396"/>
          <ac:spMkLst>
            <pc:docMk/>
            <pc:sldMk cId="1415793900" sldId="368"/>
            <ac:spMk id="184" creationId="{5097B518-F09A-4C8B-BA2F-8F0EB6325E4D}"/>
          </ac:spMkLst>
        </pc:spChg>
        <pc:spChg chg="add mod">
          <ac:chgData name="Marcel Schrauwen" userId="a0eb31cc-fb57-4beb-a905-b50ad30eea93" providerId="ADAL" clId="{F71A26BF-99A6-4DDC-91F8-D001C103F805}" dt="2022-07-07T08:11:24.174" v="1396"/>
          <ac:spMkLst>
            <pc:docMk/>
            <pc:sldMk cId="1415793900" sldId="368"/>
            <ac:spMk id="185" creationId="{F660E8B0-5AEA-4BA9-B7B0-6F683BA85358}"/>
          </ac:spMkLst>
        </pc:spChg>
        <pc:spChg chg="add mod">
          <ac:chgData name="Marcel Schrauwen" userId="a0eb31cc-fb57-4beb-a905-b50ad30eea93" providerId="ADAL" clId="{F71A26BF-99A6-4DDC-91F8-D001C103F805}" dt="2022-07-07T08:11:24.174" v="1396"/>
          <ac:spMkLst>
            <pc:docMk/>
            <pc:sldMk cId="1415793900" sldId="368"/>
            <ac:spMk id="186" creationId="{1F0F10FA-2427-4FC3-A152-3DA5C3A93313}"/>
          </ac:spMkLst>
        </pc:spChg>
        <pc:spChg chg="add mod">
          <ac:chgData name="Marcel Schrauwen" userId="a0eb31cc-fb57-4beb-a905-b50ad30eea93" providerId="ADAL" clId="{F71A26BF-99A6-4DDC-91F8-D001C103F805}" dt="2022-07-07T08:11:24.174" v="1396"/>
          <ac:spMkLst>
            <pc:docMk/>
            <pc:sldMk cId="1415793900" sldId="368"/>
            <ac:spMk id="187" creationId="{156B463F-D838-45CD-AB0F-1BB83DB0CC18}"/>
          </ac:spMkLst>
        </pc:spChg>
        <pc:spChg chg="add mod">
          <ac:chgData name="Marcel Schrauwen" userId="a0eb31cc-fb57-4beb-a905-b50ad30eea93" providerId="ADAL" clId="{F71A26BF-99A6-4DDC-91F8-D001C103F805}" dt="2022-07-07T08:16:42.333" v="1468" actId="1036"/>
          <ac:spMkLst>
            <pc:docMk/>
            <pc:sldMk cId="1415793900" sldId="368"/>
            <ac:spMk id="188" creationId="{4BEEB706-E2E6-4503-8ED6-1984619551E9}"/>
          </ac:spMkLst>
        </pc:spChg>
      </pc:sldChg>
      <pc:sldChg chg="modSp mod">
        <pc:chgData name="Marcel Schrauwen" userId="a0eb31cc-fb57-4beb-a905-b50ad30eea93" providerId="ADAL" clId="{F71A26BF-99A6-4DDC-91F8-D001C103F805}" dt="2022-07-07T07:41:24.625" v="169" actId="20577"/>
        <pc:sldMkLst>
          <pc:docMk/>
          <pc:sldMk cId="2516290621" sldId="370"/>
        </pc:sldMkLst>
        <pc:spChg chg="mod">
          <ac:chgData name="Marcel Schrauwen" userId="a0eb31cc-fb57-4beb-a905-b50ad30eea93" providerId="ADAL" clId="{F71A26BF-99A6-4DDC-91F8-D001C103F805}" dt="2022-07-07T07:41:24.625" v="169" actId="20577"/>
          <ac:spMkLst>
            <pc:docMk/>
            <pc:sldMk cId="2516290621" sldId="370"/>
            <ac:spMk id="70" creationId="{A3E98CFF-55F4-4566-B40D-BACD75E5FFBB}"/>
          </ac:spMkLst>
        </pc:spChg>
      </pc:sldChg>
      <pc:sldChg chg="addSp delSp modSp del mod">
        <pc:chgData name="Marcel Schrauwen" userId="a0eb31cc-fb57-4beb-a905-b50ad30eea93" providerId="ADAL" clId="{F71A26BF-99A6-4DDC-91F8-D001C103F805}" dt="2022-07-07T08:11:43.352" v="1399" actId="2696"/>
        <pc:sldMkLst>
          <pc:docMk/>
          <pc:sldMk cId="2633628098" sldId="371"/>
        </pc:sldMkLst>
        <pc:spChg chg="del">
          <ac:chgData name="Marcel Schrauwen" userId="a0eb31cc-fb57-4beb-a905-b50ad30eea93" providerId="ADAL" clId="{F71A26BF-99A6-4DDC-91F8-D001C103F805}" dt="2022-07-07T07:57:45.992" v="944" actId="478"/>
          <ac:spMkLst>
            <pc:docMk/>
            <pc:sldMk cId="2633628098" sldId="371"/>
            <ac:spMk id="3" creationId="{05875D99-7491-4F31-8E6A-2F968EB438A2}"/>
          </ac:spMkLst>
        </pc:spChg>
        <pc:spChg chg="del">
          <ac:chgData name="Marcel Schrauwen" userId="a0eb31cc-fb57-4beb-a905-b50ad30eea93" providerId="ADAL" clId="{F71A26BF-99A6-4DDC-91F8-D001C103F805}" dt="2022-07-07T07:57:45.992" v="944" actId="478"/>
          <ac:spMkLst>
            <pc:docMk/>
            <pc:sldMk cId="2633628098" sldId="371"/>
            <ac:spMk id="30" creationId="{580E6F46-EFA9-422D-A36C-B4B606400D6D}"/>
          </ac:spMkLst>
        </pc:spChg>
        <pc:spChg chg="del">
          <ac:chgData name="Marcel Schrauwen" userId="a0eb31cc-fb57-4beb-a905-b50ad30eea93" providerId="ADAL" clId="{F71A26BF-99A6-4DDC-91F8-D001C103F805}" dt="2022-07-07T07:57:45.992" v="944" actId="478"/>
          <ac:spMkLst>
            <pc:docMk/>
            <pc:sldMk cId="2633628098" sldId="371"/>
            <ac:spMk id="31" creationId="{8804E8C7-549A-4457-B05F-2807046E4EAD}"/>
          </ac:spMkLst>
        </pc:spChg>
        <pc:spChg chg="del">
          <ac:chgData name="Marcel Schrauwen" userId="a0eb31cc-fb57-4beb-a905-b50ad30eea93" providerId="ADAL" clId="{F71A26BF-99A6-4DDC-91F8-D001C103F805}" dt="2022-07-07T07:57:45.992" v="944" actId="478"/>
          <ac:spMkLst>
            <pc:docMk/>
            <pc:sldMk cId="2633628098" sldId="371"/>
            <ac:spMk id="43" creationId="{5ED6E748-C009-40D1-86F7-E0022F3D33F0}"/>
          </ac:spMkLst>
        </pc:spChg>
        <pc:spChg chg="del">
          <ac:chgData name="Marcel Schrauwen" userId="a0eb31cc-fb57-4beb-a905-b50ad30eea93" providerId="ADAL" clId="{F71A26BF-99A6-4DDC-91F8-D001C103F805}" dt="2022-07-07T07:57:45.992" v="944" actId="478"/>
          <ac:spMkLst>
            <pc:docMk/>
            <pc:sldMk cId="2633628098" sldId="371"/>
            <ac:spMk id="44" creationId="{E45218B8-CEC1-434F-B6CA-4A191DA0310C}"/>
          </ac:spMkLst>
        </pc:spChg>
        <pc:spChg chg="del">
          <ac:chgData name="Marcel Schrauwen" userId="a0eb31cc-fb57-4beb-a905-b50ad30eea93" providerId="ADAL" clId="{F71A26BF-99A6-4DDC-91F8-D001C103F805}" dt="2022-07-07T07:57:45.992" v="944" actId="478"/>
          <ac:spMkLst>
            <pc:docMk/>
            <pc:sldMk cId="2633628098" sldId="371"/>
            <ac:spMk id="45" creationId="{67C68B08-3615-42EA-8BF2-D3CD5FE60346}"/>
          </ac:spMkLst>
        </pc:spChg>
        <pc:spChg chg="del">
          <ac:chgData name="Marcel Schrauwen" userId="a0eb31cc-fb57-4beb-a905-b50ad30eea93" providerId="ADAL" clId="{F71A26BF-99A6-4DDC-91F8-D001C103F805}" dt="2022-07-07T07:57:45.992" v="944" actId="478"/>
          <ac:spMkLst>
            <pc:docMk/>
            <pc:sldMk cId="2633628098" sldId="371"/>
            <ac:spMk id="46" creationId="{ED13993B-B131-47C1-BD62-BCC0A25B8CB0}"/>
          </ac:spMkLst>
        </pc:spChg>
        <pc:spChg chg="del">
          <ac:chgData name="Marcel Schrauwen" userId="a0eb31cc-fb57-4beb-a905-b50ad30eea93" providerId="ADAL" clId="{F71A26BF-99A6-4DDC-91F8-D001C103F805}" dt="2022-07-07T07:57:45.992" v="944" actId="478"/>
          <ac:spMkLst>
            <pc:docMk/>
            <pc:sldMk cId="2633628098" sldId="371"/>
            <ac:spMk id="49" creationId="{A7E6C057-29C9-4E48-A56B-5ADD1F82873D}"/>
          </ac:spMkLst>
        </pc:spChg>
        <pc:spChg chg="del">
          <ac:chgData name="Marcel Schrauwen" userId="a0eb31cc-fb57-4beb-a905-b50ad30eea93" providerId="ADAL" clId="{F71A26BF-99A6-4DDC-91F8-D001C103F805}" dt="2022-07-07T07:57:45.992" v="944" actId="478"/>
          <ac:spMkLst>
            <pc:docMk/>
            <pc:sldMk cId="2633628098" sldId="371"/>
            <ac:spMk id="52" creationId="{62A3DB31-E716-4592-88AA-D546AEB91F36}"/>
          </ac:spMkLst>
        </pc:spChg>
        <pc:spChg chg="del">
          <ac:chgData name="Marcel Schrauwen" userId="a0eb31cc-fb57-4beb-a905-b50ad30eea93" providerId="ADAL" clId="{F71A26BF-99A6-4DDC-91F8-D001C103F805}" dt="2022-07-07T07:57:45.992" v="944" actId="478"/>
          <ac:spMkLst>
            <pc:docMk/>
            <pc:sldMk cId="2633628098" sldId="371"/>
            <ac:spMk id="54" creationId="{21021B14-EA5C-4E67-962E-225B96B6D6F1}"/>
          </ac:spMkLst>
        </pc:spChg>
        <pc:spChg chg="del">
          <ac:chgData name="Marcel Schrauwen" userId="a0eb31cc-fb57-4beb-a905-b50ad30eea93" providerId="ADAL" clId="{F71A26BF-99A6-4DDC-91F8-D001C103F805}" dt="2022-07-07T07:57:45.992" v="944" actId="478"/>
          <ac:spMkLst>
            <pc:docMk/>
            <pc:sldMk cId="2633628098" sldId="371"/>
            <ac:spMk id="56" creationId="{6ECF88F4-E4B5-4318-A7E3-DC62E6CA43F1}"/>
          </ac:spMkLst>
        </pc:spChg>
        <pc:spChg chg="del">
          <ac:chgData name="Marcel Schrauwen" userId="a0eb31cc-fb57-4beb-a905-b50ad30eea93" providerId="ADAL" clId="{F71A26BF-99A6-4DDC-91F8-D001C103F805}" dt="2022-07-07T07:57:45.992" v="944" actId="478"/>
          <ac:spMkLst>
            <pc:docMk/>
            <pc:sldMk cId="2633628098" sldId="371"/>
            <ac:spMk id="70" creationId="{2B4FBDF0-F9DF-409A-95B5-4B018F39F59F}"/>
          </ac:spMkLst>
        </pc:spChg>
        <pc:spChg chg="del">
          <ac:chgData name="Marcel Schrauwen" userId="a0eb31cc-fb57-4beb-a905-b50ad30eea93" providerId="ADAL" clId="{F71A26BF-99A6-4DDC-91F8-D001C103F805}" dt="2022-07-07T07:57:45.992" v="944" actId="478"/>
          <ac:spMkLst>
            <pc:docMk/>
            <pc:sldMk cId="2633628098" sldId="371"/>
            <ac:spMk id="106" creationId="{2D395FCC-73CF-4FAA-AB9B-A2BB32FB3BF2}"/>
          </ac:spMkLst>
        </pc:spChg>
        <pc:spChg chg="del">
          <ac:chgData name="Marcel Schrauwen" userId="a0eb31cc-fb57-4beb-a905-b50ad30eea93" providerId="ADAL" clId="{F71A26BF-99A6-4DDC-91F8-D001C103F805}" dt="2022-07-07T07:57:45.992" v="944" actId="478"/>
          <ac:spMkLst>
            <pc:docMk/>
            <pc:sldMk cId="2633628098" sldId="371"/>
            <ac:spMk id="109" creationId="{FE125176-2691-482C-8744-A972DDCB2635}"/>
          </ac:spMkLst>
        </pc:spChg>
        <pc:spChg chg="del">
          <ac:chgData name="Marcel Schrauwen" userId="a0eb31cc-fb57-4beb-a905-b50ad30eea93" providerId="ADAL" clId="{F71A26BF-99A6-4DDC-91F8-D001C103F805}" dt="2022-07-07T07:57:45.992" v="944" actId="478"/>
          <ac:spMkLst>
            <pc:docMk/>
            <pc:sldMk cId="2633628098" sldId="371"/>
            <ac:spMk id="110" creationId="{6BA2F663-BE4F-46A9-8E0C-BAEA2CB73717}"/>
          </ac:spMkLst>
        </pc:spChg>
        <pc:spChg chg="del">
          <ac:chgData name="Marcel Schrauwen" userId="a0eb31cc-fb57-4beb-a905-b50ad30eea93" providerId="ADAL" clId="{F71A26BF-99A6-4DDC-91F8-D001C103F805}" dt="2022-07-07T07:57:45.992" v="944" actId="478"/>
          <ac:spMkLst>
            <pc:docMk/>
            <pc:sldMk cId="2633628098" sldId="371"/>
            <ac:spMk id="124" creationId="{589FF3A0-44C9-4ADC-92A9-170B364C53FF}"/>
          </ac:spMkLst>
        </pc:spChg>
        <pc:spChg chg="add mod">
          <ac:chgData name="Marcel Schrauwen" userId="a0eb31cc-fb57-4beb-a905-b50ad30eea93" providerId="ADAL" clId="{F71A26BF-99A6-4DDC-91F8-D001C103F805}" dt="2022-07-07T08:11:33.350" v="1398"/>
          <ac:spMkLst>
            <pc:docMk/>
            <pc:sldMk cId="2633628098" sldId="371"/>
            <ac:spMk id="125" creationId="{D278E975-2CF2-4510-834D-CDD535F44DD5}"/>
          </ac:spMkLst>
        </pc:spChg>
        <pc:spChg chg="del">
          <ac:chgData name="Marcel Schrauwen" userId="a0eb31cc-fb57-4beb-a905-b50ad30eea93" providerId="ADAL" clId="{F71A26BF-99A6-4DDC-91F8-D001C103F805}" dt="2022-07-07T07:57:50.864" v="945" actId="478"/>
          <ac:spMkLst>
            <pc:docMk/>
            <pc:sldMk cId="2633628098" sldId="371"/>
            <ac:spMk id="135" creationId="{85331DF2-6AB6-44C7-83DA-76CF50FE76B0}"/>
          </ac:spMkLst>
        </pc:spChg>
        <pc:spChg chg="del">
          <ac:chgData name="Marcel Schrauwen" userId="a0eb31cc-fb57-4beb-a905-b50ad30eea93" providerId="ADAL" clId="{F71A26BF-99A6-4DDC-91F8-D001C103F805}" dt="2022-07-07T07:57:50.864" v="945" actId="478"/>
          <ac:spMkLst>
            <pc:docMk/>
            <pc:sldMk cId="2633628098" sldId="371"/>
            <ac:spMk id="141" creationId="{609343ED-2958-45FE-89D1-F4E749965463}"/>
          </ac:spMkLst>
        </pc:spChg>
        <pc:spChg chg="del">
          <ac:chgData name="Marcel Schrauwen" userId="a0eb31cc-fb57-4beb-a905-b50ad30eea93" providerId="ADAL" clId="{F71A26BF-99A6-4DDC-91F8-D001C103F805}" dt="2022-07-07T07:57:50.864" v="945" actId="478"/>
          <ac:spMkLst>
            <pc:docMk/>
            <pc:sldMk cId="2633628098" sldId="371"/>
            <ac:spMk id="142" creationId="{C7D78D8C-C00D-41C0-931E-F23E3631C6E4}"/>
          </ac:spMkLst>
        </pc:spChg>
        <pc:spChg chg="del">
          <ac:chgData name="Marcel Schrauwen" userId="a0eb31cc-fb57-4beb-a905-b50ad30eea93" providerId="ADAL" clId="{F71A26BF-99A6-4DDC-91F8-D001C103F805}" dt="2022-07-07T07:57:50.864" v="945" actId="478"/>
          <ac:spMkLst>
            <pc:docMk/>
            <pc:sldMk cId="2633628098" sldId="371"/>
            <ac:spMk id="145" creationId="{A3AEF945-B8DF-4886-B0DB-A0EFC5C34734}"/>
          </ac:spMkLst>
        </pc:spChg>
        <pc:spChg chg="del">
          <ac:chgData name="Marcel Schrauwen" userId="a0eb31cc-fb57-4beb-a905-b50ad30eea93" providerId="ADAL" clId="{F71A26BF-99A6-4DDC-91F8-D001C103F805}" dt="2022-07-07T07:57:50.864" v="945" actId="478"/>
          <ac:spMkLst>
            <pc:docMk/>
            <pc:sldMk cId="2633628098" sldId="371"/>
            <ac:spMk id="146" creationId="{07F914A2-12CF-47B9-ACAF-4CEBE21852DF}"/>
          </ac:spMkLst>
        </pc:spChg>
        <pc:spChg chg="del">
          <ac:chgData name="Marcel Schrauwen" userId="a0eb31cc-fb57-4beb-a905-b50ad30eea93" providerId="ADAL" clId="{F71A26BF-99A6-4DDC-91F8-D001C103F805}" dt="2022-07-07T07:57:50.864" v="945" actId="478"/>
          <ac:spMkLst>
            <pc:docMk/>
            <pc:sldMk cId="2633628098" sldId="371"/>
            <ac:spMk id="147" creationId="{7FE98951-1A5F-46B8-9419-95C76269B5C2}"/>
          </ac:spMkLst>
        </pc:spChg>
        <pc:spChg chg="del">
          <ac:chgData name="Marcel Schrauwen" userId="a0eb31cc-fb57-4beb-a905-b50ad30eea93" providerId="ADAL" clId="{F71A26BF-99A6-4DDC-91F8-D001C103F805}" dt="2022-07-07T07:57:50.864" v="945" actId="478"/>
          <ac:spMkLst>
            <pc:docMk/>
            <pc:sldMk cId="2633628098" sldId="371"/>
            <ac:spMk id="148" creationId="{DD4A9570-806D-41C9-92D3-F918BF5D313D}"/>
          </ac:spMkLst>
        </pc:spChg>
        <pc:spChg chg="del">
          <ac:chgData name="Marcel Schrauwen" userId="a0eb31cc-fb57-4beb-a905-b50ad30eea93" providerId="ADAL" clId="{F71A26BF-99A6-4DDC-91F8-D001C103F805}" dt="2022-07-07T07:57:50.864" v="945" actId="478"/>
          <ac:spMkLst>
            <pc:docMk/>
            <pc:sldMk cId="2633628098" sldId="371"/>
            <ac:spMk id="149" creationId="{28B3C6AA-3E74-4CC7-9EFA-54C22098FD10}"/>
          </ac:spMkLst>
        </pc:spChg>
        <pc:spChg chg="del">
          <ac:chgData name="Marcel Schrauwen" userId="a0eb31cc-fb57-4beb-a905-b50ad30eea93" providerId="ADAL" clId="{F71A26BF-99A6-4DDC-91F8-D001C103F805}" dt="2022-07-07T07:57:50.864" v="945" actId="478"/>
          <ac:spMkLst>
            <pc:docMk/>
            <pc:sldMk cId="2633628098" sldId="371"/>
            <ac:spMk id="150" creationId="{DDE0A24C-636E-4110-B949-2D3D44DC8155}"/>
          </ac:spMkLst>
        </pc:spChg>
        <pc:spChg chg="del">
          <ac:chgData name="Marcel Schrauwen" userId="a0eb31cc-fb57-4beb-a905-b50ad30eea93" providerId="ADAL" clId="{F71A26BF-99A6-4DDC-91F8-D001C103F805}" dt="2022-07-07T07:57:50.864" v="945" actId="478"/>
          <ac:spMkLst>
            <pc:docMk/>
            <pc:sldMk cId="2633628098" sldId="371"/>
            <ac:spMk id="151" creationId="{6F005275-99CF-417D-A2E2-1786F5C60995}"/>
          </ac:spMkLst>
        </pc:spChg>
        <pc:spChg chg="add mod">
          <ac:chgData name="Marcel Schrauwen" userId="a0eb31cc-fb57-4beb-a905-b50ad30eea93" providerId="ADAL" clId="{F71A26BF-99A6-4DDC-91F8-D001C103F805}" dt="2022-07-07T08:11:33.350" v="1398"/>
          <ac:spMkLst>
            <pc:docMk/>
            <pc:sldMk cId="2633628098" sldId="371"/>
            <ac:spMk id="152" creationId="{E9991E57-FE9B-4B85-84A5-1620706917E1}"/>
          </ac:spMkLst>
        </pc:spChg>
        <pc:spChg chg="del">
          <ac:chgData name="Marcel Schrauwen" userId="a0eb31cc-fb57-4beb-a905-b50ad30eea93" providerId="ADAL" clId="{F71A26BF-99A6-4DDC-91F8-D001C103F805}" dt="2022-07-07T07:57:50.864" v="945" actId="478"/>
          <ac:spMkLst>
            <pc:docMk/>
            <pc:sldMk cId="2633628098" sldId="371"/>
            <ac:spMk id="153" creationId="{03BF980C-5F6B-49A8-AEB2-3838AF7796A5}"/>
          </ac:spMkLst>
        </pc:spChg>
        <pc:spChg chg="del">
          <ac:chgData name="Marcel Schrauwen" userId="a0eb31cc-fb57-4beb-a905-b50ad30eea93" providerId="ADAL" clId="{F71A26BF-99A6-4DDC-91F8-D001C103F805}" dt="2022-07-07T07:57:50.864" v="945" actId="478"/>
          <ac:spMkLst>
            <pc:docMk/>
            <pc:sldMk cId="2633628098" sldId="371"/>
            <ac:spMk id="154" creationId="{06051C83-B59A-473D-AE02-D1BDDE496043}"/>
          </ac:spMkLst>
        </pc:spChg>
        <pc:spChg chg="del">
          <ac:chgData name="Marcel Schrauwen" userId="a0eb31cc-fb57-4beb-a905-b50ad30eea93" providerId="ADAL" clId="{F71A26BF-99A6-4DDC-91F8-D001C103F805}" dt="2022-07-07T07:57:50.864" v="945" actId="478"/>
          <ac:spMkLst>
            <pc:docMk/>
            <pc:sldMk cId="2633628098" sldId="371"/>
            <ac:spMk id="156" creationId="{A7C1CA2F-4078-4E54-9A64-BF68AC3759C9}"/>
          </ac:spMkLst>
        </pc:spChg>
        <pc:spChg chg="del">
          <ac:chgData name="Marcel Schrauwen" userId="a0eb31cc-fb57-4beb-a905-b50ad30eea93" providerId="ADAL" clId="{F71A26BF-99A6-4DDC-91F8-D001C103F805}" dt="2022-07-07T07:57:50.864" v="945" actId="478"/>
          <ac:spMkLst>
            <pc:docMk/>
            <pc:sldMk cId="2633628098" sldId="371"/>
            <ac:spMk id="157" creationId="{F01BD92A-6092-4915-A638-4405B073BF39}"/>
          </ac:spMkLst>
        </pc:spChg>
        <pc:spChg chg="add mod">
          <ac:chgData name="Marcel Schrauwen" userId="a0eb31cc-fb57-4beb-a905-b50ad30eea93" providerId="ADAL" clId="{F71A26BF-99A6-4DDC-91F8-D001C103F805}" dt="2022-07-07T08:11:33.350" v="1398"/>
          <ac:spMkLst>
            <pc:docMk/>
            <pc:sldMk cId="2633628098" sldId="371"/>
            <ac:spMk id="158" creationId="{617E1592-22FE-437F-9293-DA82B2A89325}"/>
          </ac:spMkLst>
        </pc:spChg>
        <pc:spChg chg="del">
          <ac:chgData name="Marcel Schrauwen" userId="a0eb31cc-fb57-4beb-a905-b50ad30eea93" providerId="ADAL" clId="{F71A26BF-99A6-4DDC-91F8-D001C103F805}" dt="2022-07-07T07:57:50.864" v="945" actId="478"/>
          <ac:spMkLst>
            <pc:docMk/>
            <pc:sldMk cId="2633628098" sldId="371"/>
            <ac:spMk id="159" creationId="{6040F535-62C5-43C0-B8F4-2A6B322D2175}"/>
          </ac:spMkLst>
        </pc:spChg>
        <pc:spChg chg="del">
          <ac:chgData name="Marcel Schrauwen" userId="a0eb31cc-fb57-4beb-a905-b50ad30eea93" providerId="ADAL" clId="{F71A26BF-99A6-4DDC-91F8-D001C103F805}" dt="2022-07-07T07:57:50.864" v="945" actId="478"/>
          <ac:spMkLst>
            <pc:docMk/>
            <pc:sldMk cId="2633628098" sldId="371"/>
            <ac:spMk id="160" creationId="{C7A8CB8A-8989-482C-A159-8B01D5F64C6D}"/>
          </ac:spMkLst>
        </pc:spChg>
        <pc:spChg chg="add mod">
          <ac:chgData name="Marcel Schrauwen" userId="a0eb31cc-fb57-4beb-a905-b50ad30eea93" providerId="ADAL" clId="{F71A26BF-99A6-4DDC-91F8-D001C103F805}" dt="2022-07-07T08:11:33.350" v="1398"/>
          <ac:spMkLst>
            <pc:docMk/>
            <pc:sldMk cId="2633628098" sldId="371"/>
            <ac:spMk id="161" creationId="{D550C29C-09B4-44E1-B245-441585194253}"/>
          </ac:spMkLst>
        </pc:spChg>
        <pc:spChg chg="del">
          <ac:chgData name="Marcel Schrauwen" userId="a0eb31cc-fb57-4beb-a905-b50ad30eea93" providerId="ADAL" clId="{F71A26BF-99A6-4DDC-91F8-D001C103F805}" dt="2022-07-07T07:57:50.864" v="945" actId="478"/>
          <ac:spMkLst>
            <pc:docMk/>
            <pc:sldMk cId="2633628098" sldId="371"/>
            <ac:spMk id="162" creationId="{99163141-4A66-4ED1-9C71-A8DA1065ED75}"/>
          </ac:spMkLst>
        </pc:spChg>
        <pc:spChg chg="del">
          <ac:chgData name="Marcel Schrauwen" userId="a0eb31cc-fb57-4beb-a905-b50ad30eea93" providerId="ADAL" clId="{F71A26BF-99A6-4DDC-91F8-D001C103F805}" dt="2022-07-07T07:57:50.864" v="945" actId="478"/>
          <ac:spMkLst>
            <pc:docMk/>
            <pc:sldMk cId="2633628098" sldId="371"/>
            <ac:spMk id="163" creationId="{A385DAC0-EA02-492E-9DDD-0D60F12977CD}"/>
          </ac:spMkLst>
        </pc:spChg>
        <pc:spChg chg="add mod">
          <ac:chgData name="Marcel Schrauwen" userId="a0eb31cc-fb57-4beb-a905-b50ad30eea93" providerId="ADAL" clId="{F71A26BF-99A6-4DDC-91F8-D001C103F805}" dt="2022-07-07T08:11:33.350" v="1398"/>
          <ac:spMkLst>
            <pc:docMk/>
            <pc:sldMk cId="2633628098" sldId="371"/>
            <ac:spMk id="164" creationId="{CFC58632-0E8C-4636-AEED-080511EA81BB}"/>
          </ac:spMkLst>
        </pc:spChg>
        <pc:spChg chg="add mod">
          <ac:chgData name="Marcel Schrauwen" userId="a0eb31cc-fb57-4beb-a905-b50ad30eea93" providerId="ADAL" clId="{F71A26BF-99A6-4DDC-91F8-D001C103F805}" dt="2022-07-07T08:11:33.350" v="1398"/>
          <ac:spMkLst>
            <pc:docMk/>
            <pc:sldMk cId="2633628098" sldId="371"/>
            <ac:spMk id="165" creationId="{EFB4832F-18D3-4DEF-AD61-B33076BCE697}"/>
          </ac:spMkLst>
        </pc:spChg>
        <pc:spChg chg="add mod">
          <ac:chgData name="Marcel Schrauwen" userId="a0eb31cc-fb57-4beb-a905-b50ad30eea93" providerId="ADAL" clId="{F71A26BF-99A6-4DDC-91F8-D001C103F805}" dt="2022-07-07T08:11:33.350" v="1398"/>
          <ac:spMkLst>
            <pc:docMk/>
            <pc:sldMk cId="2633628098" sldId="371"/>
            <ac:spMk id="166" creationId="{6DBAF4F3-D399-4438-98A5-C16B5E241A1A}"/>
          </ac:spMkLst>
        </pc:spChg>
        <pc:spChg chg="add mod">
          <ac:chgData name="Marcel Schrauwen" userId="a0eb31cc-fb57-4beb-a905-b50ad30eea93" providerId="ADAL" clId="{F71A26BF-99A6-4DDC-91F8-D001C103F805}" dt="2022-07-07T08:11:33.350" v="1398"/>
          <ac:spMkLst>
            <pc:docMk/>
            <pc:sldMk cId="2633628098" sldId="371"/>
            <ac:spMk id="167" creationId="{1BA4814F-3E8F-432C-8D7E-E8DD12DAAB59}"/>
          </ac:spMkLst>
        </pc:spChg>
        <pc:spChg chg="add mod">
          <ac:chgData name="Marcel Schrauwen" userId="a0eb31cc-fb57-4beb-a905-b50ad30eea93" providerId="ADAL" clId="{F71A26BF-99A6-4DDC-91F8-D001C103F805}" dt="2022-07-07T08:11:33.350" v="1398"/>
          <ac:spMkLst>
            <pc:docMk/>
            <pc:sldMk cId="2633628098" sldId="371"/>
            <ac:spMk id="168" creationId="{A78FAA62-095E-4A65-A7EE-C5FA32092282}"/>
          </ac:spMkLst>
        </pc:spChg>
        <pc:spChg chg="add mod">
          <ac:chgData name="Marcel Schrauwen" userId="a0eb31cc-fb57-4beb-a905-b50ad30eea93" providerId="ADAL" clId="{F71A26BF-99A6-4DDC-91F8-D001C103F805}" dt="2022-07-07T08:11:33.350" v="1398"/>
          <ac:spMkLst>
            <pc:docMk/>
            <pc:sldMk cId="2633628098" sldId="371"/>
            <ac:spMk id="169" creationId="{2D68BD1C-6BC4-4514-9A09-A01482BAD465}"/>
          </ac:spMkLst>
        </pc:spChg>
        <pc:spChg chg="add mod">
          <ac:chgData name="Marcel Schrauwen" userId="a0eb31cc-fb57-4beb-a905-b50ad30eea93" providerId="ADAL" clId="{F71A26BF-99A6-4DDC-91F8-D001C103F805}" dt="2022-07-07T08:11:33.350" v="1398"/>
          <ac:spMkLst>
            <pc:docMk/>
            <pc:sldMk cId="2633628098" sldId="371"/>
            <ac:spMk id="170" creationId="{131ED306-B3C0-430F-9CFC-A73E3EC6DAC5}"/>
          </ac:spMkLst>
        </pc:spChg>
        <pc:spChg chg="add mod">
          <ac:chgData name="Marcel Schrauwen" userId="a0eb31cc-fb57-4beb-a905-b50ad30eea93" providerId="ADAL" clId="{F71A26BF-99A6-4DDC-91F8-D001C103F805}" dt="2022-07-07T08:11:33.350" v="1398"/>
          <ac:spMkLst>
            <pc:docMk/>
            <pc:sldMk cId="2633628098" sldId="371"/>
            <ac:spMk id="171" creationId="{4E8502DC-6253-454D-95F0-23857C844194}"/>
          </ac:spMkLst>
        </pc:spChg>
        <pc:spChg chg="add mod">
          <ac:chgData name="Marcel Schrauwen" userId="a0eb31cc-fb57-4beb-a905-b50ad30eea93" providerId="ADAL" clId="{F71A26BF-99A6-4DDC-91F8-D001C103F805}" dt="2022-07-07T08:11:33.350" v="1398"/>
          <ac:spMkLst>
            <pc:docMk/>
            <pc:sldMk cId="2633628098" sldId="371"/>
            <ac:spMk id="172" creationId="{79752E4E-C447-4774-86BE-A382C679BB4F}"/>
          </ac:spMkLst>
        </pc:spChg>
        <pc:spChg chg="add mod">
          <ac:chgData name="Marcel Schrauwen" userId="a0eb31cc-fb57-4beb-a905-b50ad30eea93" providerId="ADAL" clId="{F71A26BF-99A6-4DDC-91F8-D001C103F805}" dt="2022-07-07T08:11:33.350" v="1398"/>
          <ac:spMkLst>
            <pc:docMk/>
            <pc:sldMk cId="2633628098" sldId="371"/>
            <ac:spMk id="173" creationId="{4A70185D-B604-4579-9F1F-C10AA633CD06}"/>
          </ac:spMkLst>
        </pc:spChg>
        <pc:spChg chg="add mod">
          <ac:chgData name="Marcel Schrauwen" userId="a0eb31cc-fb57-4beb-a905-b50ad30eea93" providerId="ADAL" clId="{F71A26BF-99A6-4DDC-91F8-D001C103F805}" dt="2022-07-07T08:11:33.350" v="1398"/>
          <ac:spMkLst>
            <pc:docMk/>
            <pc:sldMk cId="2633628098" sldId="371"/>
            <ac:spMk id="174" creationId="{EEB573C7-E435-4B87-B6E1-8E7FC935A85B}"/>
          </ac:spMkLst>
        </pc:spChg>
        <pc:spChg chg="add mod">
          <ac:chgData name="Marcel Schrauwen" userId="a0eb31cc-fb57-4beb-a905-b50ad30eea93" providerId="ADAL" clId="{F71A26BF-99A6-4DDC-91F8-D001C103F805}" dt="2022-07-07T08:11:33.350" v="1398"/>
          <ac:spMkLst>
            <pc:docMk/>
            <pc:sldMk cId="2633628098" sldId="371"/>
            <ac:spMk id="175" creationId="{ED3984CA-9C8E-4FD1-84EB-051E3E393D03}"/>
          </ac:spMkLst>
        </pc:spChg>
        <pc:spChg chg="add mod">
          <ac:chgData name="Marcel Schrauwen" userId="a0eb31cc-fb57-4beb-a905-b50ad30eea93" providerId="ADAL" clId="{F71A26BF-99A6-4DDC-91F8-D001C103F805}" dt="2022-07-07T08:11:33.350" v="1398"/>
          <ac:spMkLst>
            <pc:docMk/>
            <pc:sldMk cId="2633628098" sldId="371"/>
            <ac:spMk id="176" creationId="{37BD5971-FBBC-4FFB-8D33-F88FDB7F00C2}"/>
          </ac:spMkLst>
        </pc:spChg>
        <pc:spChg chg="add mod">
          <ac:chgData name="Marcel Schrauwen" userId="a0eb31cc-fb57-4beb-a905-b50ad30eea93" providerId="ADAL" clId="{F71A26BF-99A6-4DDC-91F8-D001C103F805}" dt="2022-07-07T08:11:33.350" v="1398"/>
          <ac:spMkLst>
            <pc:docMk/>
            <pc:sldMk cId="2633628098" sldId="371"/>
            <ac:spMk id="177" creationId="{07146954-19EB-47A8-952A-C794668E2022}"/>
          </ac:spMkLst>
        </pc:spChg>
        <pc:spChg chg="add mod">
          <ac:chgData name="Marcel Schrauwen" userId="a0eb31cc-fb57-4beb-a905-b50ad30eea93" providerId="ADAL" clId="{F71A26BF-99A6-4DDC-91F8-D001C103F805}" dt="2022-07-07T08:11:33.350" v="1398"/>
          <ac:spMkLst>
            <pc:docMk/>
            <pc:sldMk cId="2633628098" sldId="371"/>
            <ac:spMk id="178" creationId="{FA065545-7C1D-45F2-A0BC-A0C07F96D7DC}"/>
          </ac:spMkLst>
        </pc:spChg>
        <pc:spChg chg="add mod">
          <ac:chgData name="Marcel Schrauwen" userId="a0eb31cc-fb57-4beb-a905-b50ad30eea93" providerId="ADAL" clId="{F71A26BF-99A6-4DDC-91F8-D001C103F805}" dt="2022-07-07T08:11:33.350" v="1398"/>
          <ac:spMkLst>
            <pc:docMk/>
            <pc:sldMk cId="2633628098" sldId="371"/>
            <ac:spMk id="179" creationId="{11508ADE-B70E-40CC-B6DF-94B3FB603918}"/>
          </ac:spMkLst>
        </pc:spChg>
        <pc:spChg chg="add mod">
          <ac:chgData name="Marcel Schrauwen" userId="a0eb31cc-fb57-4beb-a905-b50ad30eea93" providerId="ADAL" clId="{F71A26BF-99A6-4DDC-91F8-D001C103F805}" dt="2022-07-07T08:11:33.350" v="1398"/>
          <ac:spMkLst>
            <pc:docMk/>
            <pc:sldMk cId="2633628098" sldId="371"/>
            <ac:spMk id="180" creationId="{F86F2602-AF02-43A0-8100-7794AF444486}"/>
          </ac:spMkLst>
        </pc:spChg>
        <pc:spChg chg="add mod">
          <ac:chgData name="Marcel Schrauwen" userId="a0eb31cc-fb57-4beb-a905-b50ad30eea93" providerId="ADAL" clId="{F71A26BF-99A6-4DDC-91F8-D001C103F805}" dt="2022-07-07T08:11:33.350" v="1398"/>
          <ac:spMkLst>
            <pc:docMk/>
            <pc:sldMk cId="2633628098" sldId="371"/>
            <ac:spMk id="181" creationId="{26157BAE-FE3A-4406-8143-7AA049A92824}"/>
          </ac:spMkLst>
        </pc:spChg>
        <pc:spChg chg="add mod">
          <ac:chgData name="Marcel Schrauwen" userId="a0eb31cc-fb57-4beb-a905-b50ad30eea93" providerId="ADAL" clId="{F71A26BF-99A6-4DDC-91F8-D001C103F805}" dt="2022-07-07T08:11:33.350" v="1398"/>
          <ac:spMkLst>
            <pc:docMk/>
            <pc:sldMk cId="2633628098" sldId="371"/>
            <ac:spMk id="182" creationId="{2460E76E-CB46-4F78-B92F-5A62A08D47F7}"/>
          </ac:spMkLst>
        </pc:spChg>
        <pc:spChg chg="add mod">
          <ac:chgData name="Marcel Schrauwen" userId="a0eb31cc-fb57-4beb-a905-b50ad30eea93" providerId="ADAL" clId="{F71A26BF-99A6-4DDC-91F8-D001C103F805}" dt="2022-07-07T08:11:33.350" v="1398"/>
          <ac:spMkLst>
            <pc:docMk/>
            <pc:sldMk cId="2633628098" sldId="371"/>
            <ac:spMk id="183" creationId="{CB9B557B-5610-4ECF-9046-16C92823F362}"/>
          </ac:spMkLst>
        </pc:spChg>
        <pc:spChg chg="add mod">
          <ac:chgData name="Marcel Schrauwen" userId="a0eb31cc-fb57-4beb-a905-b50ad30eea93" providerId="ADAL" clId="{F71A26BF-99A6-4DDC-91F8-D001C103F805}" dt="2022-07-07T08:11:33.350" v="1398"/>
          <ac:spMkLst>
            <pc:docMk/>
            <pc:sldMk cId="2633628098" sldId="371"/>
            <ac:spMk id="184" creationId="{41A09B2C-5F2B-4706-AD28-16E268CEC402}"/>
          </ac:spMkLst>
        </pc:spChg>
        <pc:spChg chg="add mod">
          <ac:chgData name="Marcel Schrauwen" userId="a0eb31cc-fb57-4beb-a905-b50ad30eea93" providerId="ADAL" clId="{F71A26BF-99A6-4DDC-91F8-D001C103F805}" dt="2022-07-07T08:11:33.350" v="1398"/>
          <ac:spMkLst>
            <pc:docMk/>
            <pc:sldMk cId="2633628098" sldId="371"/>
            <ac:spMk id="185" creationId="{2036766A-2561-4AB7-8026-B48342C07154}"/>
          </ac:spMkLst>
        </pc:spChg>
        <pc:spChg chg="add mod">
          <ac:chgData name="Marcel Schrauwen" userId="a0eb31cc-fb57-4beb-a905-b50ad30eea93" providerId="ADAL" clId="{F71A26BF-99A6-4DDC-91F8-D001C103F805}" dt="2022-07-07T08:11:33.350" v="1398"/>
          <ac:spMkLst>
            <pc:docMk/>
            <pc:sldMk cId="2633628098" sldId="371"/>
            <ac:spMk id="186" creationId="{736F82B1-6619-4388-9C2D-5C7E3E57DCA2}"/>
          </ac:spMkLst>
        </pc:spChg>
        <pc:spChg chg="add mod">
          <ac:chgData name="Marcel Schrauwen" userId="a0eb31cc-fb57-4beb-a905-b50ad30eea93" providerId="ADAL" clId="{F71A26BF-99A6-4DDC-91F8-D001C103F805}" dt="2022-07-07T08:11:33.350" v="1398"/>
          <ac:spMkLst>
            <pc:docMk/>
            <pc:sldMk cId="2633628098" sldId="371"/>
            <ac:spMk id="187" creationId="{28B96A1C-AD04-4962-B104-14DBD6FAF435}"/>
          </ac:spMkLst>
        </pc:spChg>
        <pc:spChg chg="add mod">
          <ac:chgData name="Marcel Schrauwen" userId="a0eb31cc-fb57-4beb-a905-b50ad30eea93" providerId="ADAL" clId="{F71A26BF-99A6-4DDC-91F8-D001C103F805}" dt="2022-07-07T08:11:33.350" v="1398"/>
          <ac:spMkLst>
            <pc:docMk/>
            <pc:sldMk cId="2633628098" sldId="371"/>
            <ac:spMk id="188" creationId="{5158466A-62DE-41BC-92C4-2EB639CB2264}"/>
          </ac:spMkLst>
        </pc:spChg>
        <pc:spChg chg="add mod">
          <ac:chgData name="Marcel Schrauwen" userId="a0eb31cc-fb57-4beb-a905-b50ad30eea93" providerId="ADAL" clId="{F71A26BF-99A6-4DDC-91F8-D001C103F805}" dt="2022-07-07T08:11:33.350" v="1398"/>
          <ac:spMkLst>
            <pc:docMk/>
            <pc:sldMk cId="2633628098" sldId="371"/>
            <ac:spMk id="189" creationId="{F12D7EBB-F0F5-4ACF-90A7-7F823741166D}"/>
          </ac:spMkLst>
        </pc:spChg>
        <pc:spChg chg="add mod">
          <ac:chgData name="Marcel Schrauwen" userId="a0eb31cc-fb57-4beb-a905-b50ad30eea93" providerId="ADAL" clId="{F71A26BF-99A6-4DDC-91F8-D001C103F805}" dt="2022-07-07T08:11:33.350" v="1398"/>
          <ac:spMkLst>
            <pc:docMk/>
            <pc:sldMk cId="2633628098" sldId="371"/>
            <ac:spMk id="190" creationId="{36BCA055-FF49-4857-81E7-ACF9038FA553}"/>
          </ac:spMkLst>
        </pc:spChg>
        <pc:spChg chg="add mod">
          <ac:chgData name="Marcel Schrauwen" userId="a0eb31cc-fb57-4beb-a905-b50ad30eea93" providerId="ADAL" clId="{F71A26BF-99A6-4DDC-91F8-D001C103F805}" dt="2022-07-07T08:11:33.350" v="1398"/>
          <ac:spMkLst>
            <pc:docMk/>
            <pc:sldMk cId="2633628098" sldId="371"/>
            <ac:spMk id="191" creationId="{3E47D130-EC5B-4A31-9B76-480DD3CB43E5}"/>
          </ac:spMkLst>
        </pc:spChg>
        <pc:spChg chg="add mod">
          <ac:chgData name="Marcel Schrauwen" userId="a0eb31cc-fb57-4beb-a905-b50ad30eea93" providerId="ADAL" clId="{F71A26BF-99A6-4DDC-91F8-D001C103F805}" dt="2022-07-07T08:11:33.350" v="1398"/>
          <ac:spMkLst>
            <pc:docMk/>
            <pc:sldMk cId="2633628098" sldId="371"/>
            <ac:spMk id="192" creationId="{F73C5B7F-4D0B-4A62-865E-14C0540C3D67}"/>
          </ac:spMkLst>
        </pc:spChg>
        <pc:spChg chg="add mod">
          <ac:chgData name="Marcel Schrauwen" userId="a0eb31cc-fb57-4beb-a905-b50ad30eea93" providerId="ADAL" clId="{F71A26BF-99A6-4DDC-91F8-D001C103F805}" dt="2022-07-07T08:11:33.350" v="1398"/>
          <ac:spMkLst>
            <pc:docMk/>
            <pc:sldMk cId="2633628098" sldId="371"/>
            <ac:spMk id="193" creationId="{B3BFC58F-D4A0-4E12-9D71-A61B190EE344}"/>
          </ac:spMkLst>
        </pc:spChg>
        <pc:spChg chg="add mod">
          <ac:chgData name="Marcel Schrauwen" userId="a0eb31cc-fb57-4beb-a905-b50ad30eea93" providerId="ADAL" clId="{F71A26BF-99A6-4DDC-91F8-D001C103F805}" dt="2022-07-07T08:11:33.350" v="1398"/>
          <ac:spMkLst>
            <pc:docMk/>
            <pc:sldMk cId="2633628098" sldId="371"/>
            <ac:spMk id="194" creationId="{D31BD545-A997-437C-AED3-DB1036D01DFE}"/>
          </ac:spMkLst>
        </pc:spChg>
        <pc:spChg chg="add mod">
          <ac:chgData name="Marcel Schrauwen" userId="a0eb31cc-fb57-4beb-a905-b50ad30eea93" providerId="ADAL" clId="{F71A26BF-99A6-4DDC-91F8-D001C103F805}" dt="2022-07-07T08:11:33.350" v="1398"/>
          <ac:spMkLst>
            <pc:docMk/>
            <pc:sldMk cId="2633628098" sldId="371"/>
            <ac:spMk id="195" creationId="{E8D72403-9433-4C46-A078-C14B94F10A0C}"/>
          </ac:spMkLst>
        </pc:spChg>
      </pc:sldChg>
      <pc:sldChg chg="addSp modSp add mod">
        <pc:chgData name="Marcel Schrauwen" userId="a0eb31cc-fb57-4beb-a905-b50ad30eea93" providerId="ADAL" clId="{F71A26BF-99A6-4DDC-91F8-D001C103F805}" dt="2022-07-08T07:41:13.872" v="3126" actId="1076"/>
        <pc:sldMkLst>
          <pc:docMk/>
          <pc:sldMk cId="546272675" sldId="374"/>
        </pc:sldMkLst>
        <pc:spChg chg="mod">
          <ac:chgData name="Marcel Schrauwen" userId="a0eb31cc-fb57-4beb-a905-b50ad30eea93" providerId="ADAL" clId="{F71A26BF-99A6-4DDC-91F8-D001C103F805}" dt="2022-07-07T07:47:20.863" v="381"/>
          <ac:spMkLst>
            <pc:docMk/>
            <pc:sldMk cId="546272675" sldId="374"/>
            <ac:spMk id="2" creationId="{541997E2-9D7A-41F9-995E-4A8DAF58FAE6}"/>
          </ac:spMkLst>
        </pc:spChg>
        <pc:spChg chg="mod">
          <ac:chgData name="Marcel Schrauwen" userId="a0eb31cc-fb57-4beb-a905-b50ad30eea93" providerId="ADAL" clId="{F71A26BF-99A6-4DDC-91F8-D001C103F805}" dt="2022-07-07T07:51:58.806" v="741" actId="20577"/>
          <ac:spMkLst>
            <pc:docMk/>
            <pc:sldMk cId="546272675" sldId="374"/>
            <ac:spMk id="4" creationId="{573501E7-6EF2-47D1-AC41-910C860631AC}"/>
          </ac:spMkLst>
        </pc:spChg>
        <pc:spChg chg="add mod">
          <ac:chgData name="Marcel Schrauwen" userId="a0eb31cc-fb57-4beb-a905-b50ad30eea93" providerId="ADAL" clId="{F71A26BF-99A6-4DDC-91F8-D001C103F805}" dt="2022-07-07T07:44:18.527" v="230" actId="1582"/>
          <ac:spMkLst>
            <pc:docMk/>
            <pc:sldMk cId="546272675" sldId="374"/>
            <ac:spMk id="7" creationId="{2EA2BB6D-85BC-483D-92B1-D601545F3E0A}"/>
          </ac:spMkLst>
        </pc:spChg>
        <pc:spChg chg="add mod">
          <ac:chgData name="Marcel Schrauwen" userId="a0eb31cc-fb57-4beb-a905-b50ad30eea93" providerId="ADAL" clId="{F71A26BF-99A6-4DDC-91F8-D001C103F805}" dt="2022-07-07T07:46:20.664" v="365" actId="20577"/>
          <ac:spMkLst>
            <pc:docMk/>
            <pc:sldMk cId="546272675" sldId="374"/>
            <ac:spMk id="8" creationId="{1A579F33-7F4F-4E98-933B-8258D8F6112A}"/>
          </ac:spMkLst>
        </pc:spChg>
        <pc:spChg chg="add mod">
          <ac:chgData name="Marcel Schrauwen" userId="a0eb31cc-fb57-4beb-a905-b50ad30eea93" providerId="ADAL" clId="{F71A26BF-99A6-4DDC-91F8-D001C103F805}" dt="2022-07-07T07:45:31.979" v="303" actId="1076"/>
          <ac:spMkLst>
            <pc:docMk/>
            <pc:sldMk cId="546272675" sldId="374"/>
            <ac:spMk id="9" creationId="{8F6B4850-EB6B-472A-A3B8-8AF3D3386277}"/>
          </ac:spMkLst>
        </pc:spChg>
        <pc:spChg chg="add mod">
          <ac:chgData name="Marcel Schrauwen" userId="a0eb31cc-fb57-4beb-a905-b50ad30eea93" providerId="ADAL" clId="{F71A26BF-99A6-4DDC-91F8-D001C103F805}" dt="2022-07-07T07:46:08.878" v="363" actId="14100"/>
          <ac:spMkLst>
            <pc:docMk/>
            <pc:sldMk cId="546272675" sldId="374"/>
            <ac:spMk id="10" creationId="{9AF9498D-A186-4DD8-9FCE-78E13F0355E0}"/>
          </ac:spMkLst>
        </pc:spChg>
        <pc:spChg chg="add mod">
          <ac:chgData name="Marcel Schrauwen" userId="a0eb31cc-fb57-4beb-a905-b50ad30eea93" providerId="ADAL" clId="{F71A26BF-99A6-4DDC-91F8-D001C103F805}" dt="2022-07-08T07:41:13.872" v="3126" actId="1076"/>
          <ac:spMkLst>
            <pc:docMk/>
            <pc:sldMk cId="546272675" sldId="374"/>
            <ac:spMk id="11" creationId="{DA9F5D4F-CA38-4391-9EC5-72863359A6BE}"/>
          </ac:spMkLst>
        </pc:spChg>
        <pc:spChg chg="add mod">
          <ac:chgData name="Marcel Schrauwen" userId="a0eb31cc-fb57-4beb-a905-b50ad30eea93" providerId="ADAL" clId="{F71A26BF-99A6-4DDC-91F8-D001C103F805}" dt="2022-07-07T07:47:44.306" v="405" actId="1036"/>
          <ac:spMkLst>
            <pc:docMk/>
            <pc:sldMk cId="546272675" sldId="374"/>
            <ac:spMk id="12" creationId="{E0A3FDD0-4F53-4156-8093-F90F25F5B7A4}"/>
          </ac:spMkLst>
        </pc:spChg>
        <pc:spChg chg="add mod">
          <ac:chgData name="Marcel Schrauwen" userId="a0eb31cc-fb57-4beb-a905-b50ad30eea93" providerId="ADAL" clId="{F71A26BF-99A6-4DDC-91F8-D001C103F805}" dt="2022-07-07T07:47:26.284" v="384" actId="1035"/>
          <ac:spMkLst>
            <pc:docMk/>
            <pc:sldMk cId="546272675" sldId="374"/>
            <ac:spMk id="13" creationId="{C9F83F10-F552-4CA0-B7ED-0DC38BC7D26F}"/>
          </ac:spMkLst>
        </pc:spChg>
        <pc:cxnChg chg="add mod">
          <ac:chgData name="Marcel Schrauwen" userId="a0eb31cc-fb57-4beb-a905-b50ad30eea93" providerId="ADAL" clId="{F71A26BF-99A6-4DDC-91F8-D001C103F805}" dt="2022-07-07T07:48:47.292" v="416" actId="14100"/>
          <ac:cxnSpMkLst>
            <pc:docMk/>
            <pc:sldMk cId="546272675" sldId="374"/>
            <ac:cxnSpMk id="15" creationId="{79C1907B-844C-4516-98FD-C0ADD014469F}"/>
          </ac:cxnSpMkLst>
        </pc:cxnChg>
      </pc:sldChg>
      <pc:sldChg chg="del">
        <pc:chgData name="Marcel Schrauwen" userId="a0eb31cc-fb57-4beb-a905-b50ad30eea93" providerId="ADAL" clId="{F71A26BF-99A6-4DDC-91F8-D001C103F805}" dt="2022-07-07T07:41:43.243" v="170" actId="2696"/>
        <pc:sldMkLst>
          <pc:docMk/>
          <pc:sldMk cId="2978783857" sldId="374"/>
        </pc:sldMkLst>
      </pc:sldChg>
      <pc:sldChg chg="modSp new mod">
        <pc:chgData name="Marcel Schrauwen" userId="a0eb31cc-fb57-4beb-a905-b50ad30eea93" providerId="ADAL" clId="{F71A26BF-99A6-4DDC-91F8-D001C103F805}" dt="2022-07-07T08:30:23.900" v="2135" actId="20577"/>
        <pc:sldMkLst>
          <pc:docMk/>
          <pc:sldMk cId="954099674" sldId="375"/>
        </pc:sldMkLst>
        <pc:spChg chg="mod">
          <ac:chgData name="Marcel Schrauwen" userId="a0eb31cc-fb57-4beb-a905-b50ad30eea93" providerId="ADAL" clId="{F71A26BF-99A6-4DDC-91F8-D001C103F805}" dt="2022-07-07T08:30:23.900" v="2135" actId="20577"/>
          <ac:spMkLst>
            <pc:docMk/>
            <pc:sldMk cId="954099674" sldId="375"/>
            <ac:spMk id="2" creationId="{0CB3C17A-F51C-41BC-A560-711F1AE96D31}"/>
          </ac:spMkLst>
        </pc:spChg>
      </pc:sldChg>
      <pc:sldChg chg="addSp delSp modSp new mod">
        <pc:chgData name="Marcel Schrauwen" userId="a0eb31cc-fb57-4beb-a905-b50ad30eea93" providerId="ADAL" clId="{F71A26BF-99A6-4DDC-91F8-D001C103F805}" dt="2022-07-07T08:38:14.500" v="3023" actId="14100"/>
        <pc:sldMkLst>
          <pc:docMk/>
          <pc:sldMk cId="3575594997" sldId="376"/>
        </pc:sldMkLst>
        <pc:spChg chg="add del mod">
          <ac:chgData name="Marcel Schrauwen" userId="a0eb31cc-fb57-4beb-a905-b50ad30eea93" providerId="ADAL" clId="{F71A26BF-99A6-4DDC-91F8-D001C103F805}" dt="2022-07-07T08:38:14.500" v="3023" actId="14100"/>
          <ac:spMkLst>
            <pc:docMk/>
            <pc:sldMk cId="3575594997" sldId="376"/>
            <ac:spMk id="2" creationId="{E2DC8615-CF16-4E3B-B11A-25B68E1EC11B}"/>
          </ac:spMkLst>
        </pc:spChg>
        <pc:spChg chg="mod">
          <ac:chgData name="Marcel Schrauwen" userId="a0eb31cc-fb57-4beb-a905-b50ad30eea93" providerId="ADAL" clId="{F71A26BF-99A6-4DDC-91F8-D001C103F805}" dt="2022-07-07T08:35:00.755" v="2682" actId="20577"/>
          <ac:spMkLst>
            <pc:docMk/>
            <pc:sldMk cId="3575594997" sldId="376"/>
            <ac:spMk id="4" creationId="{46E50845-F514-4AAB-865E-389B1A0476B4}"/>
          </ac:spMkLst>
        </pc:spChg>
        <pc:spChg chg="mod">
          <ac:chgData name="Marcel Schrauwen" userId="a0eb31cc-fb57-4beb-a905-b50ad30eea93" providerId="ADAL" clId="{F71A26BF-99A6-4DDC-91F8-D001C103F805}" dt="2022-07-07T08:30:33.643" v="2136"/>
          <ac:spMkLst>
            <pc:docMk/>
            <pc:sldMk cId="3575594997" sldId="376"/>
            <ac:spMk id="5" creationId="{6FED71C2-8AF7-4096-8D8A-F29B3EA491A4}"/>
          </ac:spMkLst>
        </pc:spChg>
        <pc:spChg chg="add del">
          <ac:chgData name="Marcel Schrauwen" userId="a0eb31cc-fb57-4beb-a905-b50ad30eea93" providerId="ADAL" clId="{F71A26BF-99A6-4DDC-91F8-D001C103F805}" dt="2022-07-07T08:31:06.101" v="2181" actId="478"/>
          <ac:spMkLst>
            <pc:docMk/>
            <pc:sldMk cId="3575594997" sldId="376"/>
            <ac:spMk id="6" creationId="{0F737B1F-19A8-4A58-B353-6006A04A7DA3}"/>
          </ac:spMkLst>
        </pc:spChg>
      </pc:sldChg>
      <pc:sldChg chg="addSp delSp modSp mod ord">
        <pc:chgData name="Marcel Schrauwen" userId="a0eb31cc-fb57-4beb-a905-b50ad30eea93" providerId="ADAL" clId="{F71A26BF-99A6-4DDC-91F8-D001C103F805}" dt="2022-07-08T11:02:01.202" v="3139"/>
        <pc:sldMkLst>
          <pc:docMk/>
          <pc:sldMk cId="44232295" sldId="1533"/>
        </pc:sldMkLst>
        <pc:spChg chg="mod">
          <ac:chgData name="Marcel Schrauwen" userId="a0eb31cc-fb57-4beb-a905-b50ad30eea93" providerId="ADAL" clId="{F71A26BF-99A6-4DDC-91F8-D001C103F805}" dt="2022-07-07T08:48:36.280" v="3119"/>
          <ac:spMkLst>
            <pc:docMk/>
            <pc:sldMk cId="44232295" sldId="1533"/>
            <ac:spMk id="2" creationId="{BE3295D5-B71E-4193-B9C2-777BBCCA4076}"/>
          </ac:spMkLst>
        </pc:spChg>
        <pc:spChg chg="mod">
          <ac:chgData name="Marcel Schrauwen" userId="a0eb31cc-fb57-4beb-a905-b50ad30eea93" providerId="ADAL" clId="{F71A26BF-99A6-4DDC-91F8-D001C103F805}" dt="2022-07-07T08:49:00.851" v="3124" actId="14100"/>
          <ac:spMkLst>
            <pc:docMk/>
            <pc:sldMk cId="44232295" sldId="1533"/>
            <ac:spMk id="7" creationId="{A0654347-3CEB-42AB-A3C3-4D05645D40EB}"/>
          </ac:spMkLst>
        </pc:spChg>
        <pc:spChg chg="add del">
          <ac:chgData name="Marcel Schrauwen" userId="a0eb31cc-fb57-4beb-a905-b50ad30eea93" providerId="ADAL" clId="{F71A26BF-99A6-4DDC-91F8-D001C103F805}" dt="2022-07-08T09:18:08.387" v="3136" actId="22"/>
          <ac:spMkLst>
            <pc:docMk/>
            <pc:sldMk cId="44232295" sldId="1533"/>
            <ac:spMk id="8" creationId="{4AC48850-6990-4015-A40A-B7D3D8DE3DFF}"/>
          </ac:spMkLst>
        </pc:spChg>
        <pc:graphicFrameChg chg="del">
          <ac:chgData name="Marcel Schrauwen" userId="a0eb31cc-fb57-4beb-a905-b50ad30eea93" providerId="ADAL" clId="{F71A26BF-99A6-4DDC-91F8-D001C103F805}" dt="2022-07-08T09:17:00.461" v="3130" actId="478"/>
          <ac:graphicFrameMkLst>
            <pc:docMk/>
            <pc:sldMk cId="44232295" sldId="1533"/>
            <ac:graphicFrameMk id="3" creationId="{1C1DD8BF-CCAF-4B4E-AED5-B0B6F323EF0D}"/>
          </ac:graphicFrameMkLst>
        </pc:graphicFrameChg>
        <pc:graphicFrameChg chg="add mod modGraphic">
          <ac:chgData name="Marcel Schrauwen" userId="a0eb31cc-fb57-4beb-a905-b50ad30eea93" providerId="ADAL" clId="{F71A26BF-99A6-4DDC-91F8-D001C103F805}" dt="2022-07-08T11:02:01.202" v="3139"/>
          <ac:graphicFrameMkLst>
            <pc:docMk/>
            <pc:sldMk cId="44232295" sldId="1533"/>
            <ac:graphicFrameMk id="9" creationId="{855BE8EC-6F2E-462F-AC5C-3976DFD537D0}"/>
          </ac:graphicFrameMkLst>
        </pc:graphicFrameChg>
      </pc:sldChg>
      <pc:sldChg chg="addSp delSp modSp mod">
        <pc:chgData name="Marcel Schrauwen" userId="a0eb31cc-fb57-4beb-a905-b50ad30eea93" providerId="ADAL" clId="{F71A26BF-99A6-4DDC-91F8-D001C103F805}" dt="2022-07-08T09:17:52.570" v="3132"/>
        <pc:sldMkLst>
          <pc:docMk/>
          <pc:sldMk cId="3665761856" sldId="1539"/>
        </pc:sldMkLst>
        <pc:spChg chg="mod">
          <ac:chgData name="Marcel Schrauwen" userId="a0eb31cc-fb57-4beb-a905-b50ad30eea93" providerId="ADAL" clId="{F71A26BF-99A6-4DDC-91F8-D001C103F805}" dt="2022-07-07T08:48:41.097" v="3120"/>
          <ac:spMkLst>
            <pc:docMk/>
            <pc:sldMk cId="3665761856" sldId="1539"/>
            <ac:spMk id="2" creationId="{BE3295D5-B71E-4193-B9C2-777BBCCA4076}"/>
          </ac:spMkLst>
        </pc:spChg>
        <pc:spChg chg="mod">
          <ac:chgData name="Marcel Schrauwen" userId="a0eb31cc-fb57-4beb-a905-b50ad30eea93" providerId="ADAL" clId="{F71A26BF-99A6-4DDC-91F8-D001C103F805}" dt="2022-07-07T08:48:53.958" v="3123" actId="14100"/>
          <ac:spMkLst>
            <pc:docMk/>
            <pc:sldMk cId="3665761856" sldId="1539"/>
            <ac:spMk id="7" creationId="{A0654347-3CEB-42AB-A3C3-4D05645D40EB}"/>
          </ac:spMkLst>
        </pc:spChg>
        <pc:graphicFrameChg chg="del">
          <ac:chgData name="Marcel Schrauwen" userId="a0eb31cc-fb57-4beb-a905-b50ad30eea93" providerId="ADAL" clId="{F71A26BF-99A6-4DDC-91F8-D001C103F805}" dt="2022-07-08T09:17:04.265" v="3131" actId="478"/>
          <ac:graphicFrameMkLst>
            <pc:docMk/>
            <pc:sldMk cId="3665761856" sldId="1539"/>
            <ac:graphicFrameMk id="3" creationId="{1C1DD8BF-CCAF-4B4E-AED5-B0B6F323EF0D}"/>
          </ac:graphicFrameMkLst>
        </pc:graphicFrameChg>
        <pc:graphicFrameChg chg="add mod">
          <ac:chgData name="Marcel Schrauwen" userId="a0eb31cc-fb57-4beb-a905-b50ad30eea93" providerId="ADAL" clId="{F71A26BF-99A6-4DDC-91F8-D001C103F805}" dt="2022-07-08T09:17:52.570" v="3132"/>
          <ac:graphicFrameMkLst>
            <pc:docMk/>
            <pc:sldMk cId="3665761856" sldId="1539"/>
            <ac:graphicFrameMk id="6" creationId="{8D0B131D-7412-4993-97A0-441221324B41}"/>
          </ac:graphicFrameMkLst>
        </pc:graphicFrameChg>
      </pc:sldChg>
    </pc:docChg>
  </pc:docChgLst>
  <pc:docChgLst>
    <pc:chgData name="Marcel Schrauwen" userId="a0eb31cc-fb57-4beb-a905-b50ad30eea93" providerId="ADAL" clId="{2974A3BE-E0EC-4B32-852E-08AC151F2C68}"/>
    <pc:docChg chg="undo custSel modSld">
      <pc:chgData name="Marcel Schrauwen" userId="a0eb31cc-fb57-4beb-a905-b50ad30eea93" providerId="ADAL" clId="{2974A3BE-E0EC-4B32-852E-08AC151F2C68}" dt="2022-11-08T15:55:28.981" v="7" actId="14100"/>
      <pc:docMkLst>
        <pc:docMk/>
      </pc:docMkLst>
      <pc:sldChg chg="modSp">
        <pc:chgData name="Marcel Schrauwen" userId="a0eb31cc-fb57-4beb-a905-b50ad30eea93" providerId="ADAL" clId="{2974A3BE-E0EC-4B32-852E-08AC151F2C68}" dt="2022-11-02T09:14:01.545" v="0"/>
        <pc:sldMkLst>
          <pc:docMk/>
          <pc:sldMk cId="555991726" sldId="363"/>
        </pc:sldMkLst>
        <pc:graphicFrameChg chg="mod">
          <ac:chgData name="Marcel Schrauwen" userId="a0eb31cc-fb57-4beb-a905-b50ad30eea93" providerId="ADAL" clId="{2974A3BE-E0EC-4B32-852E-08AC151F2C68}" dt="2022-11-02T09:14:01.545" v="0"/>
          <ac:graphicFrameMkLst>
            <pc:docMk/>
            <pc:sldMk cId="555991726" sldId="363"/>
            <ac:graphicFrameMk id="9" creationId="{E1159DA2-34BA-48E6-A9FA-EA5E30B9118D}"/>
          </ac:graphicFrameMkLst>
        </pc:graphicFrameChg>
      </pc:sldChg>
      <pc:sldChg chg="addSp delSp modSp mod">
        <pc:chgData name="Marcel Schrauwen" userId="a0eb31cc-fb57-4beb-a905-b50ad30eea93" providerId="ADAL" clId="{2974A3BE-E0EC-4B32-852E-08AC151F2C68}" dt="2022-11-08T15:55:28.981" v="7" actId="14100"/>
        <pc:sldMkLst>
          <pc:docMk/>
          <pc:sldMk cId="2516290621" sldId="370"/>
        </pc:sldMkLst>
        <pc:spChg chg="add del mod">
          <ac:chgData name="Marcel Schrauwen" userId="a0eb31cc-fb57-4beb-a905-b50ad30eea93" providerId="ADAL" clId="{2974A3BE-E0EC-4B32-852E-08AC151F2C68}" dt="2022-11-08T15:55:05.011" v="6" actId="1076"/>
          <ac:spMkLst>
            <pc:docMk/>
            <pc:sldMk cId="2516290621" sldId="370"/>
            <ac:spMk id="59" creationId="{D880D9D4-D208-4F05-B4B4-53E57A96D3EA}"/>
          </ac:spMkLst>
        </pc:spChg>
        <pc:cxnChg chg="add del mod">
          <ac:chgData name="Marcel Schrauwen" userId="a0eb31cc-fb57-4beb-a905-b50ad30eea93" providerId="ADAL" clId="{2974A3BE-E0EC-4B32-852E-08AC151F2C68}" dt="2022-11-08T15:55:28.981" v="7" actId="14100"/>
          <ac:cxnSpMkLst>
            <pc:docMk/>
            <pc:sldMk cId="2516290621" sldId="370"/>
            <ac:cxnSpMk id="57" creationId="{09C8E9C4-C92E-4CA9-830F-96ED04908A91}"/>
          </ac:cxnSpMkLst>
        </pc:cxnChg>
      </pc:sldChg>
    </pc:docChg>
  </pc:docChgLst>
  <pc:docChgLst>
    <pc:chgData name="Marcel Schrauwen" userId="a0eb31cc-fb57-4beb-a905-b50ad30eea93" providerId="ADAL" clId="{89CA18E2-0FA2-4563-8D63-DFFE47A556EA}"/>
    <pc:docChg chg="custSel modSld">
      <pc:chgData name="Marcel Schrauwen" userId="a0eb31cc-fb57-4beb-a905-b50ad30eea93" providerId="ADAL" clId="{89CA18E2-0FA2-4563-8D63-DFFE47A556EA}" dt="2022-07-06T13:06:33.720" v="82" actId="1076"/>
      <pc:docMkLst>
        <pc:docMk/>
      </pc:docMkLst>
      <pc:sldChg chg="addSp delSp modSp mod">
        <pc:chgData name="Marcel Schrauwen" userId="a0eb31cc-fb57-4beb-a905-b50ad30eea93" providerId="ADAL" clId="{89CA18E2-0FA2-4563-8D63-DFFE47A556EA}" dt="2022-07-06T13:06:33.720" v="82" actId="1076"/>
        <pc:sldMkLst>
          <pc:docMk/>
          <pc:sldMk cId="2633628098" sldId="371"/>
        </pc:sldMkLst>
        <pc:spChg chg="mod">
          <ac:chgData name="Marcel Schrauwen" userId="a0eb31cc-fb57-4beb-a905-b50ad30eea93" providerId="ADAL" clId="{89CA18E2-0FA2-4563-8D63-DFFE47A556EA}" dt="2022-07-06T13:05:49.856" v="60" actId="207"/>
          <ac:spMkLst>
            <pc:docMk/>
            <pc:sldMk cId="2633628098" sldId="371"/>
            <ac:spMk id="45" creationId="{67C68B08-3615-42EA-8BF2-D3CD5FE60346}"/>
          </ac:spMkLst>
        </pc:spChg>
        <pc:spChg chg="del">
          <ac:chgData name="Marcel Schrauwen" userId="a0eb31cc-fb57-4beb-a905-b50ad30eea93" providerId="ADAL" clId="{89CA18E2-0FA2-4563-8D63-DFFE47A556EA}" dt="2022-07-06T13:05:52.210" v="61" actId="478"/>
          <ac:spMkLst>
            <pc:docMk/>
            <pc:sldMk cId="2633628098" sldId="371"/>
            <ac:spMk id="107" creationId="{1B873BDC-6E15-44F1-9407-16730D4700CB}"/>
          </ac:spMkLst>
        </pc:spChg>
        <pc:spChg chg="add mod">
          <ac:chgData name="Marcel Schrauwen" userId="a0eb31cc-fb57-4beb-a905-b50ad30eea93" providerId="ADAL" clId="{89CA18E2-0FA2-4563-8D63-DFFE47A556EA}" dt="2022-07-06T13:06:15.133" v="75" actId="5793"/>
          <ac:spMkLst>
            <pc:docMk/>
            <pc:sldMk cId="2633628098" sldId="371"/>
            <ac:spMk id="124" creationId="{589FF3A0-44C9-4ADC-92A9-170B364C53FF}"/>
          </ac:spMkLst>
        </pc:spChg>
        <pc:spChg chg="add del mod">
          <ac:chgData name="Marcel Schrauwen" userId="a0eb31cc-fb57-4beb-a905-b50ad30eea93" providerId="ADAL" clId="{89CA18E2-0FA2-4563-8D63-DFFE47A556EA}" dt="2022-07-06T13:06:21.462" v="77" actId="478"/>
          <ac:spMkLst>
            <pc:docMk/>
            <pc:sldMk cId="2633628098" sldId="371"/>
            <ac:spMk id="125" creationId="{42A668EE-F60E-4718-A6AE-95E914556D31}"/>
          </ac:spMkLst>
        </pc:spChg>
        <pc:spChg chg="add mod">
          <ac:chgData name="Marcel Schrauwen" userId="a0eb31cc-fb57-4beb-a905-b50ad30eea93" providerId="ADAL" clId="{89CA18E2-0FA2-4563-8D63-DFFE47A556EA}" dt="2022-07-06T13:06:28.411" v="80" actId="1076"/>
          <ac:spMkLst>
            <pc:docMk/>
            <pc:sldMk cId="2633628098" sldId="371"/>
            <ac:spMk id="136" creationId="{773C8416-84DF-414B-A452-3B150556FD70}"/>
          </ac:spMkLst>
        </pc:spChg>
        <pc:spChg chg="mod">
          <ac:chgData name="Marcel Schrauwen" userId="a0eb31cc-fb57-4beb-a905-b50ad30eea93" providerId="ADAL" clId="{89CA18E2-0FA2-4563-8D63-DFFE47A556EA}" dt="2022-07-06T13:05:58.716" v="62" actId="207"/>
          <ac:spMkLst>
            <pc:docMk/>
            <pc:sldMk cId="2633628098" sldId="371"/>
            <ac:spMk id="147" creationId="{7FE98951-1A5F-46B8-9419-95C76269B5C2}"/>
          </ac:spMkLst>
        </pc:spChg>
        <pc:spChg chg="add mod">
          <ac:chgData name="Marcel Schrauwen" userId="a0eb31cc-fb57-4beb-a905-b50ad30eea93" providerId="ADAL" clId="{89CA18E2-0FA2-4563-8D63-DFFE47A556EA}" dt="2022-07-06T13:06:33.720" v="82" actId="1076"/>
          <ac:spMkLst>
            <pc:docMk/>
            <pc:sldMk cId="2633628098" sldId="371"/>
            <ac:spMk id="151" creationId="{6F005275-99CF-417D-A2E2-1786F5C60995}"/>
          </ac:spMkLst>
        </pc:spChg>
        <pc:spChg chg="del">
          <ac:chgData name="Marcel Schrauwen" userId="a0eb31cc-fb57-4beb-a905-b50ad30eea93" providerId="ADAL" clId="{89CA18E2-0FA2-4563-8D63-DFFE47A556EA}" dt="2022-07-06T13:06:00.568" v="63" actId="478"/>
          <ac:spMkLst>
            <pc:docMk/>
            <pc:sldMk cId="2633628098" sldId="371"/>
            <ac:spMk id="161" creationId="{EE9728D6-77A9-42E9-8D45-77364C450ED5}"/>
          </ac:spMkLst>
        </pc:spChg>
      </pc:sldChg>
      <pc:sldChg chg="modSp mod">
        <pc:chgData name="Marcel Schrauwen" userId="a0eb31cc-fb57-4beb-a905-b50ad30eea93" providerId="ADAL" clId="{89CA18E2-0FA2-4563-8D63-DFFE47A556EA}" dt="2022-07-06T11:39:36.530" v="58" actId="20577"/>
        <pc:sldMkLst>
          <pc:docMk/>
          <pc:sldMk cId="2781722853" sldId="373"/>
        </pc:sldMkLst>
        <pc:spChg chg="mod">
          <ac:chgData name="Marcel Schrauwen" userId="a0eb31cc-fb57-4beb-a905-b50ad30eea93" providerId="ADAL" clId="{89CA18E2-0FA2-4563-8D63-DFFE47A556EA}" dt="2022-07-06T11:39:36.530" v="58" actId="20577"/>
          <ac:spMkLst>
            <pc:docMk/>
            <pc:sldMk cId="2781722853" sldId="373"/>
            <ac:spMk id="2" creationId="{541997E2-9D7A-41F9-995E-4A8DAF58FAE6}"/>
          </ac:spMkLst>
        </pc:spChg>
      </pc:sldChg>
      <pc:sldChg chg="modSp mod">
        <pc:chgData name="Marcel Schrauwen" userId="a0eb31cc-fb57-4beb-a905-b50ad30eea93" providerId="ADAL" clId="{89CA18E2-0FA2-4563-8D63-DFFE47A556EA}" dt="2022-07-06T12:22:27.187" v="59" actId="1076"/>
        <pc:sldMkLst>
          <pc:docMk/>
          <pc:sldMk cId="2978783857" sldId="374"/>
        </pc:sldMkLst>
        <pc:spChg chg="mod">
          <ac:chgData name="Marcel Schrauwen" userId="a0eb31cc-fb57-4beb-a905-b50ad30eea93" providerId="ADAL" clId="{89CA18E2-0FA2-4563-8D63-DFFE47A556EA}" dt="2022-07-06T12:22:27.187" v="59" actId="1076"/>
          <ac:spMkLst>
            <pc:docMk/>
            <pc:sldMk cId="2978783857" sldId="374"/>
            <ac:spMk id="49" creationId="{8F15F846-42BC-43D2-A6D8-DBBB2D54E1F8}"/>
          </ac:spMkLst>
        </pc:spChg>
      </pc:sldChg>
    </pc:docChg>
  </pc:docChgLst>
  <pc:docChgLst>
    <pc:chgData name="Marcel Schrauwen" userId="a0eb31cc-fb57-4beb-a905-b50ad30eea93" providerId="ADAL" clId="{44323E89-2A6C-4E24-81AA-21BC16E73784}"/>
    <pc:docChg chg="undo custSel addSld delSld modSld sldOrd addSection delSection modSection">
      <pc:chgData name="Marcel Schrauwen" userId="a0eb31cc-fb57-4beb-a905-b50ad30eea93" providerId="ADAL" clId="{44323E89-2A6C-4E24-81AA-21BC16E73784}" dt="2022-07-06T11:19:53.997" v="35517" actId="6549"/>
      <pc:docMkLst>
        <pc:docMk/>
      </pc:docMkLst>
      <pc:sldChg chg="addSp modSp mod modTransition">
        <pc:chgData name="Marcel Schrauwen" userId="a0eb31cc-fb57-4beb-a905-b50ad30eea93" providerId="ADAL" clId="{44323E89-2A6C-4E24-81AA-21BC16E73784}" dt="2022-06-24T09:24:32.974" v="27885" actId="20577"/>
        <pc:sldMkLst>
          <pc:docMk/>
          <pc:sldMk cId="3336277829" sldId="260"/>
        </pc:sldMkLst>
        <pc:spChg chg="mod">
          <ac:chgData name="Marcel Schrauwen" userId="a0eb31cc-fb57-4beb-a905-b50ad30eea93" providerId="ADAL" clId="{44323E89-2A6C-4E24-81AA-21BC16E73784}" dt="2022-06-02T13:36:30.272" v="2747" actId="20577"/>
          <ac:spMkLst>
            <pc:docMk/>
            <pc:sldMk cId="3336277829" sldId="260"/>
            <ac:spMk id="3" creationId="{1E64E019-76BE-4EC3-B787-9820491A78C0}"/>
          </ac:spMkLst>
        </pc:spChg>
        <pc:spChg chg="mod">
          <ac:chgData name="Marcel Schrauwen" userId="a0eb31cc-fb57-4beb-a905-b50ad30eea93" providerId="ADAL" clId="{44323E89-2A6C-4E24-81AA-21BC16E73784}" dt="2022-06-24T09:24:32.974" v="27885" actId="20577"/>
          <ac:spMkLst>
            <pc:docMk/>
            <pc:sldMk cId="3336277829" sldId="260"/>
            <ac:spMk id="5" creationId="{2D1C8C8C-9C04-4D8B-86BD-B4C09BA5319D}"/>
          </ac:spMkLst>
        </pc:spChg>
        <pc:spChg chg="add mod">
          <ac:chgData name="Marcel Schrauwen" userId="a0eb31cc-fb57-4beb-a905-b50ad30eea93" providerId="ADAL" clId="{44323E89-2A6C-4E24-81AA-21BC16E73784}" dt="2022-06-24T09:24:26.231" v="27879" actId="20577"/>
          <ac:spMkLst>
            <pc:docMk/>
            <pc:sldMk cId="3336277829" sldId="260"/>
            <ac:spMk id="8" creationId="{A6F7A157-7D54-46A5-A112-A4FD839E164F}"/>
          </ac:spMkLst>
        </pc:spChg>
      </pc:sldChg>
      <pc:sldChg chg="addSp delSp modSp mod ord modTransition">
        <pc:chgData name="Marcel Schrauwen" userId="a0eb31cc-fb57-4beb-a905-b50ad30eea93" providerId="ADAL" clId="{44323E89-2A6C-4E24-81AA-21BC16E73784}" dt="2022-06-14T06:26:08.289" v="26274" actId="20577"/>
        <pc:sldMkLst>
          <pc:docMk/>
          <pc:sldMk cId="2913919368" sldId="261"/>
        </pc:sldMkLst>
        <pc:spChg chg="del mod">
          <ac:chgData name="Marcel Schrauwen" userId="a0eb31cc-fb57-4beb-a905-b50ad30eea93" providerId="ADAL" clId="{44323E89-2A6C-4E24-81AA-21BC16E73784}" dt="2022-06-07T07:44:04.699" v="5568" actId="478"/>
          <ac:spMkLst>
            <pc:docMk/>
            <pc:sldMk cId="2913919368" sldId="261"/>
            <ac:spMk id="2" creationId="{DA748F1D-AB1F-4C4A-A1F4-1D27E1FE0C1E}"/>
          </ac:spMkLst>
        </pc:spChg>
        <pc:spChg chg="mod">
          <ac:chgData name="Marcel Schrauwen" userId="a0eb31cc-fb57-4beb-a905-b50ad30eea93" providerId="ADAL" clId="{44323E89-2A6C-4E24-81AA-21BC16E73784}" dt="2022-06-14T06:26:08.289" v="26274" actId="20577"/>
          <ac:spMkLst>
            <pc:docMk/>
            <pc:sldMk cId="2913919368" sldId="261"/>
            <ac:spMk id="4" creationId="{178C7407-00D3-4BF3-B8AE-6F3D2E4D77E9}"/>
          </ac:spMkLst>
        </pc:spChg>
        <pc:spChg chg="mod">
          <ac:chgData name="Marcel Schrauwen" userId="a0eb31cc-fb57-4beb-a905-b50ad30eea93" providerId="ADAL" clId="{44323E89-2A6C-4E24-81AA-21BC16E73784}" dt="2022-06-07T15:12:35.444" v="16844" actId="1037"/>
          <ac:spMkLst>
            <pc:docMk/>
            <pc:sldMk cId="2913919368" sldId="261"/>
            <ac:spMk id="5" creationId="{BC634B1E-1AAD-458F-91BA-76F3B1B99C1C}"/>
          </ac:spMkLst>
        </pc:spChg>
        <pc:spChg chg="del mod">
          <ac:chgData name="Marcel Schrauwen" userId="a0eb31cc-fb57-4beb-a905-b50ad30eea93" providerId="ADAL" clId="{44323E89-2A6C-4E24-81AA-21BC16E73784}" dt="2022-06-07T07:40:46.607" v="5466" actId="1032"/>
          <ac:spMkLst>
            <pc:docMk/>
            <pc:sldMk cId="2913919368" sldId="261"/>
            <ac:spMk id="6" creationId="{82C0ED48-34DD-4D8D-9F89-5C5A0F0A480C}"/>
          </ac:spMkLst>
        </pc:spChg>
        <pc:spChg chg="add del mod">
          <ac:chgData name="Marcel Schrauwen" userId="a0eb31cc-fb57-4beb-a905-b50ad30eea93" providerId="ADAL" clId="{44323E89-2A6C-4E24-81AA-21BC16E73784}" dt="2022-06-07T07:44:07.412" v="5569" actId="478"/>
          <ac:spMkLst>
            <pc:docMk/>
            <pc:sldMk cId="2913919368" sldId="261"/>
            <ac:spMk id="9" creationId="{2A87859C-6B57-4A5D-83A3-0A3668486278}"/>
          </ac:spMkLst>
        </pc:spChg>
        <pc:spChg chg="add mod topLvl">
          <ac:chgData name="Marcel Schrauwen" userId="a0eb31cc-fb57-4beb-a905-b50ad30eea93" providerId="ADAL" clId="{44323E89-2A6C-4E24-81AA-21BC16E73784}" dt="2022-06-10T13:45:30.908" v="24978" actId="962"/>
          <ac:spMkLst>
            <pc:docMk/>
            <pc:sldMk cId="2913919368" sldId="261"/>
            <ac:spMk id="10" creationId="{C5FB6641-BE51-4604-95A6-F6F68E2565EE}"/>
          </ac:spMkLst>
        </pc:spChg>
        <pc:spChg chg="add mod topLvl">
          <ac:chgData name="Marcel Schrauwen" userId="a0eb31cc-fb57-4beb-a905-b50ad30eea93" providerId="ADAL" clId="{44323E89-2A6C-4E24-81AA-21BC16E73784}" dt="2022-06-10T13:45:50.471" v="24979" actId="962"/>
          <ac:spMkLst>
            <pc:docMk/>
            <pc:sldMk cId="2913919368" sldId="261"/>
            <ac:spMk id="11" creationId="{EA8FA4F3-AE11-4C37-9018-0A7CD1A1EA93}"/>
          </ac:spMkLst>
        </pc:spChg>
        <pc:spChg chg="add mod topLvl">
          <ac:chgData name="Marcel Schrauwen" userId="a0eb31cc-fb57-4beb-a905-b50ad30eea93" providerId="ADAL" clId="{44323E89-2A6C-4E24-81AA-21BC16E73784}" dt="2022-06-10T13:46:29.574" v="24983" actId="962"/>
          <ac:spMkLst>
            <pc:docMk/>
            <pc:sldMk cId="2913919368" sldId="261"/>
            <ac:spMk id="12" creationId="{656C6183-36D2-47D3-B749-2B3EAE3AFB85}"/>
          </ac:spMkLst>
        </pc:spChg>
        <pc:spChg chg="mod topLvl">
          <ac:chgData name="Marcel Schrauwen" userId="a0eb31cc-fb57-4beb-a905-b50ad30eea93" providerId="ADAL" clId="{44323E89-2A6C-4E24-81AA-21BC16E73784}" dt="2022-06-07T15:18:19.184" v="16875" actId="164"/>
          <ac:spMkLst>
            <pc:docMk/>
            <pc:sldMk cId="2913919368" sldId="261"/>
            <ac:spMk id="14" creationId="{A98D362D-55A9-428D-BF11-606E193E65C8}"/>
          </ac:spMkLst>
        </pc:spChg>
        <pc:spChg chg="mod topLvl">
          <ac:chgData name="Marcel Schrauwen" userId="a0eb31cc-fb57-4beb-a905-b50ad30eea93" providerId="ADAL" clId="{44323E89-2A6C-4E24-81AA-21BC16E73784}" dt="2022-06-07T15:17:58.376" v="16873" actId="164"/>
          <ac:spMkLst>
            <pc:docMk/>
            <pc:sldMk cId="2913919368" sldId="261"/>
            <ac:spMk id="15" creationId="{BA6EF3D5-55FD-459D-BEE7-23D6E83FB7CD}"/>
          </ac:spMkLst>
        </pc:spChg>
        <pc:spChg chg="mod topLvl">
          <ac:chgData name="Marcel Schrauwen" userId="a0eb31cc-fb57-4beb-a905-b50ad30eea93" providerId="ADAL" clId="{44323E89-2A6C-4E24-81AA-21BC16E73784}" dt="2022-06-07T15:17:58.376" v="16873" actId="164"/>
          <ac:spMkLst>
            <pc:docMk/>
            <pc:sldMk cId="2913919368" sldId="261"/>
            <ac:spMk id="16" creationId="{2ECC4D77-5636-47E7-A3C8-07DB395B3CF7}"/>
          </ac:spMkLst>
        </pc:spChg>
        <pc:spChg chg="mod topLvl">
          <ac:chgData name="Marcel Schrauwen" userId="a0eb31cc-fb57-4beb-a905-b50ad30eea93" providerId="ADAL" clId="{44323E89-2A6C-4E24-81AA-21BC16E73784}" dt="2022-06-07T15:17:58.376" v="16873" actId="164"/>
          <ac:spMkLst>
            <pc:docMk/>
            <pc:sldMk cId="2913919368" sldId="261"/>
            <ac:spMk id="17" creationId="{C1996EA0-6D16-4DE9-8A3A-8CFF6E2FF06D}"/>
          </ac:spMkLst>
        </pc:spChg>
        <pc:spChg chg="mod topLvl">
          <ac:chgData name="Marcel Schrauwen" userId="a0eb31cc-fb57-4beb-a905-b50ad30eea93" providerId="ADAL" clId="{44323E89-2A6C-4E24-81AA-21BC16E73784}" dt="2022-06-07T15:17:58.376" v="16873" actId="164"/>
          <ac:spMkLst>
            <pc:docMk/>
            <pc:sldMk cId="2913919368" sldId="261"/>
            <ac:spMk id="18" creationId="{76102ACE-A4B2-4E9D-A949-521773C8241F}"/>
          </ac:spMkLst>
        </pc:spChg>
        <pc:spChg chg="mod topLvl">
          <ac:chgData name="Marcel Schrauwen" userId="a0eb31cc-fb57-4beb-a905-b50ad30eea93" providerId="ADAL" clId="{44323E89-2A6C-4E24-81AA-21BC16E73784}" dt="2022-06-07T15:17:58.376" v="16873" actId="164"/>
          <ac:spMkLst>
            <pc:docMk/>
            <pc:sldMk cId="2913919368" sldId="261"/>
            <ac:spMk id="19" creationId="{7EC24BA1-4617-494C-8E78-3B018FFC5490}"/>
          </ac:spMkLst>
        </pc:spChg>
        <pc:spChg chg="add mod topLvl">
          <ac:chgData name="Marcel Schrauwen" userId="a0eb31cc-fb57-4beb-a905-b50ad30eea93" providerId="ADAL" clId="{44323E89-2A6C-4E24-81AA-21BC16E73784}" dt="2022-06-07T15:18:19.184" v="16875" actId="164"/>
          <ac:spMkLst>
            <pc:docMk/>
            <pc:sldMk cId="2913919368" sldId="261"/>
            <ac:spMk id="20" creationId="{3EE529A2-1C56-45BA-AEDF-6313506BF7D6}"/>
          </ac:spMkLst>
        </pc:spChg>
        <pc:spChg chg="add mod">
          <ac:chgData name="Marcel Schrauwen" userId="a0eb31cc-fb57-4beb-a905-b50ad30eea93" providerId="ADAL" clId="{44323E89-2A6C-4E24-81AA-21BC16E73784}" dt="2022-06-07T15:17:58.376" v="16873" actId="164"/>
          <ac:spMkLst>
            <pc:docMk/>
            <pc:sldMk cId="2913919368" sldId="261"/>
            <ac:spMk id="21" creationId="{CD9512BB-F353-45FD-A46D-5722A7CD4A09}"/>
          </ac:spMkLst>
        </pc:spChg>
        <pc:spChg chg="add mod">
          <ac:chgData name="Marcel Schrauwen" userId="a0eb31cc-fb57-4beb-a905-b50ad30eea93" providerId="ADAL" clId="{44323E89-2A6C-4E24-81AA-21BC16E73784}" dt="2022-06-07T15:18:36.410" v="16878" actId="1076"/>
          <ac:spMkLst>
            <pc:docMk/>
            <pc:sldMk cId="2913919368" sldId="261"/>
            <ac:spMk id="22" creationId="{0AFEEB90-97D5-47CA-865B-D13CA7421809}"/>
          </ac:spMkLst>
        </pc:spChg>
        <pc:spChg chg="add del mod">
          <ac:chgData name="Marcel Schrauwen" userId="a0eb31cc-fb57-4beb-a905-b50ad30eea93" providerId="ADAL" clId="{44323E89-2A6C-4E24-81AA-21BC16E73784}" dt="2022-06-07T15:15:31.055" v="16864" actId="478"/>
          <ac:spMkLst>
            <pc:docMk/>
            <pc:sldMk cId="2913919368" sldId="261"/>
            <ac:spMk id="25" creationId="{2ED15C58-B041-482D-8A66-7C4AE1559778}"/>
          </ac:spMkLst>
        </pc:spChg>
        <pc:spChg chg="mod">
          <ac:chgData name="Marcel Schrauwen" userId="a0eb31cc-fb57-4beb-a905-b50ad30eea93" providerId="ADAL" clId="{44323E89-2A6C-4E24-81AA-21BC16E73784}" dt="2022-06-07T10:34:58.443" v="8407" actId="5793"/>
          <ac:spMkLst>
            <pc:docMk/>
            <pc:sldMk cId="2913919368" sldId="261"/>
            <ac:spMk id="32" creationId="{D7F87FAA-0694-4246-A1BD-C1EC12B5A9E0}"/>
          </ac:spMkLst>
        </pc:spChg>
        <pc:spChg chg="mod">
          <ac:chgData name="Marcel Schrauwen" userId="a0eb31cc-fb57-4beb-a905-b50ad30eea93" providerId="ADAL" clId="{44323E89-2A6C-4E24-81AA-21BC16E73784}" dt="2022-06-07T10:35:01.635" v="8411" actId="5793"/>
          <ac:spMkLst>
            <pc:docMk/>
            <pc:sldMk cId="2913919368" sldId="261"/>
            <ac:spMk id="33" creationId="{39A3E269-B832-4B20-A775-84A346895085}"/>
          </ac:spMkLst>
        </pc:spChg>
        <pc:spChg chg="mod">
          <ac:chgData name="Marcel Schrauwen" userId="a0eb31cc-fb57-4beb-a905-b50ad30eea93" providerId="ADAL" clId="{44323E89-2A6C-4E24-81AA-21BC16E73784}" dt="2022-06-07T10:35:03.202" v="8415" actId="5793"/>
          <ac:spMkLst>
            <pc:docMk/>
            <pc:sldMk cId="2913919368" sldId="261"/>
            <ac:spMk id="35" creationId="{4D1E6534-9A04-43B1-B24C-8F92EB2A660B}"/>
          </ac:spMkLst>
        </pc:spChg>
        <pc:spChg chg="mod">
          <ac:chgData name="Marcel Schrauwen" userId="a0eb31cc-fb57-4beb-a905-b50ad30eea93" providerId="ADAL" clId="{44323E89-2A6C-4E24-81AA-21BC16E73784}" dt="2022-06-07T10:35:04.780" v="8419" actId="5793"/>
          <ac:spMkLst>
            <pc:docMk/>
            <pc:sldMk cId="2913919368" sldId="261"/>
            <ac:spMk id="36" creationId="{C8559C0C-6BE4-468D-9043-A55035D0B492}"/>
          </ac:spMkLst>
        </pc:spChg>
        <pc:spChg chg="mod">
          <ac:chgData name="Marcel Schrauwen" userId="a0eb31cc-fb57-4beb-a905-b50ad30eea93" providerId="ADAL" clId="{44323E89-2A6C-4E24-81AA-21BC16E73784}" dt="2022-06-07T10:35:06.403" v="8423" actId="5793"/>
          <ac:spMkLst>
            <pc:docMk/>
            <pc:sldMk cId="2913919368" sldId="261"/>
            <ac:spMk id="38" creationId="{D6B89420-6ED6-4629-8521-B29B76EFB61A}"/>
          </ac:spMkLst>
        </pc:spChg>
        <pc:spChg chg="mod">
          <ac:chgData name="Marcel Schrauwen" userId="a0eb31cc-fb57-4beb-a905-b50ad30eea93" providerId="ADAL" clId="{44323E89-2A6C-4E24-81AA-21BC16E73784}" dt="2022-06-07T10:35:10.749" v="8427" actId="6549"/>
          <ac:spMkLst>
            <pc:docMk/>
            <pc:sldMk cId="2913919368" sldId="261"/>
            <ac:spMk id="39" creationId="{71B197DE-AFEA-4BBD-92F6-A2752540CE0E}"/>
          </ac:spMkLst>
        </pc:spChg>
        <pc:spChg chg="add mod">
          <ac:chgData name="Marcel Schrauwen" userId="a0eb31cc-fb57-4beb-a905-b50ad30eea93" providerId="ADAL" clId="{44323E89-2A6C-4E24-81AA-21BC16E73784}" dt="2022-06-07T15:19:32.730" v="16892" actId="164"/>
          <ac:spMkLst>
            <pc:docMk/>
            <pc:sldMk cId="2913919368" sldId="261"/>
            <ac:spMk id="42" creationId="{2472DF52-3C88-488E-A9F7-CBAA5CA3AFD2}"/>
          </ac:spMkLst>
        </pc:spChg>
        <pc:spChg chg="add mod">
          <ac:chgData name="Marcel Schrauwen" userId="a0eb31cc-fb57-4beb-a905-b50ad30eea93" providerId="ADAL" clId="{44323E89-2A6C-4E24-81AA-21BC16E73784}" dt="2022-06-10T13:42:20.452" v="24963" actId="165"/>
          <ac:spMkLst>
            <pc:docMk/>
            <pc:sldMk cId="2913919368" sldId="261"/>
            <ac:spMk id="45" creationId="{EE775D68-2ED7-4A22-B6A1-CD7437CB8590}"/>
          </ac:spMkLst>
        </pc:spChg>
        <pc:spChg chg="add mod">
          <ac:chgData name="Marcel Schrauwen" userId="a0eb31cc-fb57-4beb-a905-b50ad30eea93" providerId="ADAL" clId="{44323E89-2A6C-4E24-81AA-21BC16E73784}" dt="2022-06-10T13:42:20.452" v="24963" actId="165"/>
          <ac:spMkLst>
            <pc:docMk/>
            <pc:sldMk cId="2913919368" sldId="261"/>
            <ac:spMk id="46" creationId="{AFDA2B55-A2A0-4530-A376-000296144079}"/>
          </ac:spMkLst>
        </pc:spChg>
        <pc:spChg chg="add mod">
          <ac:chgData name="Marcel Schrauwen" userId="a0eb31cc-fb57-4beb-a905-b50ad30eea93" providerId="ADAL" clId="{44323E89-2A6C-4E24-81AA-21BC16E73784}" dt="2022-06-07T15:20:02.239" v="16898" actId="1076"/>
          <ac:spMkLst>
            <pc:docMk/>
            <pc:sldMk cId="2913919368" sldId="261"/>
            <ac:spMk id="47" creationId="{EE18BAA4-AAC8-4CA9-A0CD-976D453E4EDE}"/>
          </ac:spMkLst>
        </pc:spChg>
        <pc:spChg chg="add mod">
          <ac:chgData name="Marcel Schrauwen" userId="a0eb31cc-fb57-4beb-a905-b50ad30eea93" providerId="ADAL" clId="{44323E89-2A6C-4E24-81AA-21BC16E73784}" dt="2022-06-10T13:42:24.726" v="24964" actId="165"/>
          <ac:spMkLst>
            <pc:docMk/>
            <pc:sldMk cId="2913919368" sldId="261"/>
            <ac:spMk id="49" creationId="{9C7D30F4-9E52-4CE0-A1DE-A4FAFFE3920F}"/>
          </ac:spMkLst>
        </pc:spChg>
        <pc:spChg chg="add mod">
          <ac:chgData name="Marcel Schrauwen" userId="a0eb31cc-fb57-4beb-a905-b50ad30eea93" providerId="ADAL" clId="{44323E89-2A6C-4E24-81AA-21BC16E73784}" dt="2022-06-10T13:42:24.726" v="24964" actId="165"/>
          <ac:spMkLst>
            <pc:docMk/>
            <pc:sldMk cId="2913919368" sldId="261"/>
            <ac:spMk id="50" creationId="{F0EC1152-5D01-4725-AFB9-C49CDC56ED71}"/>
          </ac:spMkLst>
        </pc:spChg>
        <pc:spChg chg="add mod">
          <ac:chgData name="Marcel Schrauwen" userId="a0eb31cc-fb57-4beb-a905-b50ad30eea93" providerId="ADAL" clId="{44323E89-2A6C-4E24-81AA-21BC16E73784}" dt="2022-06-10T13:42:28.453" v="24965" actId="165"/>
          <ac:spMkLst>
            <pc:docMk/>
            <pc:sldMk cId="2913919368" sldId="261"/>
            <ac:spMk id="52" creationId="{800AE3F6-AF19-4492-B88B-6C8FE9309099}"/>
          </ac:spMkLst>
        </pc:spChg>
        <pc:spChg chg="add del">
          <ac:chgData name="Marcel Schrauwen" userId="a0eb31cc-fb57-4beb-a905-b50ad30eea93" providerId="ADAL" clId="{44323E89-2A6C-4E24-81AA-21BC16E73784}" dt="2022-06-07T08:19:30.200" v="7205" actId="11529"/>
          <ac:spMkLst>
            <pc:docMk/>
            <pc:sldMk cId="2913919368" sldId="261"/>
            <ac:spMk id="52" creationId="{E7BD5C73-7692-422B-A63B-11B96FB5B579}"/>
          </ac:spMkLst>
        </pc:spChg>
        <pc:spChg chg="add mod">
          <ac:chgData name="Marcel Schrauwen" userId="a0eb31cc-fb57-4beb-a905-b50ad30eea93" providerId="ADAL" clId="{44323E89-2A6C-4E24-81AA-21BC16E73784}" dt="2022-06-10T13:42:28.453" v="24965" actId="165"/>
          <ac:spMkLst>
            <pc:docMk/>
            <pc:sldMk cId="2913919368" sldId="261"/>
            <ac:spMk id="53" creationId="{398252F7-7337-487D-91C2-54E73908B755}"/>
          </ac:spMkLst>
        </pc:spChg>
        <pc:spChg chg="add del">
          <ac:chgData name="Marcel Schrauwen" userId="a0eb31cc-fb57-4beb-a905-b50ad30eea93" providerId="ADAL" clId="{44323E89-2A6C-4E24-81AA-21BC16E73784}" dt="2022-06-07T08:20:00.149" v="7207" actId="478"/>
          <ac:spMkLst>
            <pc:docMk/>
            <pc:sldMk cId="2913919368" sldId="261"/>
            <ac:spMk id="53" creationId="{781F5F60-74AC-41DB-B9CF-C48B7663AE24}"/>
          </ac:spMkLst>
        </pc:spChg>
        <pc:grpChg chg="add del mod topLvl">
          <ac:chgData name="Marcel Schrauwen" userId="a0eb31cc-fb57-4beb-a905-b50ad30eea93" providerId="ADAL" clId="{44323E89-2A6C-4E24-81AA-21BC16E73784}" dt="2022-06-07T15:17:38.756" v="16872" actId="165"/>
          <ac:grpSpMkLst>
            <pc:docMk/>
            <pc:sldMk cId="2913919368" sldId="261"/>
            <ac:grpSpMk id="13" creationId="{48EE3FAB-1A4E-4415-ABE1-4B6030BCEA06}"/>
          </ac:grpSpMkLst>
        </pc:grpChg>
        <pc:grpChg chg="add del mod">
          <ac:chgData name="Marcel Schrauwen" userId="a0eb31cc-fb57-4beb-a905-b50ad30eea93" providerId="ADAL" clId="{44323E89-2A6C-4E24-81AA-21BC16E73784}" dt="2022-06-10T13:42:28.453" v="24965" actId="165"/>
          <ac:grpSpMkLst>
            <pc:docMk/>
            <pc:sldMk cId="2913919368" sldId="261"/>
            <ac:grpSpMk id="26" creationId="{BCE4727A-CC2C-467C-97B4-46B0003CBCDB}"/>
          </ac:grpSpMkLst>
        </pc:grpChg>
        <pc:grpChg chg="add del mod">
          <ac:chgData name="Marcel Schrauwen" userId="a0eb31cc-fb57-4beb-a905-b50ad30eea93" providerId="ADAL" clId="{44323E89-2A6C-4E24-81AA-21BC16E73784}" dt="2022-06-10T13:42:24.726" v="24964" actId="165"/>
          <ac:grpSpMkLst>
            <pc:docMk/>
            <pc:sldMk cId="2913919368" sldId="261"/>
            <ac:grpSpMk id="27" creationId="{185816FB-74E9-48FC-B915-EB1D3F1CE198}"/>
          </ac:grpSpMkLst>
        </pc:grpChg>
        <pc:grpChg chg="add del mod">
          <ac:chgData name="Marcel Schrauwen" userId="a0eb31cc-fb57-4beb-a905-b50ad30eea93" providerId="ADAL" clId="{44323E89-2A6C-4E24-81AA-21BC16E73784}" dt="2022-06-10T13:42:20.452" v="24963" actId="165"/>
          <ac:grpSpMkLst>
            <pc:docMk/>
            <pc:sldMk cId="2913919368" sldId="261"/>
            <ac:grpSpMk id="29" creationId="{BDB503D1-2049-411B-8671-42D477FEAC8B}"/>
          </ac:grpSpMkLst>
        </pc:grpChg>
        <pc:grpChg chg="add mod">
          <ac:chgData name="Marcel Schrauwen" userId="a0eb31cc-fb57-4beb-a905-b50ad30eea93" providerId="ADAL" clId="{44323E89-2A6C-4E24-81AA-21BC16E73784}" dt="2022-06-07T15:19:32.730" v="16892" actId="164"/>
          <ac:grpSpMkLst>
            <pc:docMk/>
            <pc:sldMk cId="2913919368" sldId="261"/>
            <ac:grpSpMk id="30" creationId="{9227F654-02A6-42E3-A441-B417B342114B}"/>
          </ac:grpSpMkLst>
        </pc:grpChg>
        <pc:grpChg chg="add mod topLvl">
          <ac:chgData name="Marcel Schrauwen" userId="a0eb31cc-fb57-4beb-a905-b50ad30eea93" providerId="ADAL" clId="{44323E89-2A6C-4E24-81AA-21BC16E73784}" dt="2022-06-10T13:42:33.707" v="24966" actId="962"/>
          <ac:grpSpMkLst>
            <pc:docMk/>
            <pc:sldMk cId="2913919368" sldId="261"/>
            <ac:grpSpMk id="43" creationId="{78900793-41F8-4973-9197-21C9ABCBA93E}"/>
          </ac:grpSpMkLst>
        </pc:grpChg>
        <pc:grpChg chg="add mod topLvl">
          <ac:chgData name="Marcel Schrauwen" userId="a0eb31cc-fb57-4beb-a905-b50ad30eea93" providerId="ADAL" clId="{44323E89-2A6C-4E24-81AA-21BC16E73784}" dt="2022-06-10T13:42:39.786" v="24967" actId="962"/>
          <ac:grpSpMkLst>
            <pc:docMk/>
            <pc:sldMk cId="2913919368" sldId="261"/>
            <ac:grpSpMk id="48" creationId="{20626C63-9F78-47AC-A638-0DF93E7093C1}"/>
          </ac:grpSpMkLst>
        </pc:grpChg>
        <pc:grpChg chg="add mod topLvl">
          <ac:chgData name="Marcel Schrauwen" userId="a0eb31cc-fb57-4beb-a905-b50ad30eea93" providerId="ADAL" clId="{44323E89-2A6C-4E24-81AA-21BC16E73784}" dt="2022-06-10T13:42:47.958" v="24968" actId="962"/>
          <ac:grpSpMkLst>
            <pc:docMk/>
            <pc:sldMk cId="2913919368" sldId="261"/>
            <ac:grpSpMk id="51" creationId="{E8A55D29-C143-4A8F-9F93-2F4F31A5E0B0}"/>
          </ac:grpSpMkLst>
        </pc:grpChg>
        <pc:grpChg chg="add del mod">
          <ac:chgData name="Marcel Schrauwen" userId="a0eb31cc-fb57-4beb-a905-b50ad30eea93" providerId="ADAL" clId="{44323E89-2A6C-4E24-81AA-21BC16E73784}" dt="2022-06-07T15:16:58.124" v="16871" actId="165"/>
          <ac:grpSpMkLst>
            <pc:docMk/>
            <pc:sldMk cId="2913919368" sldId="261"/>
            <ac:grpSpMk id="55" creationId="{7D764296-06C8-4E7B-9179-61F614531868}"/>
          </ac:grpSpMkLst>
        </pc:grpChg>
        <pc:grpChg chg="add mod">
          <ac:chgData name="Marcel Schrauwen" userId="a0eb31cc-fb57-4beb-a905-b50ad30eea93" providerId="ADAL" clId="{44323E89-2A6C-4E24-81AA-21BC16E73784}" dt="2022-06-07T15:19:55.804" v="16896" actId="1076"/>
          <ac:grpSpMkLst>
            <pc:docMk/>
            <pc:sldMk cId="2913919368" sldId="261"/>
            <ac:grpSpMk id="56" creationId="{702B722B-7CAC-421E-9A9C-5C380B712B60}"/>
          </ac:grpSpMkLst>
        </pc:grpChg>
        <pc:grpChg chg="add mod">
          <ac:chgData name="Marcel Schrauwen" userId="a0eb31cc-fb57-4beb-a905-b50ad30eea93" providerId="ADAL" clId="{44323E89-2A6C-4E24-81AA-21BC16E73784}" dt="2022-06-07T15:18:42.056" v="16879" actId="1076"/>
          <ac:grpSpMkLst>
            <pc:docMk/>
            <pc:sldMk cId="2913919368" sldId="261"/>
            <ac:grpSpMk id="57" creationId="{3DE198E9-34F6-45D3-B7E1-8C80930AE89F}"/>
          </ac:grpSpMkLst>
        </pc:grpChg>
        <pc:grpChg chg="add mod">
          <ac:chgData name="Marcel Schrauwen" userId="a0eb31cc-fb57-4beb-a905-b50ad30eea93" providerId="ADAL" clId="{44323E89-2A6C-4E24-81AA-21BC16E73784}" dt="2022-06-07T15:18:21.151" v="16876" actId="1076"/>
          <ac:grpSpMkLst>
            <pc:docMk/>
            <pc:sldMk cId="2913919368" sldId="261"/>
            <ac:grpSpMk id="58" creationId="{A40E0BAB-1A1E-4BF7-8AEE-B7253D95752D}"/>
          </ac:grpSpMkLst>
        </pc:grpChg>
        <pc:grpChg chg="add mod">
          <ac:chgData name="Marcel Schrauwen" userId="a0eb31cc-fb57-4beb-a905-b50ad30eea93" providerId="ADAL" clId="{44323E89-2A6C-4E24-81AA-21BC16E73784}" dt="2022-06-07T15:19:12.206" v="16887" actId="1076"/>
          <ac:grpSpMkLst>
            <pc:docMk/>
            <pc:sldMk cId="2913919368" sldId="261"/>
            <ac:grpSpMk id="59" creationId="{137B6487-276C-4EC3-9FD6-BB6C2E478680}"/>
          </ac:grpSpMkLst>
        </pc:grpChg>
        <pc:grpChg chg="add mod">
          <ac:chgData name="Marcel Schrauwen" userId="a0eb31cc-fb57-4beb-a905-b50ad30eea93" providerId="ADAL" clId="{44323E89-2A6C-4E24-81AA-21BC16E73784}" dt="2022-06-07T15:19:32.730" v="16892" actId="164"/>
          <ac:grpSpMkLst>
            <pc:docMk/>
            <pc:sldMk cId="2913919368" sldId="261"/>
            <ac:grpSpMk id="64" creationId="{9AFC84AE-ACDF-49ED-B05D-8E4686799234}"/>
          </ac:grpSpMkLst>
        </pc:grpChg>
        <pc:graphicFrameChg chg="add del mod modGraphic">
          <ac:chgData name="Marcel Schrauwen" userId="a0eb31cc-fb57-4beb-a905-b50ad30eea93" providerId="ADAL" clId="{44323E89-2A6C-4E24-81AA-21BC16E73784}" dt="2022-06-07T15:15:26.535" v="16863" actId="478"/>
          <ac:graphicFrameMkLst>
            <pc:docMk/>
            <pc:sldMk cId="2913919368" sldId="261"/>
            <ac:graphicFrameMk id="7" creationId="{30FB4089-D6C7-4F2E-8CC5-00DDAE281C0B}"/>
          </ac:graphicFrameMkLst>
        </pc:graphicFrameChg>
        <pc:cxnChg chg="add mod topLvl">
          <ac:chgData name="Marcel Schrauwen" userId="a0eb31cc-fb57-4beb-a905-b50ad30eea93" providerId="ADAL" clId="{44323E89-2A6C-4E24-81AA-21BC16E73784}" dt="2022-06-07T15:18:19.184" v="16875" actId="164"/>
          <ac:cxnSpMkLst>
            <pc:docMk/>
            <pc:sldMk cId="2913919368" sldId="261"/>
            <ac:cxnSpMk id="24" creationId="{8A8CBAA8-C0CE-4B26-888F-1979818BF7EA}"/>
          </ac:cxnSpMkLst>
        </pc:cxnChg>
        <pc:cxnChg chg="add del mod">
          <ac:chgData name="Marcel Schrauwen" userId="a0eb31cc-fb57-4beb-a905-b50ad30eea93" providerId="ADAL" clId="{44323E89-2A6C-4E24-81AA-21BC16E73784}" dt="2022-06-07T08:17:01.119" v="7118" actId="478"/>
          <ac:cxnSpMkLst>
            <pc:docMk/>
            <pc:sldMk cId="2913919368" sldId="261"/>
            <ac:cxnSpMk id="27" creationId="{542F96EF-8338-43E0-8DBE-8CAB3EDCB1F6}"/>
          </ac:cxnSpMkLst>
        </pc:cxnChg>
        <pc:cxnChg chg="add mod">
          <ac:chgData name="Marcel Schrauwen" userId="a0eb31cc-fb57-4beb-a905-b50ad30eea93" providerId="ADAL" clId="{44323E89-2A6C-4E24-81AA-21BC16E73784}" dt="2022-06-07T15:17:58.376" v="16873" actId="164"/>
          <ac:cxnSpMkLst>
            <pc:docMk/>
            <pc:sldMk cId="2913919368" sldId="261"/>
            <ac:cxnSpMk id="28" creationId="{AE27F8A0-24F1-42A4-90F1-BBC859EFA255}"/>
          </ac:cxnSpMkLst>
        </pc:cxnChg>
        <pc:cxnChg chg="add mod">
          <ac:chgData name="Marcel Schrauwen" userId="a0eb31cc-fb57-4beb-a905-b50ad30eea93" providerId="ADAL" clId="{44323E89-2A6C-4E24-81AA-21BC16E73784}" dt="2022-06-07T15:17:58.376" v="16873" actId="164"/>
          <ac:cxnSpMkLst>
            <pc:docMk/>
            <pc:sldMk cId="2913919368" sldId="261"/>
            <ac:cxnSpMk id="31" creationId="{4358EDDC-3994-4D8A-9B12-92AAE5782743}"/>
          </ac:cxnSpMkLst>
        </pc:cxnChg>
        <pc:cxnChg chg="add mod">
          <ac:chgData name="Marcel Schrauwen" userId="a0eb31cc-fb57-4beb-a905-b50ad30eea93" providerId="ADAL" clId="{44323E89-2A6C-4E24-81AA-21BC16E73784}" dt="2022-06-07T15:17:58.376" v="16873" actId="164"/>
          <ac:cxnSpMkLst>
            <pc:docMk/>
            <pc:sldMk cId="2913919368" sldId="261"/>
            <ac:cxnSpMk id="34" creationId="{C2F0218D-D123-420B-AE12-10B2F3211053}"/>
          </ac:cxnSpMkLst>
        </pc:cxnChg>
        <pc:cxnChg chg="add mod">
          <ac:chgData name="Marcel Schrauwen" userId="a0eb31cc-fb57-4beb-a905-b50ad30eea93" providerId="ADAL" clId="{44323E89-2A6C-4E24-81AA-21BC16E73784}" dt="2022-06-07T15:17:58.376" v="16873" actId="164"/>
          <ac:cxnSpMkLst>
            <pc:docMk/>
            <pc:sldMk cId="2913919368" sldId="261"/>
            <ac:cxnSpMk id="37" creationId="{4EA78923-432D-4991-B5B3-2C7E1C327BB0}"/>
          </ac:cxnSpMkLst>
        </pc:cxnChg>
        <pc:cxnChg chg="add mod">
          <ac:chgData name="Marcel Schrauwen" userId="a0eb31cc-fb57-4beb-a905-b50ad30eea93" providerId="ADAL" clId="{44323E89-2A6C-4E24-81AA-21BC16E73784}" dt="2022-06-07T15:17:58.376" v="16873" actId="164"/>
          <ac:cxnSpMkLst>
            <pc:docMk/>
            <pc:sldMk cId="2913919368" sldId="261"/>
            <ac:cxnSpMk id="40" creationId="{8A5630AD-1BFB-477C-96AC-5B4F1F06EEC5}"/>
          </ac:cxnSpMkLst>
        </pc:cxnChg>
        <pc:cxnChg chg="add mod">
          <ac:chgData name="Marcel Schrauwen" userId="a0eb31cc-fb57-4beb-a905-b50ad30eea93" providerId="ADAL" clId="{44323E89-2A6C-4E24-81AA-21BC16E73784}" dt="2022-06-07T15:19:32.730" v="16892" actId="164"/>
          <ac:cxnSpMkLst>
            <pc:docMk/>
            <pc:sldMk cId="2913919368" sldId="261"/>
            <ac:cxnSpMk id="41" creationId="{C3A93111-C445-4C19-9720-CC43910D8EFB}"/>
          </ac:cxnSpMkLst>
        </pc:cxnChg>
        <pc:cxnChg chg="add mod">
          <ac:chgData name="Marcel Schrauwen" userId="a0eb31cc-fb57-4beb-a905-b50ad30eea93" providerId="ADAL" clId="{44323E89-2A6C-4E24-81AA-21BC16E73784}" dt="2022-06-07T15:19:15.087" v="16888" actId="14100"/>
          <ac:cxnSpMkLst>
            <pc:docMk/>
            <pc:sldMk cId="2913919368" sldId="261"/>
            <ac:cxnSpMk id="44" creationId="{88FDE48F-35BE-484F-A2B3-2F05D9363D6A}"/>
          </ac:cxnSpMkLst>
        </pc:cxnChg>
        <pc:cxnChg chg="add del mod">
          <ac:chgData name="Marcel Schrauwen" userId="a0eb31cc-fb57-4beb-a905-b50ad30eea93" providerId="ADAL" clId="{44323E89-2A6C-4E24-81AA-21BC16E73784}" dt="2022-06-07T08:19:20.413" v="7203" actId="478"/>
          <ac:cxnSpMkLst>
            <pc:docMk/>
            <pc:sldMk cId="2913919368" sldId="261"/>
            <ac:cxnSpMk id="48" creationId="{9370FFDB-A170-45C9-9EBE-F84BA81D8E2E}"/>
          </ac:cxnSpMkLst>
        </pc:cxnChg>
        <pc:cxnChg chg="add mod">
          <ac:chgData name="Marcel Schrauwen" userId="a0eb31cc-fb57-4beb-a905-b50ad30eea93" providerId="ADAL" clId="{44323E89-2A6C-4E24-81AA-21BC16E73784}" dt="2022-06-07T15:20:07.445" v="16899" actId="14100"/>
          <ac:cxnSpMkLst>
            <pc:docMk/>
            <pc:sldMk cId="2913919368" sldId="261"/>
            <ac:cxnSpMk id="54" creationId="{B2A9801C-C134-4EAF-ABE3-DFC74EE90858}"/>
          </ac:cxnSpMkLst>
        </pc:cxnChg>
      </pc:sldChg>
      <pc:sldChg chg="modSp mod ord modTransition">
        <pc:chgData name="Marcel Schrauwen" userId="a0eb31cc-fb57-4beb-a905-b50ad30eea93" providerId="ADAL" clId="{44323E89-2A6C-4E24-81AA-21BC16E73784}" dt="2022-06-10T07:17:17.156" v="18683"/>
        <pc:sldMkLst>
          <pc:docMk/>
          <pc:sldMk cId="478940279" sldId="262"/>
        </pc:sldMkLst>
        <pc:spChg chg="mod">
          <ac:chgData name="Marcel Schrauwen" userId="a0eb31cc-fb57-4beb-a905-b50ad30eea93" providerId="ADAL" clId="{44323E89-2A6C-4E24-81AA-21BC16E73784}" dt="2022-06-02T06:49:16.180" v="2092" actId="20577"/>
          <ac:spMkLst>
            <pc:docMk/>
            <pc:sldMk cId="478940279" sldId="262"/>
            <ac:spMk id="2" creationId="{1F23F8D0-8F75-40A4-8B2E-F147AE2C64DE}"/>
          </ac:spMkLst>
        </pc:spChg>
        <pc:spChg chg="mod">
          <ac:chgData name="Marcel Schrauwen" userId="a0eb31cc-fb57-4beb-a905-b50ad30eea93" providerId="ADAL" clId="{44323E89-2A6C-4E24-81AA-21BC16E73784}" dt="2022-06-02T06:49:30.691" v="2094" actId="12"/>
          <ac:spMkLst>
            <pc:docMk/>
            <pc:sldMk cId="478940279" sldId="262"/>
            <ac:spMk id="3" creationId="{DAE784DB-E990-4439-B716-7776335AE937}"/>
          </ac:spMkLst>
        </pc:spChg>
      </pc:sldChg>
      <pc:sldChg chg="addSp delSp modSp del mod ord">
        <pc:chgData name="Marcel Schrauwen" userId="a0eb31cc-fb57-4beb-a905-b50ad30eea93" providerId="ADAL" clId="{44323E89-2A6C-4E24-81AA-21BC16E73784}" dt="2022-06-03T07:32:02.287" v="3093" actId="2696"/>
        <pc:sldMkLst>
          <pc:docMk/>
          <pc:sldMk cId="657191410" sldId="263"/>
        </pc:sldMkLst>
        <pc:spChg chg="mod">
          <ac:chgData name="Marcel Schrauwen" userId="a0eb31cc-fb57-4beb-a905-b50ad30eea93" providerId="ADAL" clId="{44323E89-2A6C-4E24-81AA-21BC16E73784}" dt="2022-06-02T09:13:10.490" v="2723" actId="20577"/>
          <ac:spMkLst>
            <pc:docMk/>
            <pc:sldMk cId="657191410" sldId="263"/>
            <ac:spMk id="2" creationId="{E2487966-F2D3-40F9-BFE8-C802E1370085}"/>
          </ac:spMkLst>
        </pc:spChg>
        <pc:spChg chg="mod">
          <ac:chgData name="Marcel Schrauwen" userId="a0eb31cc-fb57-4beb-a905-b50ad30eea93" providerId="ADAL" clId="{44323E89-2A6C-4E24-81AA-21BC16E73784}" dt="2022-06-02T06:51:54.585" v="2233" actId="20577"/>
          <ac:spMkLst>
            <pc:docMk/>
            <pc:sldMk cId="657191410" sldId="263"/>
            <ac:spMk id="4" creationId="{AD0B4976-8519-4746-B73A-C26E49DD15CA}"/>
          </ac:spMkLst>
        </pc:spChg>
        <pc:spChg chg="mod">
          <ac:chgData name="Marcel Schrauwen" userId="a0eb31cc-fb57-4beb-a905-b50ad30eea93" providerId="ADAL" clId="{44323E89-2A6C-4E24-81AA-21BC16E73784}" dt="2022-06-02T06:51:47.430" v="2215" actId="20577"/>
          <ac:spMkLst>
            <pc:docMk/>
            <pc:sldMk cId="657191410" sldId="263"/>
            <ac:spMk id="5" creationId="{34A7725F-2A78-4DD6-906B-8DDCF60A44C5}"/>
          </ac:spMkLst>
        </pc:spChg>
        <pc:spChg chg="del mod">
          <ac:chgData name="Marcel Schrauwen" userId="a0eb31cc-fb57-4beb-a905-b50ad30eea93" providerId="ADAL" clId="{44323E89-2A6C-4E24-81AA-21BC16E73784}" dt="2022-06-02T06:54:26.609" v="2434" actId="478"/>
          <ac:spMkLst>
            <pc:docMk/>
            <pc:sldMk cId="657191410" sldId="263"/>
            <ac:spMk id="6" creationId="{0DAFDD28-8E45-47AD-B983-6D9C97D0BFC2}"/>
          </ac:spMkLst>
        </pc:spChg>
        <pc:spChg chg="add mod">
          <ac:chgData name="Marcel Schrauwen" userId="a0eb31cc-fb57-4beb-a905-b50ad30eea93" providerId="ADAL" clId="{44323E89-2A6C-4E24-81AA-21BC16E73784}" dt="2022-06-02T09:11:30.366" v="2697" actId="5793"/>
          <ac:spMkLst>
            <pc:docMk/>
            <pc:sldMk cId="657191410" sldId="263"/>
            <ac:spMk id="8" creationId="{BAE187AD-2295-4040-B2A1-4DFD814E2A5E}"/>
          </ac:spMkLst>
        </pc:spChg>
      </pc:sldChg>
      <pc:sldChg chg="addSp delSp modSp mod ord modTransition">
        <pc:chgData name="Marcel Schrauwen" userId="a0eb31cc-fb57-4beb-a905-b50ad30eea93" providerId="ADAL" clId="{44323E89-2A6C-4E24-81AA-21BC16E73784}" dt="2022-06-24T10:51:32.948" v="30333" actId="6549"/>
        <pc:sldMkLst>
          <pc:docMk/>
          <pc:sldMk cId="430726107" sldId="264"/>
        </pc:sldMkLst>
        <pc:spChg chg="mod">
          <ac:chgData name="Marcel Schrauwen" userId="a0eb31cc-fb57-4beb-a905-b50ad30eea93" providerId="ADAL" clId="{44323E89-2A6C-4E24-81AA-21BC16E73784}" dt="2022-06-07T14:35:01.191" v="13588" actId="6549"/>
          <ac:spMkLst>
            <pc:docMk/>
            <pc:sldMk cId="430726107" sldId="264"/>
            <ac:spMk id="2" creationId="{4010AEF9-14CC-4FD3-8650-17556EC50146}"/>
          </ac:spMkLst>
        </pc:spChg>
        <pc:spChg chg="mod">
          <ac:chgData name="Marcel Schrauwen" userId="a0eb31cc-fb57-4beb-a905-b50ad30eea93" providerId="ADAL" clId="{44323E89-2A6C-4E24-81AA-21BC16E73784}" dt="2022-06-02T06:51:11.148" v="2212" actId="20577"/>
          <ac:spMkLst>
            <pc:docMk/>
            <pc:sldMk cId="430726107" sldId="264"/>
            <ac:spMk id="4" creationId="{99098270-1C74-4B2E-87B9-9DB23F2C6863}"/>
          </ac:spMkLst>
        </pc:spChg>
        <pc:spChg chg="mod">
          <ac:chgData name="Marcel Schrauwen" userId="a0eb31cc-fb57-4beb-a905-b50ad30eea93" providerId="ADAL" clId="{44323E89-2A6C-4E24-81AA-21BC16E73784}" dt="2022-06-07T14:31:34.240" v="13518" actId="20577"/>
          <ac:spMkLst>
            <pc:docMk/>
            <pc:sldMk cId="430726107" sldId="264"/>
            <ac:spMk id="5" creationId="{915E30FE-2A79-4A52-B0BA-F5DFD0310B86}"/>
          </ac:spMkLst>
        </pc:spChg>
        <pc:spChg chg="del mod">
          <ac:chgData name="Marcel Schrauwen" userId="a0eb31cc-fb57-4beb-a905-b50ad30eea93" providerId="ADAL" clId="{44323E89-2A6C-4E24-81AA-21BC16E73784}" dt="2022-06-03T07:49:34.034" v="4311" actId="478"/>
          <ac:spMkLst>
            <pc:docMk/>
            <pc:sldMk cId="430726107" sldId="264"/>
            <ac:spMk id="6" creationId="{8BED9DCB-1157-42C7-AAD6-FBC2910865DD}"/>
          </ac:spMkLst>
        </pc:spChg>
        <pc:spChg chg="add del mod">
          <ac:chgData name="Marcel Schrauwen" userId="a0eb31cc-fb57-4beb-a905-b50ad30eea93" providerId="ADAL" clId="{44323E89-2A6C-4E24-81AA-21BC16E73784}" dt="2022-06-07T14:51:34.817" v="14439" actId="478"/>
          <ac:spMkLst>
            <pc:docMk/>
            <pc:sldMk cId="430726107" sldId="264"/>
            <ac:spMk id="7" creationId="{463C9C45-DB49-4708-A8BB-8FC12F831F40}"/>
          </ac:spMkLst>
        </pc:spChg>
        <pc:spChg chg="mod">
          <ac:chgData name="Marcel Schrauwen" userId="a0eb31cc-fb57-4beb-a905-b50ad30eea93" providerId="ADAL" clId="{44323E89-2A6C-4E24-81AA-21BC16E73784}" dt="2022-06-03T07:50:46.674" v="4345"/>
          <ac:spMkLst>
            <pc:docMk/>
            <pc:sldMk cId="430726107" sldId="264"/>
            <ac:spMk id="8" creationId="{B8000A14-5BC6-4884-B293-B871D2EF7A95}"/>
          </ac:spMkLst>
        </pc:spChg>
        <pc:spChg chg="add del mod">
          <ac:chgData name="Marcel Schrauwen" userId="a0eb31cc-fb57-4beb-a905-b50ad30eea93" providerId="ADAL" clId="{44323E89-2A6C-4E24-81AA-21BC16E73784}" dt="2022-06-07T14:51:34.817" v="14439" actId="478"/>
          <ac:spMkLst>
            <pc:docMk/>
            <pc:sldMk cId="430726107" sldId="264"/>
            <ac:spMk id="9" creationId="{8AFC4601-AB98-49E5-9670-2672D3D711A1}"/>
          </ac:spMkLst>
        </pc:spChg>
        <pc:spChg chg="mod">
          <ac:chgData name="Marcel Schrauwen" userId="a0eb31cc-fb57-4beb-a905-b50ad30eea93" providerId="ADAL" clId="{44323E89-2A6C-4E24-81AA-21BC16E73784}" dt="2022-06-03T07:50:46.674" v="4345"/>
          <ac:spMkLst>
            <pc:docMk/>
            <pc:sldMk cId="430726107" sldId="264"/>
            <ac:spMk id="9" creationId="{F027F33B-18C0-4B3B-B73C-44E2C73C7FB2}"/>
          </ac:spMkLst>
        </pc:spChg>
        <pc:spChg chg="mod">
          <ac:chgData name="Marcel Schrauwen" userId="a0eb31cc-fb57-4beb-a905-b50ad30eea93" providerId="ADAL" clId="{44323E89-2A6C-4E24-81AA-21BC16E73784}" dt="2022-06-03T07:50:46.674" v="4345"/>
          <ac:spMkLst>
            <pc:docMk/>
            <pc:sldMk cId="430726107" sldId="264"/>
            <ac:spMk id="10" creationId="{BC177B8A-AB76-427B-B945-6999CE8F9F52}"/>
          </ac:spMkLst>
        </pc:spChg>
        <pc:spChg chg="add del mod">
          <ac:chgData name="Marcel Schrauwen" userId="a0eb31cc-fb57-4beb-a905-b50ad30eea93" providerId="ADAL" clId="{44323E89-2A6C-4E24-81AA-21BC16E73784}" dt="2022-06-07T14:51:34.817" v="14439" actId="478"/>
          <ac:spMkLst>
            <pc:docMk/>
            <pc:sldMk cId="430726107" sldId="264"/>
            <ac:spMk id="10" creationId="{F79CFCAE-AC79-4F99-8147-C429628AFA76}"/>
          </ac:spMkLst>
        </pc:spChg>
        <pc:spChg chg="add del mod">
          <ac:chgData name="Marcel Schrauwen" userId="a0eb31cc-fb57-4beb-a905-b50ad30eea93" providerId="ADAL" clId="{44323E89-2A6C-4E24-81AA-21BC16E73784}" dt="2022-06-07T14:51:34.817" v="14439" actId="478"/>
          <ac:spMkLst>
            <pc:docMk/>
            <pc:sldMk cId="430726107" sldId="264"/>
            <ac:spMk id="11" creationId="{2FD91078-F7DF-4DA4-B82A-A9285BA7F5C3}"/>
          </ac:spMkLst>
        </pc:spChg>
        <pc:spChg chg="mod">
          <ac:chgData name="Marcel Schrauwen" userId="a0eb31cc-fb57-4beb-a905-b50ad30eea93" providerId="ADAL" clId="{44323E89-2A6C-4E24-81AA-21BC16E73784}" dt="2022-06-03T07:50:46.674" v="4345"/>
          <ac:spMkLst>
            <pc:docMk/>
            <pc:sldMk cId="430726107" sldId="264"/>
            <ac:spMk id="11" creationId="{5344AD66-4AFB-4C1A-99A1-C77DFB431EA5}"/>
          </ac:spMkLst>
        </pc:spChg>
        <pc:spChg chg="add del mod">
          <ac:chgData name="Marcel Schrauwen" userId="a0eb31cc-fb57-4beb-a905-b50ad30eea93" providerId="ADAL" clId="{44323E89-2A6C-4E24-81AA-21BC16E73784}" dt="2022-06-07T14:51:34.817" v="14439" actId="478"/>
          <ac:spMkLst>
            <pc:docMk/>
            <pc:sldMk cId="430726107" sldId="264"/>
            <ac:spMk id="12" creationId="{3B3637A2-2F20-46C7-95D9-65FAE500052D}"/>
          </ac:spMkLst>
        </pc:spChg>
        <pc:spChg chg="mod">
          <ac:chgData name="Marcel Schrauwen" userId="a0eb31cc-fb57-4beb-a905-b50ad30eea93" providerId="ADAL" clId="{44323E89-2A6C-4E24-81AA-21BC16E73784}" dt="2022-06-03T07:50:46.674" v="4345"/>
          <ac:spMkLst>
            <pc:docMk/>
            <pc:sldMk cId="430726107" sldId="264"/>
            <ac:spMk id="12" creationId="{DCFD98B8-E2A3-4EA7-A5D6-E93B6A2E6A1D}"/>
          </ac:spMkLst>
        </pc:spChg>
        <pc:spChg chg="mod">
          <ac:chgData name="Marcel Schrauwen" userId="a0eb31cc-fb57-4beb-a905-b50ad30eea93" providerId="ADAL" clId="{44323E89-2A6C-4E24-81AA-21BC16E73784}" dt="2022-06-03T07:50:46.674" v="4345"/>
          <ac:spMkLst>
            <pc:docMk/>
            <pc:sldMk cId="430726107" sldId="264"/>
            <ac:spMk id="13" creationId="{20FF0A05-8607-4671-8B21-75473A93B26B}"/>
          </ac:spMkLst>
        </pc:spChg>
        <pc:spChg chg="add del mod">
          <ac:chgData name="Marcel Schrauwen" userId="a0eb31cc-fb57-4beb-a905-b50ad30eea93" providerId="ADAL" clId="{44323E89-2A6C-4E24-81AA-21BC16E73784}" dt="2022-06-07T14:51:34.817" v="14439" actId="478"/>
          <ac:spMkLst>
            <pc:docMk/>
            <pc:sldMk cId="430726107" sldId="264"/>
            <ac:spMk id="13" creationId="{326CFE0E-BC02-4E7E-B296-71E083C15606}"/>
          </ac:spMkLst>
        </pc:spChg>
        <pc:spChg chg="add mod">
          <ac:chgData name="Marcel Schrauwen" userId="a0eb31cc-fb57-4beb-a905-b50ad30eea93" providerId="ADAL" clId="{44323E89-2A6C-4E24-81AA-21BC16E73784}" dt="2022-06-07T14:52:26.901" v="14463" actId="165"/>
          <ac:spMkLst>
            <pc:docMk/>
            <pc:sldMk cId="430726107" sldId="264"/>
            <ac:spMk id="15" creationId="{34693CBA-156E-4832-86F8-18CF62010442}"/>
          </ac:spMkLst>
        </pc:spChg>
        <pc:spChg chg="mod">
          <ac:chgData name="Marcel Schrauwen" userId="a0eb31cc-fb57-4beb-a905-b50ad30eea93" providerId="ADAL" clId="{44323E89-2A6C-4E24-81AA-21BC16E73784}" dt="2022-06-03T07:50:46.674" v="4345"/>
          <ac:spMkLst>
            <pc:docMk/>
            <pc:sldMk cId="430726107" sldId="264"/>
            <ac:spMk id="15" creationId="{9700D467-A386-4D0D-BC18-7D26A433596F}"/>
          </ac:spMkLst>
        </pc:spChg>
        <pc:spChg chg="mod">
          <ac:chgData name="Marcel Schrauwen" userId="a0eb31cc-fb57-4beb-a905-b50ad30eea93" providerId="ADAL" clId="{44323E89-2A6C-4E24-81AA-21BC16E73784}" dt="2022-06-03T07:50:46.674" v="4345"/>
          <ac:spMkLst>
            <pc:docMk/>
            <pc:sldMk cId="430726107" sldId="264"/>
            <ac:spMk id="16" creationId="{253F2A3F-22D5-4E43-A8C8-6464444B5847}"/>
          </ac:spMkLst>
        </pc:spChg>
        <pc:spChg chg="add mod">
          <ac:chgData name="Marcel Schrauwen" userId="a0eb31cc-fb57-4beb-a905-b50ad30eea93" providerId="ADAL" clId="{44323E89-2A6C-4E24-81AA-21BC16E73784}" dt="2022-06-07T14:52:26.901" v="14463" actId="165"/>
          <ac:spMkLst>
            <pc:docMk/>
            <pc:sldMk cId="430726107" sldId="264"/>
            <ac:spMk id="16" creationId="{FABB29FD-674E-4567-9DF2-102908688AAC}"/>
          </ac:spMkLst>
        </pc:spChg>
        <pc:spChg chg="add mod topLvl">
          <ac:chgData name="Marcel Schrauwen" userId="a0eb31cc-fb57-4beb-a905-b50ad30eea93" providerId="ADAL" clId="{44323E89-2A6C-4E24-81AA-21BC16E73784}" dt="2022-06-07T14:52:34.214" v="14464" actId="164"/>
          <ac:spMkLst>
            <pc:docMk/>
            <pc:sldMk cId="430726107" sldId="264"/>
            <ac:spMk id="17" creationId="{1E92F947-47E6-4CBB-92B5-3E40F2401264}"/>
          </ac:spMkLst>
        </pc:spChg>
        <pc:spChg chg="mod">
          <ac:chgData name="Marcel Schrauwen" userId="a0eb31cc-fb57-4beb-a905-b50ad30eea93" providerId="ADAL" clId="{44323E89-2A6C-4E24-81AA-21BC16E73784}" dt="2022-06-03T07:50:46.674" v="4345"/>
          <ac:spMkLst>
            <pc:docMk/>
            <pc:sldMk cId="430726107" sldId="264"/>
            <ac:spMk id="17" creationId="{692A7385-A813-49B0-BE4A-4730AC829B73}"/>
          </ac:spMkLst>
        </pc:spChg>
        <pc:spChg chg="add mod ord topLvl">
          <ac:chgData name="Marcel Schrauwen" userId="a0eb31cc-fb57-4beb-a905-b50ad30eea93" providerId="ADAL" clId="{44323E89-2A6C-4E24-81AA-21BC16E73784}" dt="2022-06-07T14:52:34.214" v="14464" actId="164"/>
          <ac:spMkLst>
            <pc:docMk/>
            <pc:sldMk cId="430726107" sldId="264"/>
            <ac:spMk id="18" creationId="{1BDC795D-A87E-46EF-A4DD-A359B4D28D63}"/>
          </ac:spMkLst>
        </pc:spChg>
        <pc:spChg chg="mod">
          <ac:chgData name="Marcel Schrauwen" userId="a0eb31cc-fb57-4beb-a905-b50ad30eea93" providerId="ADAL" clId="{44323E89-2A6C-4E24-81AA-21BC16E73784}" dt="2022-06-03T07:50:46.674" v="4345"/>
          <ac:spMkLst>
            <pc:docMk/>
            <pc:sldMk cId="430726107" sldId="264"/>
            <ac:spMk id="18" creationId="{C98CC5C6-F89E-4E22-988A-9E14FC225B6D}"/>
          </ac:spMkLst>
        </pc:spChg>
        <pc:spChg chg="mod">
          <ac:chgData name="Marcel Schrauwen" userId="a0eb31cc-fb57-4beb-a905-b50ad30eea93" providerId="ADAL" clId="{44323E89-2A6C-4E24-81AA-21BC16E73784}" dt="2022-06-03T07:50:46.674" v="4345"/>
          <ac:spMkLst>
            <pc:docMk/>
            <pc:sldMk cId="430726107" sldId="264"/>
            <ac:spMk id="19" creationId="{E21645EA-AA0E-46A3-9AC0-609A4F69A1CB}"/>
          </ac:spMkLst>
        </pc:spChg>
        <pc:spChg chg="add del mod">
          <ac:chgData name="Marcel Schrauwen" userId="a0eb31cc-fb57-4beb-a905-b50ad30eea93" providerId="ADAL" clId="{44323E89-2A6C-4E24-81AA-21BC16E73784}" dt="2022-06-07T15:02:31.021" v="15908" actId="1037"/>
          <ac:spMkLst>
            <pc:docMk/>
            <pc:sldMk cId="430726107" sldId="264"/>
            <ac:spMk id="20" creationId="{A00EAE10-9A7C-47A2-9D09-8FAEBD057F82}"/>
          </ac:spMkLst>
        </pc:spChg>
        <pc:spChg chg="mod">
          <ac:chgData name="Marcel Schrauwen" userId="a0eb31cc-fb57-4beb-a905-b50ad30eea93" providerId="ADAL" clId="{44323E89-2A6C-4E24-81AA-21BC16E73784}" dt="2022-06-03T07:50:46.674" v="4345"/>
          <ac:spMkLst>
            <pc:docMk/>
            <pc:sldMk cId="430726107" sldId="264"/>
            <ac:spMk id="20" creationId="{C42395E6-A1FB-4FDA-A4DC-0DE88166FD5F}"/>
          </ac:spMkLst>
        </pc:spChg>
        <pc:spChg chg="add del mod">
          <ac:chgData name="Marcel Schrauwen" userId="a0eb31cc-fb57-4beb-a905-b50ad30eea93" providerId="ADAL" clId="{44323E89-2A6C-4E24-81AA-21BC16E73784}" dt="2022-06-07T14:31:53.042" v="13519" actId="478"/>
          <ac:spMkLst>
            <pc:docMk/>
            <pc:sldMk cId="430726107" sldId="264"/>
            <ac:spMk id="21" creationId="{D2FB7AF1-5150-449F-828D-E650B2A58BB3}"/>
          </ac:spMkLst>
        </pc:spChg>
        <pc:spChg chg="mod topLvl">
          <ac:chgData name="Marcel Schrauwen" userId="a0eb31cc-fb57-4beb-a905-b50ad30eea93" providerId="ADAL" clId="{44323E89-2A6C-4E24-81AA-21BC16E73784}" dt="2022-06-07T14:54:11.788" v="14469" actId="164"/>
          <ac:spMkLst>
            <pc:docMk/>
            <pc:sldMk cId="430726107" sldId="264"/>
            <ac:spMk id="24" creationId="{FA3C13B4-DB7E-403B-8A10-686E1A2FFA71}"/>
          </ac:spMkLst>
        </pc:spChg>
        <pc:spChg chg="mod topLvl">
          <ac:chgData name="Marcel Schrauwen" userId="a0eb31cc-fb57-4beb-a905-b50ad30eea93" providerId="ADAL" clId="{44323E89-2A6C-4E24-81AA-21BC16E73784}" dt="2022-06-07T14:54:11.788" v="14469" actId="164"/>
          <ac:spMkLst>
            <pc:docMk/>
            <pc:sldMk cId="430726107" sldId="264"/>
            <ac:spMk id="25" creationId="{7B533E5B-D974-45F2-A2B3-B7CFAE0AABC8}"/>
          </ac:spMkLst>
        </pc:spChg>
        <pc:spChg chg="mod topLvl">
          <ac:chgData name="Marcel Schrauwen" userId="a0eb31cc-fb57-4beb-a905-b50ad30eea93" providerId="ADAL" clId="{44323E89-2A6C-4E24-81AA-21BC16E73784}" dt="2022-06-07T14:54:04.841" v="14468" actId="165"/>
          <ac:spMkLst>
            <pc:docMk/>
            <pc:sldMk cId="430726107" sldId="264"/>
            <ac:spMk id="26" creationId="{679294DA-0997-4BED-95D9-6AEE65F87E3E}"/>
          </ac:spMkLst>
        </pc:spChg>
        <pc:spChg chg="mod topLvl">
          <ac:chgData name="Marcel Schrauwen" userId="a0eb31cc-fb57-4beb-a905-b50ad30eea93" providerId="ADAL" clId="{44323E89-2A6C-4E24-81AA-21BC16E73784}" dt="2022-06-07T15:01:08.651" v="15682" actId="255"/>
          <ac:spMkLst>
            <pc:docMk/>
            <pc:sldMk cId="430726107" sldId="264"/>
            <ac:spMk id="27" creationId="{51FBCB39-EAA7-4AC3-B8D9-9756EBA71AAD}"/>
          </ac:spMkLst>
        </pc:spChg>
        <pc:spChg chg="mod topLvl">
          <ac:chgData name="Marcel Schrauwen" userId="a0eb31cc-fb57-4beb-a905-b50ad30eea93" providerId="ADAL" clId="{44323E89-2A6C-4E24-81AA-21BC16E73784}" dt="2022-06-07T14:54:19.297" v="14470" actId="164"/>
          <ac:spMkLst>
            <pc:docMk/>
            <pc:sldMk cId="430726107" sldId="264"/>
            <ac:spMk id="30" creationId="{53A044B4-673E-45B9-ABC3-F81DF1D798D6}"/>
          </ac:spMkLst>
        </pc:spChg>
        <pc:spChg chg="mod topLvl">
          <ac:chgData name="Marcel Schrauwen" userId="a0eb31cc-fb57-4beb-a905-b50ad30eea93" providerId="ADAL" clId="{44323E89-2A6C-4E24-81AA-21BC16E73784}" dt="2022-06-07T14:54:19.297" v="14470" actId="164"/>
          <ac:spMkLst>
            <pc:docMk/>
            <pc:sldMk cId="430726107" sldId="264"/>
            <ac:spMk id="31" creationId="{EA0FAC8F-3FC6-48EF-ADDD-018BE9ABE7D9}"/>
          </ac:spMkLst>
        </pc:spChg>
        <pc:spChg chg="mod">
          <ac:chgData name="Marcel Schrauwen" userId="a0eb31cc-fb57-4beb-a905-b50ad30eea93" providerId="ADAL" clId="{44323E89-2A6C-4E24-81AA-21BC16E73784}" dt="2022-06-07T14:49:37.453" v="14403" actId="165"/>
          <ac:spMkLst>
            <pc:docMk/>
            <pc:sldMk cId="430726107" sldId="264"/>
            <ac:spMk id="32" creationId="{01F8533F-CAD3-4DB4-A975-39D9A262E9B9}"/>
          </ac:spMkLst>
        </pc:spChg>
        <pc:spChg chg="mod">
          <ac:chgData name="Marcel Schrauwen" userId="a0eb31cc-fb57-4beb-a905-b50ad30eea93" providerId="ADAL" clId="{44323E89-2A6C-4E24-81AA-21BC16E73784}" dt="2022-06-07T15:02:04.283" v="15756" actId="255"/>
          <ac:spMkLst>
            <pc:docMk/>
            <pc:sldMk cId="430726107" sldId="264"/>
            <ac:spMk id="33" creationId="{789F7A08-9A15-4E48-9F91-5FFE9A6D3669}"/>
          </ac:spMkLst>
        </pc:spChg>
        <pc:spChg chg="mod topLvl">
          <ac:chgData name="Marcel Schrauwen" userId="a0eb31cc-fb57-4beb-a905-b50ad30eea93" providerId="ADAL" clId="{44323E89-2A6C-4E24-81AA-21BC16E73784}" dt="2022-06-07T14:54:25.792" v="14471" actId="164"/>
          <ac:spMkLst>
            <pc:docMk/>
            <pc:sldMk cId="430726107" sldId="264"/>
            <ac:spMk id="36" creationId="{CE8A5D50-2C56-4EA3-A93C-A5F9F072E6BA}"/>
          </ac:spMkLst>
        </pc:spChg>
        <pc:spChg chg="mod topLvl">
          <ac:chgData name="Marcel Schrauwen" userId="a0eb31cc-fb57-4beb-a905-b50ad30eea93" providerId="ADAL" clId="{44323E89-2A6C-4E24-81AA-21BC16E73784}" dt="2022-06-07T14:54:25.792" v="14471" actId="164"/>
          <ac:spMkLst>
            <pc:docMk/>
            <pc:sldMk cId="430726107" sldId="264"/>
            <ac:spMk id="37" creationId="{E4BEEABA-1F53-47D3-A632-EE7A96AECF59}"/>
          </ac:spMkLst>
        </pc:spChg>
        <pc:spChg chg="mod">
          <ac:chgData name="Marcel Schrauwen" userId="a0eb31cc-fb57-4beb-a905-b50ad30eea93" providerId="ADAL" clId="{44323E89-2A6C-4E24-81AA-21BC16E73784}" dt="2022-06-07T14:50:23.891" v="14412" actId="207"/>
          <ac:spMkLst>
            <pc:docMk/>
            <pc:sldMk cId="430726107" sldId="264"/>
            <ac:spMk id="38" creationId="{99604F5C-0DB8-44B2-9B36-E6B0BCD3D444}"/>
          </ac:spMkLst>
        </pc:spChg>
        <pc:spChg chg="mod">
          <ac:chgData name="Marcel Schrauwen" userId="a0eb31cc-fb57-4beb-a905-b50ad30eea93" providerId="ADAL" clId="{44323E89-2A6C-4E24-81AA-21BC16E73784}" dt="2022-06-07T14:59:08.439" v="15510" actId="20577"/>
          <ac:spMkLst>
            <pc:docMk/>
            <pc:sldMk cId="430726107" sldId="264"/>
            <ac:spMk id="39" creationId="{441CA398-B1BB-44A2-BEFA-023616E38774}"/>
          </ac:spMkLst>
        </pc:spChg>
        <pc:spChg chg="mod topLvl">
          <ac:chgData name="Marcel Schrauwen" userId="a0eb31cc-fb57-4beb-a905-b50ad30eea93" providerId="ADAL" clId="{44323E89-2A6C-4E24-81AA-21BC16E73784}" dt="2022-06-07T14:54:31.918" v="14472" actId="164"/>
          <ac:spMkLst>
            <pc:docMk/>
            <pc:sldMk cId="430726107" sldId="264"/>
            <ac:spMk id="42" creationId="{5F05BDCB-E4A0-4E3D-BE88-001C7CF3B15E}"/>
          </ac:spMkLst>
        </pc:spChg>
        <pc:spChg chg="mod topLvl">
          <ac:chgData name="Marcel Schrauwen" userId="a0eb31cc-fb57-4beb-a905-b50ad30eea93" providerId="ADAL" clId="{44323E89-2A6C-4E24-81AA-21BC16E73784}" dt="2022-06-07T14:54:31.918" v="14472" actId="164"/>
          <ac:spMkLst>
            <pc:docMk/>
            <pc:sldMk cId="430726107" sldId="264"/>
            <ac:spMk id="43" creationId="{BF9EE199-0F0C-435D-87AD-1036EBE37E6F}"/>
          </ac:spMkLst>
        </pc:spChg>
        <pc:spChg chg="mod">
          <ac:chgData name="Marcel Schrauwen" userId="a0eb31cc-fb57-4beb-a905-b50ad30eea93" providerId="ADAL" clId="{44323E89-2A6C-4E24-81AA-21BC16E73784}" dt="2022-06-07T14:50:23.891" v="14412" actId="207"/>
          <ac:spMkLst>
            <pc:docMk/>
            <pc:sldMk cId="430726107" sldId="264"/>
            <ac:spMk id="44" creationId="{AFEE33D0-832E-48C7-8BF9-A928CFD3BC59}"/>
          </ac:spMkLst>
        </pc:spChg>
        <pc:spChg chg="mod">
          <ac:chgData name="Marcel Schrauwen" userId="a0eb31cc-fb57-4beb-a905-b50ad30eea93" providerId="ADAL" clId="{44323E89-2A6C-4E24-81AA-21BC16E73784}" dt="2022-06-10T08:46:41.808" v="23688" actId="20577"/>
          <ac:spMkLst>
            <pc:docMk/>
            <pc:sldMk cId="430726107" sldId="264"/>
            <ac:spMk id="45" creationId="{BA1285B8-AC12-4634-A8CB-CD82D3092340}"/>
          </ac:spMkLst>
        </pc:spChg>
        <pc:spChg chg="mod topLvl">
          <ac:chgData name="Marcel Schrauwen" userId="a0eb31cc-fb57-4beb-a905-b50ad30eea93" providerId="ADAL" clId="{44323E89-2A6C-4E24-81AA-21BC16E73784}" dt="2022-06-07T14:54:39.668" v="14473" actId="164"/>
          <ac:spMkLst>
            <pc:docMk/>
            <pc:sldMk cId="430726107" sldId="264"/>
            <ac:spMk id="48" creationId="{9AF5CADA-DB82-43E2-BB19-5FD385C08D5B}"/>
          </ac:spMkLst>
        </pc:spChg>
        <pc:spChg chg="mod topLvl">
          <ac:chgData name="Marcel Schrauwen" userId="a0eb31cc-fb57-4beb-a905-b50ad30eea93" providerId="ADAL" clId="{44323E89-2A6C-4E24-81AA-21BC16E73784}" dt="2022-06-07T14:54:39.668" v="14473" actId="164"/>
          <ac:spMkLst>
            <pc:docMk/>
            <pc:sldMk cId="430726107" sldId="264"/>
            <ac:spMk id="49" creationId="{0A65DA04-4936-44D5-B398-B2F3942BCB4B}"/>
          </ac:spMkLst>
        </pc:spChg>
        <pc:spChg chg="mod">
          <ac:chgData name="Marcel Schrauwen" userId="a0eb31cc-fb57-4beb-a905-b50ad30eea93" providerId="ADAL" clId="{44323E89-2A6C-4E24-81AA-21BC16E73784}" dt="2022-06-07T14:50:23.891" v="14412" actId="207"/>
          <ac:spMkLst>
            <pc:docMk/>
            <pc:sldMk cId="430726107" sldId="264"/>
            <ac:spMk id="50" creationId="{318181E9-4EAD-4EF9-A08F-00EACBF733C7}"/>
          </ac:spMkLst>
        </pc:spChg>
        <pc:spChg chg="mod">
          <ac:chgData name="Marcel Schrauwen" userId="a0eb31cc-fb57-4beb-a905-b50ad30eea93" providerId="ADAL" clId="{44323E89-2A6C-4E24-81AA-21BC16E73784}" dt="2022-06-24T10:51:32.948" v="30333" actId="6549"/>
          <ac:spMkLst>
            <pc:docMk/>
            <pc:sldMk cId="430726107" sldId="264"/>
            <ac:spMk id="51" creationId="{A49A6D39-804B-417C-A0B3-1E728005099B}"/>
          </ac:spMkLst>
        </pc:spChg>
        <pc:grpChg chg="add del mod">
          <ac:chgData name="Marcel Schrauwen" userId="a0eb31cc-fb57-4beb-a905-b50ad30eea93" providerId="ADAL" clId="{44323E89-2A6C-4E24-81AA-21BC16E73784}" dt="2022-06-03T07:50:48.003" v="4346"/>
          <ac:grpSpMkLst>
            <pc:docMk/>
            <pc:sldMk cId="430726107" sldId="264"/>
            <ac:grpSpMk id="7" creationId="{53A1F3F1-795A-4DFA-8495-1ABFF5993684}"/>
          </ac:grpSpMkLst>
        </pc:grpChg>
        <pc:grpChg chg="add del mod">
          <ac:chgData name="Marcel Schrauwen" userId="a0eb31cc-fb57-4beb-a905-b50ad30eea93" providerId="ADAL" clId="{44323E89-2A6C-4E24-81AA-21BC16E73784}" dt="2022-06-07T14:52:26.901" v="14463" actId="165"/>
          <ac:grpSpMkLst>
            <pc:docMk/>
            <pc:sldMk cId="430726107" sldId="264"/>
            <ac:grpSpMk id="8" creationId="{7B9782F3-AD05-42C6-8794-0373B96AEE29}"/>
          </ac:grpSpMkLst>
        </pc:grpChg>
        <pc:grpChg chg="add del mod">
          <ac:chgData name="Marcel Schrauwen" userId="a0eb31cc-fb57-4beb-a905-b50ad30eea93" providerId="ADAL" clId="{44323E89-2A6C-4E24-81AA-21BC16E73784}" dt="2022-06-03T07:50:48.003" v="4346"/>
          <ac:grpSpMkLst>
            <pc:docMk/>
            <pc:sldMk cId="430726107" sldId="264"/>
            <ac:grpSpMk id="14" creationId="{73657751-5381-4B78-B02A-16CAD41B58D1}"/>
          </ac:grpSpMkLst>
        </pc:grpChg>
        <pc:grpChg chg="add mod ord topLvl">
          <ac:chgData name="Marcel Schrauwen" userId="a0eb31cc-fb57-4beb-a905-b50ad30eea93" providerId="ADAL" clId="{44323E89-2A6C-4E24-81AA-21BC16E73784}" dt="2022-06-07T14:52:34.214" v="14464" actId="164"/>
          <ac:grpSpMkLst>
            <pc:docMk/>
            <pc:sldMk cId="430726107" sldId="264"/>
            <ac:grpSpMk id="14" creationId="{94621486-E049-45DF-A76F-D7307E95FB8E}"/>
          </ac:grpSpMkLst>
        </pc:grpChg>
        <pc:grpChg chg="add mod ord">
          <ac:chgData name="Marcel Schrauwen" userId="a0eb31cc-fb57-4beb-a905-b50ad30eea93" providerId="ADAL" clId="{44323E89-2A6C-4E24-81AA-21BC16E73784}" dt="2022-06-07T14:55:17.924" v="14488" actId="1076"/>
          <ac:grpSpMkLst>
            <pc:docMk/>
            <pc:sldMk cId="430726107" sldId="264"/>
            <ac:grpSpMk id="19" creationId="{B98599D0-5997-4F31-ADB4-F9C1D9C45E64}"/>
          </ac:grpSpMkLst>
        </pc:grpChg>
        <pc:grpChg chg="add del mod">
          <ac:chgData name="Marcel Schrauwen" userId="a0eb31cc-fb57-4beb-a905-b50ad30eea93" providerId="ADAL" clId="{44323E89-2A6C-4E24-81AA-21BC16E73784}" dt="2022-06-07T14:49:45.262" v="14404" actId="165"/>
          <ac:grpSpMkLst>
            <pc:docMk/>
            <pc:sldMk cId="430726107" sldId="264"/>
            <ac:grpSpMk id="22" creationId="{9494FAFF-9A39-45A4-8FC5-7551DC299323}"/>
          </ac:grpSpMkLst>
        </pc:grpChg>
        <pc:grpChg chg="add del mod topLvl">
          <ac:chgData name="Marcel Schrauwen" userId="a0eb31cc-fb57-4beb-a905-b50ad30eea93" providerId="ADAL" clId="{44323E89-2A6C-4E24-81AA-21BC16E73784}" dt="2022-06-07T14:54:11.788" v="14469" actId="164"/>
          <ac:grpSpMkLst>
            <pc:docMk/>
            <pc:sldMk cId="430726107" sldId="264"/>
            <ac:grpSpMk id="23" creationId="{7F317A45-CA47-4C95-9215-3CC5A266C356}"/>
          </ac:grpSpMkLst>
        </pc:grpChg>
        <pc:grpChg chg="add del mod">
          <ac:chgData name="Marcel Schrauwen" userId="a0eb31cc-fb57-4beb-a905-b50ad30eea93" providerId="ADAL" clId="{44323E89-2A6C-4E24-81AA-21BC16E73784}" dt="2022-06-07T14:49:37.453" v="14403" actId="165"/>
          <ac:grpSpMkLst>
            <pc:docMk/>
            <pc:sldMk cId="430726107" sldId="264"/>
            <ac:grpSpMk id="28" creationId="{689BBDEB-A768-4FAF-9A2C-C33BB7BA9E77}"/>
          </ac:grpSpMkLst>
        </pc:grpChg>
        <pc:grpChg chg="mod topLvl">
          <ac:chgData name="Marcel Schrauwen" userId="a0eb31cc-fb57-4beb-a905-b50ad30eea93" providerId="ADAL" clId="{44323E89-2A6C-4E24-81AA-21BC16E73784}" dt="2022-06-07T14:54:19.297" v="14470" actId="164"/>
          <ac:grpSpMkLst>
            <pc:docMk/>
            <pc:sldMk cId="430726107" sldId="264"/>
            <ac:grpSpMk id="29" creationId="{06657C52-A5EB-4EC4-BA73-64C02CCA5099}"/>
          </ac:grpSpMkLst>
        </pc:grpChg>
        <pc:grpChg chg="add del mod">
          <ac:chgData name="Marcel Schrauwen" userId="a0eb31cc-fb57-4beb-a905-b50ad30eea93" providerId="ADAL" clId="{44323E89-2A6C-4E24-81AA-21BC16E73784}" dt="2022-06-07T14:49:33.863" v="14402" actId="165"/>
          <ac:grpSpMkLst>
            <pc:docMk/>
            <pc:sldMk cId="430726107" sldId="264"/>
            <ac:grpSpMk id="34" creationId="{A5C80A0D-3AFF-48D2-9C2A-2DCA495F43BC}"/>
          </ac:grpSpMkLst>
        </pc:grpChg>
        <pc:grpChg chg="mod topLvl">
          <ac:chgData name="Marcel Schrauwen" userId="a0eb31cc-fb57-4beb-a905-b50ad30eea93" providerId="ADAL" clId="{44323E89-2A6C-4E24-81AA-21BC16E73784}" dt="2022-06-07T14:54:25.792" v="14471" actId="164"/>
          <ac:grpSpMkLst>
            <pc:docMk/>
            <pc:sldMk cId="430726107" sldId="264"/>
            <ac:grpSpMk id="35" creationId="{DD10B139-53C9-4BC7-A91D-89D168417DBB}"/>
          </ac:grpSpMkLst>
        </pc:grpChg>
        <pc:grpChg chg="add del mod">
          <ac:chgData name="Marcel Schrauwen" userId="a0eb31cc-fb57-4beb-a905-b50ad30eea93" providerId="ADAL" clId="{44323E89-2A6C-4E24-81AA-21BC16E73784}" dt="2022-06-07T14:49:28.881" v="14401" actId="165"/>
          <ac:grpSpMkLst>
            <pc:docMk/>
            <pc:sldMk cId="430726107" sldId="264"/>
            <ac:grpSpMk id="40" creationId="{BADFDD52-8B44-4CB7-9219-8B203E1778D6}"/>
          </ac:grpSpMkLst>
        </pc:grpChg>
        <pc:grpChg chg="mod topLvl">
          <ac:chgData name="Marcel Schrauwen" userId="a0eb31cc-fb57-4beb-a905-b50ad30eea93" providerId="ADAL" clId="{44323E89-2A6C-4E24-81AA-21BC16E73784}" dt="2022-06-07T14:54:31.918" v="14472" actId="164"/>
          <ac:grpSpMkLst>
            <pc:docMk/>
            <pc:sldMk cId="430726107" sldId="264"/>
            <ac:grpSpMk id="41" creationId="{F20D1EBB-CCAE-4FAF-B0EE-A95263584B55}"/>
          </ac:grpSpMkLst>
        </pc:grpChg>
        <pc:grpChg chg="add del mod">
          <ac:chgData name="Marcel Schrauwen" userId="a0eb31cc-fb57-4beb-a905-b50ad30eea93" providerId="ADAL" clId="{44323E89-2A6C-4E24-81AA-21BC16E73784}" dt="2022-06-07T14:49:23.037" v="14400" actId="165"/>
          <ac:grpSpMkLst>
            <pc:docMk/>
            <pc:sldMk cId="430726107" sldId="264"/>
            <ac:grpSpMk id="46" creationId="{672D99D8-BC7C-42E9-B880-D61D4AA34F81}"/>
          </ac:grpSpMkLst>
        </pc:grpChg>
        <pc:grpChg chg="mod topLvl">
          <ac:chgData name="Marcel Schrauwen" userId="a0eb31cc-fb57-4beb-a905-b50ad30eea93" providerId="ADAL" clId="{44323E89-2A6C-4E24-81AA-21BC16E73784}" dt="2022-06-07T14:54:39.668" v="14473" actId="164"/>
          <ac:grpSpMkLst>
            <pc:docMk/>
            <pc:sldMk cId="430726107" sldId="264"/>
            <ac:grpSpMk id="47" creationId="{D9287814-5143-49A9-A0EA-9697B6353B3C}"/>
          </ac:grpSpMkLst>
        </pc:grpChg>
        <pc:grpChg chg="add mod">
          <ac:chgData name="Marcel Schrauwen" userId="a0eb31cc-fb57-4beb-a905-b50ad30eea93" providerId="ADAL" clId="{44323E89-2A6C-4E24-81AA-21BC16E73784}" dt="2022-06-07T14:55:17.924" v="14488" actId="1076"/>
          <ac:grpSpMkLst>
            <pc:docMk/>
            <pc:sldMk cId="430726107" sldId="264"/>
            <ac:grpSpMk id="52" creationId="{597CD7AA-FEE7-436B-8649-E27EFAA157A0}"/>
          </ac:grpSpMkLst>
        </pc:grpChg>
        <pc:grpChg chg="add mod">
          <ac:chgData name="Marcel Schrauwen" userId="a0eb31cc-fb57-4beb-a905-b50ad30eea93" providerId="ADAL" clId="{44323E89-2A6C-4E24-81AA-21BC16E73784}" dt="2022-06-07T14:55:17.924" v="14488" actId="1076"/>
          <ac:grpSpMkLst>
            <pc:docMk/>
            <pc:sldMk cId="430726107" sldId="264"/>
            <ac:grpSpMk id="53" creationId="{49F385AE-C55B-49B0-B2F1-FCFBE346C8D8}"/>
          </ac:grpSpMkLst>
        </pc:grpChg>
        <pc:grpChg chg="add mod">
          <ac:chgData name="Marcel Schrauwen" userId="a0eb31cc-fb57-4beb-a905-b50ad30eea93" providerId="ADAL" clId="{44323E89-2A6C-4E24-81AA-21BC16E73784}" dt="2022-06-07T14:55:17.924" v="14488" actId="1076"/>
          <ac:grpSpMkLst>
            <pc:docMk/>
            <pc:sldMk cId="430726107" sldId="264"/>
            <ac:grpSpMk id="54" creationId="{F831F960-CE0A-408A-8CDD-97C023D324EC}"/>
          </ac:grpSpMkLst>
        </pc:grpChg>
        <pc:grpChg chg="add mod">
          <ac:chgData name="Marcel Schrauwen" userId="a0eb31cc-fb57-4beb-a905-b50ad30eea93" providerId="ADAL" clId="{44323E89-2A6C-4E24-81AA-21BC16E73784}" dt="2022-06-07T14:55:17.924" v="14488" actId="1076"/>
          <ac:grpSpMkLst>
            <pc:docMk/>
            <pc:sldMk cId="430726107" sldId="264"/>
            <ac:grpSpMk id="55" creationId="{1F430699-BB0F-4D4C-8873-226846D4E587}"/>
          </ac:grpSpMkLst>
        </pc:grpChg>
        <pc:grpChg chg="add mod">
          <ac:chgData name="Marcel Schrauwen" userId="a0eb31cc-fb57-4beb-a905-b50ad30eea93" providerId="ADAL" clId="{44323E89-2A6C-4E24-81AA-21BC16E73784}" dt="2022-06-07T14:55:17.924" v="14488" actId="1076"/>
          <ac:grpSpMkLst>
            <pc:docMk/>
            <pc:sldMk cId="430726107" sldId="264"/>
            <ac:grpSpMk id="56" creationId="{D4017309-F228-4165-B737-62D3C4CF2E90}"/>
          </ac:grpSpMkLst>
        </pc:grpChg>
        <pc:graphicFrameChg chg="add del mod modGraphic">
          <ac:chgData name="Marcel Schrauwen" userId="a0eb31cc-fb57-4beb-a905-b50ad30eea93" providerId="ADAL" clId="{44323E89-2A6C-4E24-81AA-21BC16E73784}" dt="2022-06-07T14:51:31.995" v="14438" actId="478"/>
          <ac:graphicFrameMkLst>
            <pc:docMk/>
            <pc:sldMk cId="430726107" sldId="264"/>
            <ac:graphicFrameMk id="6" creationId="{1C29067D-AE28-4698-AC80-9B2F93C1FDB8}"/>
          </ac:graphicFrameMkLst>
        </pc:graphicFrameChg>
      </pc:sldChg>
      <pc:sldChg chg="addSp delSp modSp mod ord modTransition">
        <pc:chgData name="Marcel Schrauwen" userId="a0eb31cc-fb57-4beb-a905-b50ad30eea93" providerId="ADAL" clId="{44323E89-2A6C-4E24-81AA-21BC16E73784}" dt="2022-06-10T08:02:24.686" v="21232"/>
        <pc:sldMkLst>
          <pc:docMk/>
          <pc:sldMk cId="593173822" sldId="265"/>
        </pc:sldMkLst>
        <pc:spChg chg="mod">
          <ac:chgData name="Marcel Schrauwen" userId="a0eb31cc-fb57-4beb-a905-b50ad30eea93" providerId="ADAL" clId="{44323E89-2A6C-4E24-81AA-21BC16E73784}" dt="2022-06-07T10:40:35.098" v="8468" actId="6549"/>
          <ac:spMkLst>
            <pc:docMk/>
            <pc:sldMk cId="593173822" sldId="265"/>
            <ac:spMk id="2" creationId="{83A2AF0A-541F-4276-B9B8-FC707E0C3AEC}"/>
          </ac:spMkLst>
        </pc:spChg>
        <pc:spChg chg="add mod">
          <ac:chgData name="Marcel Schrauwen" userId="a0eb31cc-fb57-4beb-a905-b50ad30eea93" providerId="ADAL" clId="{44323E89-2A6C-4E24-81AA-21BC16E73784}" dt="2022-06-10T07:49:19.279" v="20127" actId="20577"/>
          <ac:spMkLst>
            <pc:docMk/>
            <pc:sldMk cId="593173822" sldId="265"/>
            <ac:spMk id="3" creationId="{F2F5D76F-FD22-4196-AA31-5423A3F3BE21}"/>
          </ac:spMkLst>
        </pc:spChg>
        <pc:spChg chg="mod">
          <ac:chgData name="Marcel Schrauwen" userId="a0eb31cc-fb57-4beb-a905-b50ad30eea93" providerId="ADAL" clId="{44323E89-2A6C-4E24-81AA-21BC16E73784}" dt="2022-06-07T11:51:21.648" v="9734"/>
          <ac:spMkLst>
            <pc:docMk/>
            <pc:sldMk cId="593173822" sldId="265"/>
            <ac:spMk id="5" creationId="{18D336F5-E0C2-41BB-A2FE-C14E1ADCFD2F}"/>
          </ac:spMkLst>
        </pc:spChg>
        <pc:spChg chg="mod">
          <ac:chgData name="Marcel Schrauwen" userId="a0eb31cc-fb57-4beb-a905-b50ad30eea93" providerId="ADAL" clId="{44323E89-2A6C-4E24-81AA-21BC16E73784}" dt="2022-06-07T11:51:21.648" v="9734"/>
          <ac:spMkLst>
            <pc:docMk/>
            <pc:sldMk cId="593173822" sldId="265"/>
            <ac:spMk id="8" creationId="{47726B8B-FAF2-457C-AD00-DF48835F928C}"/>
          </ac:spMkLst>
        </pc:spChg>
        <pc:spChg chg="mod">
          <ac:chgData name="Marcel Schrauwen" userId="a0eb31cc-fb57-4beb-a905-b50ad30eea93" providerId="ADAL" clId="{44323E89-2A6C-4E24-81AA-21BC16E73784}" dt="2022-06-07T11:51:21.648" v="9734"/>
          <ac:spMkLst>
            <pc:docMk/>
            <pc:sldMk cId="593173822" sldId="265"/>
            <ac:spMk id="11" creationId="{7DEF6729-D531-4718-8FB8-40AA56DF22EF}"/>
          </ac:spMkLst>
        </pc:spChg>
        <pc:spChg chg="mod">
          <ac:chgData name="Marcel Schrauwen" userId="a0eb31cc-fb57-4beb-a905-b50ad30eea93" providerId="ADAL" clId="{44323E89-2A6C-4E24-81AA-21BC16E73784}" dt="2022-06-07T11:51:21.648" v="9734"/>
          <ac:spMkLst>
            <pc:docMk/>
            <pc:sldMk cId="593173822" sldId="265"/>
            <ac:spMk id="14" creationId="{3F4E5EF8-8F1B-4DA0-A245-8E50C4CA51BA}"/>
          </ac:spMkLst>
        </pc:spChg>
        <pc:spChg chg="mod">
          <ac:chgData name="Marcel Schrauwen" userId="a0eb31cc-fb57-4beb-a905-b50ad30eea93" providerId="ADAL" clId="{44323E89-2A6C-4E24-81AA-21BC16E73784}" dt="2022-06-07T11:51:21.648" v="9734"/>
          <ac:spMkLst>
            <pc:docMk/>
            <pc:sldMk cId="593173822" sldId="265"/>
            <ac:spMk id="17" creationId="{87291220-8207-4FE8-BF77-78E8142656AE}"/>
          </ac:spMkLst>
        </pc:spChg>
        <pc:spChg chg="mod">
          <ac:chgData name="Marcel Schrauwen" userId="a0eb31cc-fb57-4beb-a905-b50ad30eea93" providerId="ADAL" clId="{44323E89-2A6C-4E24-81AA-21BC16E73784}" dt="2022-06-07T11:51:21.648" v="9734"/>
          <ac:spMkLst>
            <pc:docMk/>
            <pc:sldMk cId="593173822" sldId="265"/>
            <ac:spMk id="20" creationId="{ABB5A86C-511F-4D02-A1D6-8421914F2B9E}"/>
          </ac:spMkLst>
        </pc:spChg>
        <pc:spChg chg="mod">
          <ac:chgData name="Marcel Schrauwen" userId="a0eb31cc-fb57-4beb-a905-b50ad30eea93" providerId="ADAL" clId="{44323E89-2A6C-4E24-81AA-21BC16E73784}" dt="2022-06-07T11:51:21.648" v="9734"/>
          <ac:spMkLst>
            <pc:docMk/>
            <pc:sldMk cId="593173822" sldId="265"/>
            <ac:spMk id="23" creationId="{C1D0B386-8286-46B9-A2D2-AFA47B9FFA29}"/>
          </ac:spMkLst>
        </pc:spChg>
        <pc:spChg chg="mod">
          <ac:chgData name="Marcel Schrauwen" userId="a0eb31cc-fb57-4beb-a905-b50ad30eea93" providerId="ADAL" clId="{44323E89-2A6C-4E24-81AA-21BC16E73784}" dt="2022-06-07T11:51:21.648" v="9734"/>
          <ac:spMkLst>
            <pc:docMk/>
            <pc:sldMk cId="593173822" sldId="265"/>
            <ac:spMk id="26" creationId="{56D2B0C1-37B1-4C64-86C0-272F1C8F9611}"/>
          </ac:spMkLst>
        </pc:spChg>
        <pc:spChg chg="mod">
          <ac:chgData name="Marcel Schrauwen" userId="a0eb31cc-fb57-4beb-a905-b50ad30eea93" providerId="ADAL" clId="{44323E89-2A6C-4E24-81AA-21BC16E73784}" dt="2022-06-07T11:51:21.648" v="9734"/>
          <ac:spMkLst>
            <pc:docMk/>
            <pc:sldMk cId="593173822" sldId="265"/>
            <ac:spMk id="29" creationId="{10B8A71A-4D5E-4D5B-9A0D-35AB1333D6CB}"/>
          </ac:spMkLst>
        </pc:spChg>
        <pc:spChg chg="mod">
          <ac:chgData name="Marcel Schrauwen" userId="a0eb31cc-fb57-4beb-a905-b50ad30eea93" providerId="ADAL" clId="{44323E89-2A6C-4E24-81AA-21BC16E73784}" dt="2022-06-07T11:51:21.648" v="9734"/>
          <ac:spMkLst>
            <pc:docMk/>
            <pc:sldMk cId="593173822" sldId="265"/>
            <ac:spMk id="32" creationId="{79932529-0A79-4214-9053-80792A5CB94B}"/>
          </ac:spMkLst>
        </pc:spChg>
        <pc:spChg chg="mod">
          <ac:chgData name="Marcel Schrauwen" userId="a0eb31cc-fb57-4beb-a905-b50ad30eea93" providerId="ADAL" clId="{44323E89-2A6C-4E24-81AA-21BC16E73784}" dt="2022-06-07T11:51:21.648" v="9734"/>
          <ac:spMkLst>
            <pc:docMk/>
            <pc:sldMk cId="593173822" sldId="265"/>
            <ac:spMk id="35" creationId="{DABB5522-E462-42D2-AEF0-B988A5DB2D69}"/>
          </ac:spMkLst>
        </pc:spChg>
        <pc:spChg chg="mod">
          <ac:chgData name="Marcel Schrauwen" userId="a0eb31cc-fb57-4beb-a905-b50ad30eea93" providerId="ADAL" clId="{44323E89-2A6C-4E24-81AA-21BC16E73784}" dt="2022-06-07T11:51:21.648" v="9734"/>
          <ac:spMkLst>
            <pc:docMk/>
            <pc:sldMk cId="593173822" sldId="265"/>
            <ac:spMk id="38" creationId="{F25C066E-3AB6-4DC0-8AA9-9347CFD44955}"/>
          </ac:spMkLst>
        </pc:spChg>
        <pc:spChg chg="mod">
          <ac:chgData name="Marcel Schrauwen" userId="a0eb31cc-fb57-4beb-a905-b50ad30eea93" providerId="ADAL" clId="{44323E89-2A6C-4E24-81AA-21BC16E73784}" dt="2022-06-07T11:51:21.648" v="9734"/>
          <ac:spMkLst>
            <pc:docMk/>
            <pc:sldMk cId="593173822" sldId="265"/>
            <ac:spMk id="41" creationId="{B59CA810-DD36-46F3-AC68-84D3618B51F7}"/>
          </ac:spMkLst>
        </pc:spChg>
        <pc:spChg chg="mod">
          <ac:chgData name="Marcel Schrauwen" userId="a0eb31cc-fb57-4beb-a905-b50ad30eea93" providerId="ADAL" clId="{44323E89-2A6C-4E24-81AA-21BC16E73784}" dt="2022-06-07T11:51:21.648" v="9734"/>
          <ac:spMkLst>
            <pc:docMk/>
            <pc:sldMk cId="593173822" sldId="265"/>
            <ac:spMk id="44" creationId="{AE5045F0-57A2-442D-BBD1-BB63C78B0D95}"/>
          </ac:spMkLst>
        </pc:spChg>
        <pc:spChg chg="mod">
          <ac:chgData name="Marcel Schrauwen" userId="a0eb31cc-fb57-4beb-a905-b50ad30eea93" providerId="ADAL" clId="{44323E89-2A6C-4E24-81AA-21BC16E73784}" dt="2022-06-07T11:51:21.648" v="9734"/>
          <ac:spMkLst>
            <pc:docMk/>
            <pc:sldMk cId="593173822" sldId="265"/>
            <ac:spMk id="47" creationId="{6EB32799-A13B-49C7-999A-9328762EEB12}"/>
          </ac:spMkLst>
        </pc:spChg>
        <pc:spChg chg="mod">
          <ac:chgData name="Marcel Schrauwen" userId="a0eb31cc-fb57-4beb-a905-b50ad30eea93" providerId="ADAL" clId="{44323E89-2A6C-4E24-81AA-21BC16E73784}" dt="2022-06-07T11:51:21.648" v="9734"/>
          <ac:spMkLst>
            <pc:docMk/>
            <pc:sldMk cId="593173822" sldId="265"/>
            <ac:spMk id="54" creationId="{481419BC-CF4A-49AB-AA5E-2531490A44C4}"/>
          </ac:spMkLst>
        </pc:spChg>
        <pc:spChg chg="mod">
          <ac:chgData name="Marcel Schrauwen" userId="a0eb31cc-fb57-4beb-a905-b50ad30eea93" providerId="ADAL" clId="{44323E89-2A6C-4E24-81AA-21BC16E73784}" dt="2022-06-07T11:51:21.648" v="9734"/>
          <ac:spMkLst>
            <pc:docMk/>
            <pc:sldMk cId="593173822" sldId="265"/>
            <ac:spMk id="57" creationId="{899CE715-789B-43A7-A8E5-BFF0FC74BF66}"/>
          </ac:spMkLst>
        </pc:spChg>
        <pc:spChg chg="mod">
          <ac:chgData name="Marcel Schrauwen" userId="a0eb31cc-fb57-4beb-a905-b50ad30eea93" providerId="ADAL" clId="{44323E89-2A6C-4E24-81AA-21BC16E73784}" dt="2022-06-07T11:51:21.648" v="9734"/>
          <ac:spMkLst>
            <pc:docMk/>
            <pc:sldMk cId="593173822" sldId="265"/>
            <ac:spMk id="64" creationId="{882B5461-40A7-4447-9672-3AA122990F50}"/>
          </ac:spMkLst>
        </pc:spChg>
        <pc:spChg chg="mod">
          <ac:chgData name="Marcel Schrauwen" userId="a0eb31cc-fb57-4beb-a905-b50ad30eea93" providerId="ADAL" clId="{44323E89-2A6C-4E24-81AA-21BC16E73784}" dt="2022-06-07T11:51:21.648" v="9734"/>
          <ac:spMkLst>
            <pc:docMk/>
            <pc:sldMk cId="593173822" sldId="265"/>
            <ac:spMk id="67" creationId="{E790F5F3-8C03-4A16-8DAD-748E0D4A21C6}"/>
          </ac:spMkLst>
        </pc:spChg>
        <pc:spChg chg="mod">
          <ac:chgData name="Marcel Schrauwen" userId="a0eb31cc-fb57-4beb-a905-b50ad30eea93" providerId="ADAL" clId="{44323E89-2A6C-4E24-81AA-21BC16E73784}" dt="2022-06-07T11:51:21.648" v="9734"/>
          <ac:spMkLst>
            <pc:docMk/>
            <pc:sldMk cId="593173822" sldId="265"/>
            <ac:spMk id="70" creationId="{13A28B9D-ADBD-42D6-A504-BA1BC4692BA6}"/>
          </ac:spMkLst>
        </pc:spChg>
        <pc:spChg chg="mod">
          <ac:chgData name="Marcel Schrauwen" userId="a0eb31cc-fb57-4beb-a905-b50ad30eea93" providerId="ADAL" clId="{44323E89-2A6C-4E24-81AA-21BC16E73784}" dt="2022-06-07T11:51:21.648" v="9734"/>
          <ac:spMkLst>
            <pc:docMk/>
            <pc:sldMk cId="593173822" sldId="265"/>
            <ac:spMk id="74" creationId="{CF9B10C7-594A-4DA1-8760-86524DEBF536}"/>
          </ac:spMkLst>
        </pc:spChg>
        <pc:spChg chg="add del mod">
          <ac:chgData name="Marcel Schrauwen" userId="a0eb31cc-fb57-4beb-a905-b50ad30eea93" providerId="ADAL" clId="{44323E89-2A6C-4E24-81AA-21BC16E73784}" dt="2022-06-07T11:52:47.523" v="9747" actId="478"/>
          <ac:spMkLst>
            <pc:docMk/>
            <pc:sldMk cId="593173822" sldId="265"/>
            <ac:spMk id="78" creationId="{5FB4FCAF-F196-465E-A1E2-DB76B0B4AC95}"/>
          </ac:spMkLst>
        </pc:spChg>
        <pc:spChg chg="mod">
          <ac:chgData name="Marcel Schrauwen" userId="a0eb31cc-fb57-4beb-a905-b50ad30eea93" providerId="ADAL" clId="{44323E89-2A6C-4E24-81AA-21BC16E73784}" dt="2022-06-07T11:51:21.648" v="9734"/>
          <ac:spMkLst>
            <pc:docMk/>
            <pc:sldMk cId="593173822" sldId="265"/>
            <ac:spMk id="81" creationId="{5F0C8C9D-AF92-485D-A81B-9E92AE9FE726}"/>
          </ac:spMkLst>
        </pc:spChg>
        <pc:spChg chg="mod">
          <ac:chgData name="Marcel Schrauwen" userId="a0eb31cc-fb57-4beb-a905-b50ad30eea93" providerId="ADAL" clId="{44323E89-2A6C-4E24-81AA-21BC16E73784}" dt="2022-06-07T11:51:21.648" v="9734"/>
          <ac:spMkLst>
            <pc:docMk/>
            <pc:sldMk cId="593173822" sldId="265"/>
            <ac:spMk id="84" creationId="{CD062831-0BF5-4C26-A687-19064041959D}"/>
          </ac:spMkLst>
        </pc:spChg>
        <pc:spChg chg="mod">
          <ac:chgData name="Marcel Schrauwen" userId="a0eb31cc-fb57-4beb-a905-b50ad30eea93" providerId="ADAL" clId="{44323E89-2A6C-4E24-81AA-21BC16E73784}" dt="2022-06-07T11:51:21.648" v="9734"/>
          <ac:spMkLst>
            <pc:docMk/>
            <pc:sldMk cId="593173822" sldId="265"/>
            <ac:spMk id="87" creationId="{E6CCEADC-FD38-4ABA-8331-BDED1E3ECC12}"/>
          </ac:spMkLst>
        </pc:spChg>
        <pc:spChg chg="mod">
          <ac:chgData name="Marcel Schrauwen" userId="a0eb31cc-fb57-4beb-a905-b50ad30eea93" providerId="ADAL" clId="{44323E89-2A6C-4E24-81AA-21BC16E73784}" dt="2022-06-07T11:51:21.648" v="9734"/>
          <ac:spMkLst>
            <pc:docMk/>
            <pc:sldMk cId="593173822" sldId="265"/>
            <ac:spMk id="91" creationId="{BD3147E7-2B7E-4D1E-9477-F739FD23CE6B}"/>
          </ac:spMkLst>
        </pc:spChg>
        <pc:spChg chg="add del mod">
          <ac:chgData name="Marcel Schrauwen" userId="a0eb31cc-fb57-4beb-a905-b50ad30eea93" providerId="ADAL" clId="{44323E89-2A6C-4E24-81AA-21BC16E73784}" dt="2022-06-07T11:53:10.355" v="9763" actId="478"/>
          <ac:spMkLst>
            <pc:docMk/>
            <pc:sldMk cId="593173822" sldId="265"/>
            <ac:spMk id="94" creationId="{F526126B-61EB-4669-A62E-209F8DBB04EB}"/>
          </ac:spMkLst>
        </pc:spChg>
        <pc:spChg chg="add del mod">
          <ac:chgData name="Marcel Schrauwen" userId="a0eb31cc-fb57-4beb-a905-b50ad30eea93" providerId="ADAL" clId="{44323E89-2A6C-4E24-81AA-21BC16E73784}" dt="2022-06-07T11:53:11.452" v="9764" actId="478"/>
          <ac:spMkLst>
            <pc:docMk/>
            <pc:sldMk cId="593173822" sldId="265"/>
            <ac:spMk id="95" creationId="{B9028CF4-9224-43C8-A828-290666E1462C}"/>
          </ac:spMkLst>
        </pc:spChg>
        <pc:spChg chg="add del mod">
          <ac:chgData name="Marcel Schrauwen" userId="a0eb31cc-fb57-4beb-a905-b50ad30eea93" providerId="ADAL" clId="{44323E89-2A6C-4E24-81AA-21BC16E73784}" dt="2022-06-07T11:53:14.604" v="9766" actId="478"/>
          <ac:spMkLst>
            <pc:docMk/>
            <pc:sldMk cId="593173822" sldId="265"/>
            <ac:spMk id="96" creationId="{21F54E24-68A0-4812-B2C6-A78F9BB6B5DD}"/>
          </ac:spMkLst>
        </pc:spChg>
        <pc:spChg chg="add del mod">
          <ac:chgData name="Marcel Schrauwen" userId="a0eb31cc-fb57-4beb-a905-b50ad30eea93" providerId="ADAL" clId="{44323E89-2A6C-4E24-81AA-21BC16E73784}" dt="2022-06-07T11:53:15.590" v="9767" actId="478"/>
          <ac:spMkLst>
            <pc:docMk/>
            <pc:sldMk cId="593173822" sldId="265"/>
            <ac:spMk id="97" creationId="{218203C9-D18A-427D-9BBE-A866890DC14A}"/>
          </ac:spMkLst>
        </pc:spChg>
        <pc:spChg chg="add del mod">
          <ac:chgData name="Marcel Schrauwen" userId="a0eb31cc-fb57-4beb-a905-b50ad30eea93" providerId="ADAL" clId="{44323E89-2A6C-4E24-81AA-21BC16E73784}" dt="2022-06-07T11:53:06.159" v="9760" actId="478"/>
          <ac:spMkLst>
            <pc:docMk/>
            <pc:sldMk cId="593173822" sldId="265"/>
            <ac:spMk id="98" creationId="{16B033C6-F358-4E87-8829-0CAD6952000C}"/>
          </ac:spMkLst>
        </pc:spChg>
        <pc:spChg chg="add del mod">
          <ac:chgData name="Marcel Schrauwen" userId="a0eb31cc-fb57-4beb-a905-b50ad30eea93" providerId="ADAL" clId="{44323E89-2A6C-4E24-81AA-21BC16E73784}" dt="2022-06-07T11:53:17.463" v="9768" actId="478"/>
          <ac:spMkLst>
            <pc:docMk/>
            <pc:sldMk cId="593173822" sldId="265"/>
            <ac:spMk id="99" creationId="{FB94F807-A52F-4B39-B6C9-3B31643FCAB6}"/>
          </ac:spMkLst>
        </pc:spChg>
        <pc:spChg chg="add del mod">
          <ac:chgData name="Marcel Schrauwen" userId="a0eb31cc-fb57-4beb-a905-b50ad30eea93" providerId="ADAL" clId="{44323E89-2A6C-4E24-81AA-21BC16E73784}" dt="2022-06-07T11:52:50.784" v="9749" actId="478"/>
          <ac:spMkLst>
            <pc:docMk/>
            <pc:sldMk cId="593173822" sldId="265"/>
            <ac:spMk id="100" creationId="{A602DB18-8E4D-43B3-B8AA-944086B3792B}"/>
          </ac:spMkLst>
        </pc:spChg>
        <pc:spChg chg="add del mod">
          <ac:chgData name="Marcel Schrauwen" userId="a0eb31cc-fb57-4beb-a905-b50ad30eea93" providerId="ADAL" clId="{44323E89-2A6C-4E24-81AA-21BC16E73784}" dt="2022-06-07T11:52:58.350" v="9754" actId="478"/>
          <ac:spMkLst>
            <pc:docMk/>
            <pc:sldMk cId="593173822" sldId="265"/>
            <ac:spMk id="101" creationId="{8226820E-E44F-4D7D-BFAE-1C78B86BD51A}"/>
          </ac:spMkLst>
        </pc:spChg>
        <pc:spChg chg="add del mod">
          <ac:chgData name="Marcel Schrauwen" userId="a0eb31cc-fb57-4beb-a905-b50ad30eea93" providerId="ADAL" clId="{44323E89-2A6C-4E24-81AA-21BC16E73784}" dt="2022-06-07T11:53:01.308" v="9756" actId="478"/>
          <ac:spMkLst>
            <pc:docMk/>
            <pc:sldMk cId="593173822" sldId="265"/>
            <ac:spMk id="102" creationId="{EF7F870F-F1A6-40EF-A43A-BAA55ABAC457}"/>
          </ac:spMkLst>
        </pc:spChg>
        <pc:spChg chg="add del mod">
          <ac:chgData name="Marcel Schrauwen" userId="a0eb31cc-fb57-4beb-a905-b50ad30eea93" providerId="ADAL" clId="{44323E89-2A6C-4E24-81AA-21BC16E73784}" dt="2022-06-07T11:52:52.099" v="9750" actId="478"/>
          <ac:spMkLst>
            <pc:docMk/>
            <pc:sldMk cId="593173822" sldId="265"/>
            <ac:spMk id="103" creationId="{A3A50AB4-810F-4788-9DF7-152019C3639F}"/>
          </ac:spMkLst>
        </pc:spChg>
        <pc:spChg chg="add del mod">
          <ac:chgData name="Marcel Schrauwen" userId="a0eb31cc-fb57-4beb-a905-b50ad30eea93" providerId="ADAL" clId="{44323E89-2A6C-4E24-81AA-21BC16E73784}" dt="2022-06-07T11:52:39.663" v="9739" actId="478"/>
          <ac:spMkLst>
            <pc:docMk/>
            <pc:sldMk cId="593173822" sldId="265"/>
            <ac:spMk id="104" creationId="{8899A4EF-0BD1-46B8-9045-0A0DC759660B}"/>
          </ac:spMkLst>
        </pc:spChg>
        <pc:spChg chg="add del mod">
          <ac:chgData name="Marcel Schrauwen" userId="a0eb31cc-fb57-4beb-a905-b50ad30eea93" providerId="ADAL" clId="{44323E89-2A6C-4E24-81AA-21BC16E73784}" dt="2022-06-07T11:52:37.679" v="9737" actId="478"/>
          <ac:spMkLst>
            <pc:docMk/>
            <pc:sldMk cId="593173822" sldId="265"/>
            <ac:spMk id="105" creationId="{F0BFFB9B-6193-4EF0-9A6B-26E8499B1E7A}"/>
          </ac:spMkLst>
        </pc:spChg>
        <pc:spChg chg="add del mod">
          <ac:chgData name="Marcel Schrauwen" userId="a0eb31cc-fb57-4beb-a905-b50ad30eea93" providerId="ADAL" clId="{44323E89-2A6C-4E24-81AA-21BC16E73784}" dt="2022-06-07T11:52:45.080" v="9744" actId="478"/>
          <ac:spMkLst>
            <pc:docMk/>
            <pc:sldMk cId="593173822" sldId="265"/>
            <ac:spMk id="106" creationId="{2D4F55AD-DF87-4E24-B783-2A7520D94326}"/>
          </ac:spMkLst>
        </pc:spChg>
        <pc:spChg chg="add del mod">
          <ac:chgData name="Marcel Schrauwen" userId="a0eb31cc-fb57-4beb-a905-b50ad30eea93" providerId="ADAL" clId="{44323E89-2A6C-4E24-81AA-21BC16E73784}" dt="2022-06-07T11:52:45.840" v="9745" actId="478"/>
          <ac:spMkLst>
            <pc:docMk/>
            <pc:sldMk cId="593173822" sldId="265"/>
            <ac:spMk id="107" creationId="{A7004618-1DF7-49C0-A752-DA43B2949F75}"/>
          </ac:spMkLst>
        </pc:spChg>
        <pc:spChg chg="add del mod">
          <ac:chgData name="Marcel Schrauwen" userId="a0eb31cc-fb57-4beb-a905-b50ad30eea93" providerId="ADAL" clId="{44323E89-2A6C-4E24-81AA-21BC16E73784}" dt="2022-06-07T11:52:55.726" v="9752" actId="478"/>
          <ac:spMkLst>
            <pc:docMk/>
            <pc:sldMk cId="593173822" sldId="265"/>
            <ac:spMk id="108" creationId="{A0B9F724-DC4E-4179-9D5A-B3C1210D1E94}"/>
          </ac:spMkLst>
        </pc:spChg>
        <pc:spChg chg="add del mod">
          <ac:chgData name="Marcel Schrauwen" userId="a0eb31cc-fb57-4beb-a905-b50ad30eea93" providerId="ADAL" clId="{44323E89-2A6C-4E24-81AA-21BC16E73784}" dt="2022-06-07T11:53:02.574" v="9757" actId="478"/>
          <ac:spMkLst>
            <pc:docMk/>
            <pc:sldMk cId="593173822" sldId="265"/>
            <ac:spMk id="109" creationId="{DAC57F29-B350-466B-90C5-21B22D1F5A1D}"/>
          </ac:spMkLst>
        </pc:spChg>
        <pc:grpChg chg="add del mod">
          <ac:chgData name="Marcel Schrauwen" userId="a0eb31cc-fb57-4beb-a905-b50ad30eea93" providerId="ADAL" clId="{44323E89-2A6C-4E24-81AA-21BC16E73784}" dt="2022-06-07T13:00:36.713" v="10574" actId="478"/>
          <ac:grpSpMkLst>
            <pc:docMk/>
            <pc:sldMk cId="593173822" sldId="265"/>
            <ac:grpSpMk id="4" creationId="{4548A9D0-6BBF-473F-B156-B6442E4B9210}"/>
          </ac:grpSpMkLst>
        </pc:grpChg>
        <pc:grpChg chg="add del mod">
          <ac:chgData name="Marcel Schrauwen" userId="a0eb31cc-fb57-4beb-a905-b50ad30eea93" providerId="ADAL" clId="{44323E89-2A6C-4E24-81AA-21BC16E73784}" dt="2022-06-07T13:00:36.713" v="10574" actId="478"/>
          <ac:grpSpMkLst>
            <pc:docMk/>
            <pc:sldMk cId="593173822" sldId="265"/>
            <ac:grpSpMk id="7" creationId="{91CB010C-C7E6-4422-8713-21AA93C0AB3F}"/>
          </ac:grpSpMkLst>
        </pc:grpChg>
        <pc:grpChg chg="add del mod">
          <ac:chgData name="Marcel Schrauwen" userId="a0eb31cc-fb57-4beb-a905-b50ad30eea93" providerId="ADAL" clId="{44323E89-2A6C-4E24-81AA-21BC16E73784}" dt="2022-06-07T13:00:36.713" v="10574" actId="478"/>
          <ac:grpSpMkLst>
            <pc:docMk/>
            <pc:sldMk cId="593173822" sldId="265"/>
            <ac:grpSpMk id="10" creationId="{5DF5D9BB-B44D-424A-A568-A6B8C54B8BCD}"/>
          </ac:grpSpMkLst>
        </pc:grpChg>
        <pc:grpChg chg="add del mod">
          <ac:chgData name="Marcel Schrauwen" userId="a0eb31cc-fb57-4beb-a905-b50ad30eea93" providerId="ADAL" clId="{44323E89-2A6C-4E24-81AA-21BC16E73784}" dt="2022-06-07T13:00:36.713" v="10574" actId="478"/>
          <ac:grpSpMkLst>
            <pc:docMk/>
            <pc:sldMk cId="593173822" sldId="265"/>
            <ac:grpSpMk id="13" creationId="{5EB965ED-D08C-435C-966C-095B70481DED}"/>
          </ac:grpSpMkLst>
        </pc:grpChg>
        <pc:grpChg chg="add del mod">
          <ac:chgData name="Marcel Schrauwen" userId="a0eb31cc-fb57-4beb-a905-b50ad30eea93" providerId="ADAL" clId="{44323E89-2A6C-4E24-81AA-21BC16E73784}" dt="2022-06-07T13:00:36.713" v="10574" actId="478"/>
          <ac:grpSpMkLst>
            <pc:docMk/>
            <pc:sldMk cId="593173822" sldId="265"/>
            <ac:grpSpMk id="16" creationId="{7B70D34F-9A37-4974-9868-8E3623E47E8E}"/>
          </ac:grpSpMkLst>
        </pc:grpChg>
        <pc:grpChg chg="add del mod">
          <ac:chgData name="Marcel Schrauwen" userId="a0eb31cc-fb57-4beb-a905-b50ad30eea93" providerId="ADAL" clId="{44323E89-2A6C-4E24-81AA-21BC16E73784}" dt="2022-06-07T13:00:36.713" v="10574" actId="478"/>
          <ac:grpSpMkLst>
            <pc:docMk/>
            <pc:sldMk cId="593173822" sldId="265"/>
            <ac:grpSpMk id="19" creationId="{10D9ACE3-D98B-407D-8A0A-DE8D41F1FB26}"/>
          </ac:grpSpMkLst>
        </pc:grpChg>
        <pc:grpChg chg="add del mod">
          <ac:chgData name="Marcel Schrauwen" userId="a0eb31cc-fb57-4beb-a905-b50ad30eea93" providerId="ADAL" clId="{44323E89-2A6C-4E24-81AA-21BC16E73784}" dt="2022-06-07T13:00:36.713" v="10574" actId="478"/>
          <ac:grpSpMkLst>
            <pc:docMk/>
            <pc:sldMk cId="593173822" sldId="265"/>
            <ac:grpSpMk id="22" creationId="{748EEA86-0289-4282-B477-6537F2CFD50E}"/>
          </ac:grpSpMkLst>
        </pc:grpChg>
        <pc:grpChg chg="add del mod">
          <ac:chgData name="Marcel Schrauwen" userId="a0eb31cc-fb57-4beb-a905-b50ad30eea93" providerId="ADAL" clId="{44323E89-2A6C-4E24-81AA-21BC16E73784}" dt="2022-06-07T13:00:36.713" v="10574" actId="478"/>
          <ac:grpSpMkLst>
            <pc:docMk/>
            <pc:sldMk cId="593173822" sldId="265"/>
            <ac:grpSpMk id="25" creationId="{7DCB3BE1-02A1-4E5A-B9BD-BE06A2EEDCFC}"/>
          </ac:grpSpMkLst>
        </pc:grpChg>
        <pc:grpChg chg="add del mod">
          <ac:chgData name="Marcel Schrauwen" userId="a0eb31cc-fb57-4beb-a905-b50ad30eea93" providerId="ADAL" clId="{44323E89-2A6C-4E24-81AA-21BC16E73784}" dt="2022-06-07T13:00:36.713" v="10574" actId="478"/>
          <ac:grpSpMkLst>
            <pc:docMk/>
            <pc:sldMk cId="593173822" sldId="265"/>
            <ac:grpSpMk id="28" creationId="{9F03EE63-EF69-438A-816C-51ECBDCFE4E8}"/>
          </ac:grpSpMkLst>
        </pc:grpChg>
        <pc:grpChg chg="add del mod">
          <ac:chgData name="Marcel Schrauwen" userId="a0eb31cc-fb57-4beb-a905-b50ad30eea93" providerId="ADAL" clId="{44323E89-2A6C-4E24-81AA-21BC16E73784}" dt="2022-06-07T13:00:36.713" v="10574" actId="478"/>
          <ac:grpSpMkLst>
            <pc:docMk/>
            <pc:sldMk cId="593173822" sldId="265"/>
            <ac:grpSpMk id="31" creationId="{B31FDA27-F0F7-4260-829B-131AABFA0957}"/>
          </ac:grpSpMkLst>
        </pc:grpChg>
        <pc:grpChg chg="add del mod">
          <ac:chgData name="Marcel Schrauwen" userId="a0eb31cc-fb57-4beb-a905-b50ad30eea93" providerId="ADAL" clId="{44323E89-2A6C-4E24-81AA-21BC16E73784}" dt="2022-06-07T13:00:36.713" v="10574" actId="478"/>
          <ac:grpSpMkLst>
            <pc:docMk/>
            <pc:sldMk cId="593173822" sldId="265"/>
            <ac:grpSpMk id="34" creationId="{AF992450-57C5-4D70-8ED0-8A0C3E56B136}"/>
          </ac:grpSpMkLst>
        </pc:grpChg>
        <pc:grpChg chg="add del mod">
          <ac:chgData name="Marcel Schrauwen" userId="a0eb31cc-fb57-4beb-a905-b50ad30eea93" providerId="ADAL" clId="{44323E89-2A6C-4E24-81AA-21BC16E73784}" dt="2022-06-07T13:00:36.713" v="10574" actId="478"/>
          <ac:grpSpMkLst>
            <pc:docMk/>
            <pc:sldMk cId="593173822" sldId="265"/>
            <ac:grpSpMk id="37" creationId="{ECC3FF4F-D780-49EC-BD21-215D2AFAE3AC}"/>
          </ac:grpSpMkLst>
        </pc:grpChg>
        <pc:grpChg chg="add del mod">
          <ac:chgData name="Marcel Schrauwen" userId="a0eb31cc-fb57-4beb-a905-b50ad30eea93" providerId="ADAL" clId="{44323E89-2A6C-4E24-81AA-21BC16E73784}" dt="2022-06-07T13:00:36.713" v="10574" actId="478"/>
          <ac:grpSpMkLst>
            <pc:docMk/>
            <pc:sldMk cId="593173822" sldId="265"/>
            <ac:grpSpMk id="40" creationId="{5DED68B2-9A54-4595-A69F-3FC38A276473}"/>
          </ac:grpSpMkLst>
        </pc:grpChg>
        <pc:grpChg chg="add del mod">
          <ac:chgData name="Marcel Schrauwen" userId="a0eb31cc-fb57-4beb-a905-b50ad30eea93" providerId="ADAL" clId="{44323E89-2A6C-4E24-81AA-21BC16E73784}" dt="2022-06-07T13:00:36.713" v="10574" actId="478"/>
          <ac:grpSpMkLst>
            <pc:docMk/>
            <pc:sldMk cId="593173822" sldId="265"/>
            <ac:grpSpMk id="43" creationId="{200DAF2E-8563-444B-96D8-4325FDA28C17}"/>
          </ac:grpSpMkLst>
        </pc:grpChg>
        <pc:grpChg chg="add del mod">
          <ac:chgData name="Marcel Schrauwen" userId="a0eb31cc-fb57-4beb-a905-b50ad30eea93" providerId="ADAL" clId="{44323E89-2A6C-4E24-81AA-21BC16E73784}" dt="2022-06-07T13:00:36.713" v="10574" actId="478"/>
          <ac:grpSpMkLst>
            <pc:docMk/>
            <pc:sldMk cId="593173822" sldId="265"/>
            <ac:grpSpMk id="46" creationId="{2E172FFC-A218-453E-8668-79C3923E0A0E}"/>
          </ac:grpSpMkLst>
        </pc:grpChg>
        <pc:grpChg chg="add del mod">
          <ac:chgData name="Marcel Schrauwen" userId="a0eb31cc-fb57-4beb-a905-b50ad30eea93" providerId="ADAL" clId="{44323E89-2A6C-4E24-81AA-21BC16E73784}" dt="2022-06-07T11:52:38.184" v="9738" actId="478"/>
          <ac:grpSpMkLst>
            <pc:docMk/>
            <pc:sldMk cId="593173822" sldId="265"/>
            <ac:grpSpMk id="49" creationId="{89C7995B-CF8A-4776-98D1-CB917854A879}"/>
          </ac:grpSpMkLst>
        </pc:grpChg>
        <pc:grpChg chg="mod">
          <ac:chgData name="Marcel Schrauwen" userId="a0eb31cc-fb57-4beb-a905-b50ad30eea93" providerId="ADAL" clId="{44323E89-2A6C-4E24-81AA-21BC16E73784}" dt="2022-06-07T11:51:21.648" v="9734"/>
          <ac:grpSpMkLst>
            <pc:docMk/>
            <pc:sldMk cId="593173822" sldId="265"/>
            <ac:grpSpMk id="50" creationId="{D3241AFB-0871-4533-8A69-02318130C41A}"/>
          </ac:grpSpMkLst>
        </pc:grpChg>
        <pc:grpChg chg="mod">
          <ac:chgData name="Marcel Schrauwen" userId="a0eb31cc-fb57-4beb-a905-b50ad30eea93" providerId="ADAL" clId="{44323E89-2A6C-4E24-81AA-21BC16E73784}" dt="2022-06-07T11:51:21.648" v="9734"/>
          <ac:grpSpMkLst>
            <pc:docMk/>
            <pc:sldMk cId="593173822" sldId="265"/>
            <ac:grpSpMk id="52" creationId="{AE7A26C7-40D9-4B1C-BD3A-E0A2BB678018}"/>
          </ac:grpSpMkLst>
        </pc:grpChg>
        <pc:grpChg chg="add del mod">
          <ac:chgData name="Marcel Schrauwen" userId="a0eb31cc-fb57-4beb-a905-b50ad30eea93" providerId="ADAL" clId="{44323E89-2A6C-4E24-81AA-21BC16E73784}" dt="2022-06-07T11:53:03.621" v="9758" actId="478"/>
          <ac:grpSpMkLst>
            <pc:docMk/>
            <pc:sldMk cId="593173822" sldId="265"/>
            <ac:grpSpMk id="56" creationId="{05F1A301-1184-4DA3-8E1F-90F0BC0BC22D}"/>
          </ac:grpSpMkLst>
        </pc:grpChg>
        <pc:grpChg chg="add del mod">
          <ac:chgData name="Marcel Schrauwen" userId="a0eb31cc-fb57-4beb-a905-b50ad30eea93" providerId="ADAL" clId="{44323E89-2A6C-4E24-81AA-21BC16E73784}" dt="2022-06-07T11:52:40.288" v="9740" actId="478"/>
          <ac:grpSpMkLst>
            <pc:docMk/>
            <pc:sldMk cId="593173822" sldId="265"/>
            <ac:grpSpMk id="59" creationId="{2DED46F9-1B83-4423-BC8E-3C732F195525}"/>
          </ac:grpSpMkLst>
        </pc:grpChg>
        <pc:grpChg chg="mod">
          <ac:chgData name="Marcel Schrauwen" userId="a0eb31cc-fb57-4beb-a905-b50ad30eea93" providerId="ADAL" clId="{44323E89-2A6C-4E24-81AA-21BC16E73784}" dt="2022-06-07T11:51:21.648" v="9734"/>
          <ac:grpSpMkLst>
            <pc:docMk/>
            <pc:sldMk cId="593173822" sldId="265"/>
            <ac:grpSpMk id="60" creationId="{2F26AB43-3869-4E30-BAF5-407AF49D6CE5}"/>
          </ac:grpSpMkLst>
        </pc:grpChg>
        <pc:grpChg chg="mod">
          <ac:chgData name="Marcel Schrauwen" userId="a0eb31cc-fb57-4beb-a905-b50ad30eea93" providerId="ADAL" clId="{44323E89-2A6C-4E24-81AA-21BC16E73784}" dt="2022-06-07T11:51:21.648" v="9734"/>
          <ac:grpSpMkLst>
            <pc:docMk/>
            <pc:sldMk cId="593173822" sldId="265"/>
            <ac:grpSpMk id="62" creationId="{7561388E-AB21-48A8-BFB1-364725E0A92F}"/>
          </ac:grpSpMkLst>
        </pc:grpChg>
        <pc:grpChg chg="add del mod">
          <ac:chgData name="Marcel Schrauwen" userId="a0eb31cc-fb57-4beb-a905-b50ad30eea93" providerId="ADAL" clId="{44323E89-2A6C-4E24-81AA-21BC16E73784}" dt="2022-06-07T11:53:12.419" v="9765" actId="478"/>
          <ac:grpSpMkLst>
            <pc:docMk/>
            <pc:sldMk cId="593173822" sldId="265"/>
            <ac:grpSpMk id="66" creationId="{203D70FE-2733-4BC0-AAFF-797042296B81}"/>
          </ac:grpSpMkLst>
        </pc:grpChg>
        <pc:grpChg chg="add del mod">
          <ac:chgData name="Marcel Schrauwen" userId="a0eb31cc-fb57-4beb-a905-b50ad30eea93" providerId="ADAL" clId="{44323E89-2A6C-4E24-81AA-21BC16E73784}" dt="2022-06-07T11:53:06.994" v="9761" actId="478"/>
          <ac:grpSpMkLst>
            <pc:docMk/>
            <pc:sldMk cId="593173822" sldId="265"/>
            <ac:grpSpMk id="69" creationId="{279F8859-8E00-404B-9225-467FDD256282}"/>
          </ac:grpSpMkLst>
        </pc:grpChg>
        <pc:grpChg chg="add del mod">
          <ac:chgData name="Marcel Schrauwen" userId="a0eb31cc-fb57-4beb-a905-b50ad30eea93" providerId="ADAL" clId="{44323E89-2A6C-4E24-81AA-21BC16E73784}" dt="2022-06-07T11:53:08.280" v="9762" actId="478"/>
          <ac:grpSpMkLst>
            <pc:docMk/>
            <pc:sldMk cId="593173822" sldId="265"/>
            <ac:grpSpMk id="73" creationId="{815C16C7-186E-4999-9DBB-C2F420DCED39}"/>
          </ac:grpSpMkLst>
        </pc:grpChg>
        <pc:grpChg chg="add del mod">
          <ac:chgData name="Marcel Schrauwen" userId="a0eb31cc-fb57-4beb-a905-b50ad30eea93" providerId="ADAL" clId="{44323E89-2A6C-4E24-81AA-21BC16E73784}" dt="2022-06-07T11:52:48.585" v="9748" actId="478"/>
          <ac:grpSpMkLst>
            <pc:docMk/>
            <pc:sldMk cId="593173822" sldId="265"/>
            <ac:grpSpMk id="79" creationId="{018EAD38-085B-44C5-9E83-18E105335A41}"/>
          </ac:grpSpMkLst>
        </pc:grpChg>
        <pc:grpChg chg="add del mod">
          <ac:chgData name="Marcel Schrauwen" userId="a0eb31cc-fb57-4beb-a905-b50ad30eea93" providerId="ADAL" clId="{44323E89-2A6C-4E24-81AA-21BC16E73784}" dt="2022-06-07T11:52:42.595" v="9742" actId="478"/>
          <ac:grpSpMkLst>
            <pc:docMk/>
            <pc:sldMk cId="593173822" sldId="265"/>
            <ac:grpSpMk id="83" creationId="{80255CF0-D032-4191-9836-1DE9EA8ADD5F}"/>
          </ac:grpSpMkLst>
        </pc:grpChg>
        <pc:grpChg chg="add del mod">
          <ac:chgData name="Marcel Schrauwen" userId="a0eb31cc-fb57-4beb-a905-b50ad30eea93" providerId="ADAL" clId="{44323E89-2A6C-4E24-81AA-21BC16E73784}" dt="2022-06-07T11:52:59.760" v="9755" actId="478"/>
          <ac:grpSpMkLst>
            <pc:docMk/>
            <pc:sldMk cId="593173822" sldId="265"/>
            <ac:grpSpMk id="86" creationId="{74885512-703C-4FE1-9C58-B4AEE02E67D4}"/>
          </ac:grpSpMkLst>
        </pc:grpChg>
        <pc:grpChg chg="add del mod">
          <ac:chgData name="Marcel Schrauwen" userId="a0eb31cc-fb57-4beb-a905-b50ad30eea93" providerId="ADAL" clId="{44323E89-2A6C-4E24-81AA-21BC16E73784}" dt="2022-06-07T11:52:56.711" v="9753" actId="478"/>
          <ac:grpSpMkLst>
            <pc:docMk/>
            <pc:sldMk cId="593173822" sldId="265"/>
            <ac:grpSpMk id="89" creationId="{13106D30-66E9-45A9-8753-B963142C8D52}"/>
          </ac:grpSpMkLst>
        </pc:grpChg>
        <pc:picChg chg="add del mod">
          <ac:chgData name="Marcel Schrauwen" userId="a0eb31cc-fb57-4beb-a905-b50ad30eea93" providerId="ADAL" clId="{44323E89-2A6C-4E24-81AA-21BC16E73784}" dt="2022-06-07T11:49:59.263" v="9727" actId="478"/>
          <ac:picMkLst>
            <pc:docMk/>
            <pc:sldMk cId="593173822" sldId="265"/>
            <ac:picMk id="3" creationId="{CB9221AD-3A2A-4BB7-BF8A-411179D30DC9}"/>
          </ac:picMkLst>
        </pc:picChg>
        <pc:cxnChg chg="mod">
          <ac:chgData name="Marcel Schrauwen" userId="a0eb31cc-fb57-4beb-a905-b50ad30eea93" providerId="ADAL" clId="{44323E89-2A6C-4E24-81AA-21BC16E73784}" dt="2022-06-07T11:51:21.648" v="9734"/>
          <ac:cxnSpMkLst>
            <pc:docMk/>
            <pc:sldMk cId="593173822" sldId="265"/>
            <ac:cxnSpMk id="6" creationId="{425B66F3-76E8-40C0-A3CE-AF396AF7265B}"/>
          </ac:cxnSpMkLst>
        </pc:cxnChg>
        <pc:cxnChg chg="mod">
          <ac:chgData name="Marcel Schrauwen" userId="a0eb31cc-fb57-4beb-a905-b50ad30eea93" providerId="ADAL" clId="{44323E89-2A6C-4E24-81AA-21BC16E73784}" dt="2022-06-07T11:51:21.648" v="9734"/>
          <ac:cxnSpMkLst>
            <pc:docMk/>
            <pc:sldMk cId="593173822" sldId="265"/>
            <ac:cxnSpMk id="9" creationId="{D38AB297-62C2-4654-A42C-FE79D16A90B4}"/>
          </ac:cxnSpMkLst>
        </pc:cxnChg>
        <pc:cxnChg chg="mod">
          <ac:chgData name="Marcel Schrauwen" userId="a0eb31cc-fb57-4beb-a905-b50ad30eea93" providerId="ADAL" clId="{44323E89-2A6C-4E24-81AA-21BC16E73784}" dt="2022-06-07T11:51:21.648" v="9734"/>
          <ac:cxnSpMkLst>
            <pc:docMk/>
            <pc:sldMk cId="593173822" sldId="265"/>
            <ac:cxnSpMk id="12" creationId="{DCA5580B-90C0-4C04-A246-C5BF98D2CB2A}"/>
          </ac:cxnSpMkLst>
        </pc:cxnChg>
        <pc:cxnChg chg="mod">
          <ac:chgData name="Marcel Schrauwen" userId="a0eb31cc-fb57-4beb-a905-b50ad30eea93" providerId="ADAL" clId="{44323E89-2A6C-4E24-81AA-21BC16E73784}" dt="2022-06-07T11:51:21.648" v="9734"/>
          <ac:cxnSpMkLst>
            <pc:docMk/>
            <pc:sldMk cId="593173822" sldId="265"/>
            <ac:cxnSpMk id="15" creationId="{CB47BF13-4B67-4432-AE96-C94622E03CA9}"/>
          </ac:cxnSpMkLst>
        </pc:cxnChg>
        <pc:cxnChg chg="mod">
          <ac:chgData name="Marcel Schrauwen" userId="a0eb31cc-fb57-4beb-a905-b50ad30eea93" providerId="ADAL" clId="{44323E89-2A6C-4E24-81AA-21BC16E73784}" dt="2022-06-07T11:51:21.648" v="9734"/>
          <ac:cxnSpMkLst>
            <pc:docMk/>
            <pc:sldMk cId="593173822" sldId="265"/>
            <ac:cxnSpMk id="18" creationId="{060DEA74-E2C3-4D6E-A8F1-46521D19BBA5}"/>
          </ac:cxnSpMkLst>
        </pc:cxnChg>
        <pc:cxnChg chg="mod">
          <ac:chgData name="Marcel Schrauwen" userId="a0eb31cc-fb57-4beb-a905-b50ad30eea93" providerId="ADAL" clId="{44323E89-2A6C-4E24-81AA-21BC16E73784}" dt="2022-06-07T11:51:21.648" v="9734"/>
          <ac:cxnSpMkLst>
            <pc:docMk/>
            <pc:sldMk cId="593173822" sldId="265"/>
            <ac:cxnSpMk id="21" creationId="{E26FB227-48A2-403D-9DEF-CD0CA3F78E46}"/>
          </ac:cxnSpMkLst>
        </pc:cxnChg>
        <pc:cxnChg chg="mod">
          <ac:chgData name="Marcel Schrauwen" userId="a0eb31cc-fb57-4beb-a905-b50ad30eea93" providerId="ADAL" clId="{44323E89-2A6C-4E24-81AA-21BC16E73784}" dt="2022-06-07T11:51:21.648" v="9734"/>
          <ac:cxnSpMkLst>
            <pc:docMk/>
            <pc:sldMk cId="593173822" sldId="265"/>
            <ac:cxnSpMk id="24" creationId="{7F5853FC-BA79-457A-8E7C-520EB0FBB49E}"/>
          </ac:cxnSpMkLst>
        </pc:cxnChg>
        <pc:cxnChg chg="mod">
          <ac:chgData name="Marcel Schrauwen" userId="a0eb31cc-fb57-4beb-a905-b50ad30eea93" providerId="ADAL" clId="{44323E89-2A6C-4E24-81AA-21BC16E73784}" dt="2022-06-07T11:51:21.648" v="9734"/>
          <ac:cxnSpMkLst>
            <pc:docMk/>
            <pc:sldMk cId="593173822" sldId="265"/>
            <ac:cxnSpMk id="27" creationId="{71634563-7E92-4BB3-BEBB-E746F785BE26}"/>
          </ac:cxnSpMkLst>
        </pc:cxnChg>
        <pc:cxnChg chg="mod">
          <ac:chgData name="Marcel Schrauwen" userId="a0eb31cc-fb57-4beb-a905-b50ad30eea93" providerId="ADAL" clId="{44323E89-2A6C-4E24-81AA-21BC16E73784}" dt="2022-06-07T11:51:21.648" v="9734"/>
          <ac:cxnSpMkLst>
            <pc:docMk/>
            <pc:sldMk cId="593173822" sldId="265"/>
            <ac:cxnSpMk id="30" creationId="{4156F856-BEF8-432D-A2AA-69ED732C1D26}"/>
          </ac:cxnSpMkLst>
        </pc:cxnChg>
        <pc:cxnChg chg="mod">
          <ac:chgData name="Marcel Schrauwen" userId="a0eb31cc-fb57-4beb-a905-b50ad30eea93" providerId="ADAL" clId="{44323E89-2A6C-4E24-81AA-21BC16E73784}" dt="2022-06-07T11:51:21.648" v="9734"/>
          <ac:cxnSpMkLst>
            <pc:docMk/>
            <pc:sldMk cId="593173822" sldId="265"/>
            <ac:cxnSpMk id="33" creationId="{DFE4D099-367C-46DA-902D-D8CB2ABF6E91}"/>
          </ac:cxnSpMkLst>
        </pc:cxnChg>
        <pc:cxnChg chg="mod">
          <ac:chgData name="Marcel Schrauwen" userId="a0eb31cc-fb57-4beb-a905-b50ad30eea93" providerId="ADAL" clId="{44323E89-2A6C-4E24-81AA-21BC16E73784}" dt="2022-06-07T11:51:21.648" v="9734"/>
          <ac:cxnSpMkLst>
            <pc:docMk/>
            <pc:sldMk cId="593173822" sldId="265"/>
            <ac:cxnSpMk id="36" creationId="{21B87789-6A39-43A0-8C1F-C089C6CAE235}"/>
          </ac:cxnSpMkLst>
        </pc:cxnChg>
        <pc:cxnChg chg="mod">
          <ac:chgData name="Marcel Schrauwen" userId="a0eb31cc-fb57-4beb-a905-b50ad30eea93" providerId="ADAL" clId="{44323E89-2A6C-4E24-81AA-21BC16E73784}" dt="2022-06-07T11:51:21.648" v="9734"/>
          <ac:cxnSpMkLst>
            <pc:docMk/>
            <pc:sldMk cId="593173822" sldId="265"/>
            <ac:cxnSpMk id="39" creationId="{4A0D2823-7D44-4013-9D8D-5236393082F6}"/>
          </ac:cxnSpMkLst>
        </pc:cxnChg>
        <pc:cxnChg chg="mod">
          <ac:chgData name="Marcel Schrauwen" userId="a0eb31cc-fb57-4beb-a905-b50ad30eea93" providerId="ADAL" clId="{44323E89-2A6C-4E24-81AA-21BC16E73784}" dt="2022-06-07T11:51:21.648" v="9734"/>
          <ac:cxnSpMkLst>
            <pc:docMk/>
            <pc:sldMk cId="593173822" sldId="265"/>
            <ac:cxnSpMk id="42" creationId="{CC430B62-3679-4DB7-8510-7C16034362CD}"/>
          </ac:cxnSpMkLst>
        </pc:cxnChg>
        <pc:cxnChg chg="mod">
          <ac:chgData name="Marcel Schrauwen" userId="a0eb31cc-fb57-4beb-a905-b50ad30eea93" providerId="ADAL" clId="{44323E89-2A6C-4E24-81AA-21BC16E73784}" dt="2022-06-07T11:51:21.648" v="9734"/>
          <ac:cxnSpMkLst>
            <pc:docMk/>
            <pc:sldMk cId="593173822" sldId="265"/>
            <ac:cxnSpMk id="45" creationId="{8023A3FD-5AE7-43AF-A392-9801AEEF81E5}"/>
          </ac:cxnSpMkLst>
        </pc:cxnChg>
        <pc:cxnChg chg="mod">
          <ac:chgData name="Marcel Schrauwen" userId="a0eb31cc-fb57-4beb-a905-b50ad30eea93" providerId="ADAL" clId="{44323E89-2A6C-4E24-81AA-21BC16E73784}" dt="2022-06-07T11:51:21.648" v="9734"/>
          <ac:cxnSpMkLst>
            <pc:docMk/>
            <pc:sldMk cId="593173822" sldId="265"/>
            <ac:cxnSpMk id="48" creationId="{CDB4B489-0D53-4B91-9029-295A063E5C70}"/>
          </ac:cxnSpMkLst>
        </pc:cxnChg>
        <pc:cxnChg chg="mod">
          <ac:chgData name="Marcel Schrauwen" userId="a0eb31cc-fb57-4beb-a905-b50ad30eea93" providerId="ADAL" clId="{44323E89-2A6C-4E24-81AA-21BC16E73784}" dt="2022-06-07T11:51:21.648" v="9734"/>
          <ac:cxnSpMkLst>
            <pc:docMk/>
            <pc:sldMk cId="593173822" sldId="265"/>
            <ac:cxnSpMk id="51" creationId="{A7328717-7F2C-471F-ACFF-97A41681A692}"/>
          </ac:cxnSpMkLst>
        </pc:cxnChg>
        <pc:cxnChg chg="mod">
          <ac:chgData name="Marcel Schrauwen" userId="a0eb31cc-fb57-4beb-a905-b50ad30eea93" providerId="ADAL" clId="{44323E89-2A6C-4E24-81AA-21BC16E73784}" dt="2022-06-07T11:51:21.648" v="9734"/>
          <ac:cxnSpMkLst>
            <pc:docMk/>
            <pc:sldMk cId="593173822" sldId="265"/>
            <ac:cxnSpMk id="53" creationId="{C34A56DC-DA3A-4A4D-B0C3-8A4DADABA2A7}"/>
          </ac:cxnSpMkLst>
        </pc:cxnChg>
        <pc:cxnChg chg="mod">
          <ac:chgData name="Marcel Schrauwen" userId="a0eb31cc-fb57-4beb-a905-b50ad30eea93" providerId="ADAL" clId="{44323E89-2A6C-4E24-81AA-21BC16E73784}" dt="2022-06-07T11:51:21.648" v="9734"/>
          <ac:cxnSpMkLst>
            <pc:docMk/>
            <pc:sldMk cId="593173822" sldId="265"/>
            <ac:cxnSpMk id="55" creationId="{0DCD60A1-2C66-4C58-8FBA-7EFABCC996C5}"/>
          </ac:cxnSpMkLst>
        </pc:cxnChg>
        <pc:cxnChg chg="mod">
          <ac:chgData name="Marcel Schrauwen" userId="a0eb31cc-fb57-4beb-a905-b50ad30eea93" providerId="ADAL" clId="{44323E89-2A6C-4E24-81AA-21BC16E73784}" dt="2022-06-07T11:51:21.648" v="9734"/>
          <ac:cxnSpMkLst>
            <pc:docMk/>
            <pc:sldMk cId="593173822" sldId="265"/>
            <ac:cxnSpMk id="58" creationId="{BADDDB0C-8B93-4DE2-AC5E-45E36D7A6BED}"/>
          </ac:cxnSpMkLst>
        </pc:cxnChg>
        <pc:cxnChg chg="mod">
          <ac:chgData name="Marcel Schrauwen" userId="a0eb31cc-fb57-4beb-a905-b50ad30eea93" providerId="ADAL" clId="{44323E89-2A6C-4E24-81AA-21BC16E73784}" dt="2022-06-07T11:51:21.648" v="9734"/>
          <ac:cxnSpMkLst>
            <pc:docMk/>
            <pc:sldMk cId="593173822" sldId="265"/>
            <ac:cxnSpMk id="61" creationId="{93C0D669-B42A-4106-B236-4E1890F749A0}"/>
          </ac:cxnSpMkLst>
        </pc:cxnChg>
        <pc:cxnChg chg="mod">
          <ac:chgData name="Marcel Schrauwen" userId="a0eb31cc-fb57-4beb-a905-b50ad30eea93" providerId="ADAL" clId="{44323E89-2A6C-4E24-81AA-21BC16E73784}" dt="2022-06-07T11:51:21.648" v="9734"/>
          <ac:cxnSpMkLst>
            <pc:docMk/>
            <pc:sldMk cId="593173822" sldId="265"/>
            <ac:cxnSpMk id="63" creationId="{B7D24C70-D0AB-4CA1-B8B8-10C7DB7B24E3}"/>
          </ac:cxnSpMkLst>
        </pc:cxnChg>
        <pc:cxnChg chg="mod">
          <ac:chgData name="Marcel Schrauwen" userId="a0eb31cc-fb57-4beb-a905-b50ad30eea93" providerId="ADAL" clId="{44323E89-2A6C-4E24-81AA-21BC16E73784}" dt="2022-06-07T11:51:21.648" v="9734"/>
          <ac:cxnSpMkLst>
            <pc:docMk/>
            <pc:sldMk cId="593173822" sldId="265"/>
            <ac:cxnSpMk id="65" creationId="{6A768960-AD2A-4788-9506-5F533BD42DD5}"/>
          </ac:cxnSpMkLst>
        </pc:cxnChg>
        <pc:cxnChg chg="mod">
          <ac:chgData name="Marcel Schrauwen" userId="a0eb31cc-fb57-4beb-a905-b50ad30eea93" providerId="ADAL" clId="{44323E89-2A6C-4E24-81AA-21BC16E73784}" dt="2022-06-07T11:51:21.648" v="9734"/>
          <ac:cxnSpMkLst>
            <pc:docMk/>
            <pc:sldMk cId="593173822" sldId="265"/>
            <ac:cxnSpMk id="68" creationId="{08318D68-DCC2-450D-A941-A73C155C5093}"/>
          </ac:cxnSpMkLst>
        </pc:cxnChg>
        <pc:cxnChg chg="mod">
          <ac:chgData name="Marcel Schrauwen" userId="a0eb31cc-fb57-4beb-a905-b50ad30eea93" providerId="ADAL" clId="{44323E89-2A6C-4E24-81AA-21BC16E73784}" dt="2022-06-07T11:53:06.994" v="9761" actId="478"/>
          <ac:cxnSpMkLst>
            <pc:docMk/>
            <pc:sldMk cId="593173822" sldId="265"/>
            <ac:cxnSpMk id="71" creationId="{7BE44322-AC64-44B0-B61F-E1F7975C8233}"/>
          </ac:cxnSpMkLst>
        </pc:cxnChg>
        <pc:cxnChg chg="mod">
          <ac:chgData name="Marcel Schrauwen" userId="a0eb31cc-fb57-4beb-a905-b50ad30eea93" providerId="ADAL" clId="{44323E89-2A6C-4E24-81AA-21BC16E73784}" dt="2022-06-07T11:53:06.994" v="9761" actId="478"/>
          <ac:cxnSpMkLst>
            <pc:docMk/>
            <pc:sldMk cId="593173822" sldId="265"/>
            <ac:cxnSpMk id="72" creationId="{93E5B82F-80F6-462D-8C2A-1AA4B3382112}"/>
          </ac:cxnSpMkLst>
        </pc:cxnChg>
        <pc:cxnChg chg="mod">
          <ac:chgData name="Marcel Schrauwen" userId="a0eb31cc-fb57-4beb-a905-b50ad30eea93" providerId="ADAL" clId="{44323E89-2A6C-4E24-81AA-21BC16E73784}" dt="2022-06-07T11:53:08.280" v="9762" actId="478"/>
          <ac:cxnSpMkLst>
            <pc:docMk/>
            <pc:sldMk cId="593173822" sldId="265"/>
            <ac:cxnSpMk id="75" creationId="{8C63EC51-D2B9-4EE9-ADE7-C974617EBB22}"/>
          </ac:cxnSpMkLst>
        </pc:cxnChg>
        <pc:cxnChg chg="mod">
          <ac:chgData name="Marcel Schrauwen" userId="a0eb31cc-fb57-4beb-a905-b50ad30eea93" providerId="ADAL" clId="{44323E89-2A6C-4E24-81AA-21BC16E73784}" dt="2022-06-07T11:51:21.648" v="9734"/>
          <ac:cxnSpMkLst>
            <pc:docMk/>
            <pc:sldMk cId="593173822" sldId="265"/>
            <ac:cxnSpMk id="76" creationId="{7CBAD19F-21AD-4177-8ECF-48FF568DB5C0}"/>
          </ac:cxnSpMkLst>
        </pc:cxnChg>
        <pc:cxnChg chg="mod">
          <ac:chgData name="Marcel Schrauwen" userId="a0eb31cc-fb57-4beb-a905-b50ad30eea93" providerId="ADAL" clId="{44323E89-2A6C-4E24-81AA-21BC16E73784}" dt="2022-06-07T11:53:08.280" v="9762" actId="478"/>
          <ac:cxnSpMkLst>
            <pc:docMk/>
            <pc:sldMk cId="593173822" sldId="265"/>
            <ac:cxnSpMk id="77" creationId="{7AFDE36B-1081-4E8D-84DD-C78751839042}"/>
          </ac:cxnSpMkLst>
        </pc:cxnChg>
        <pc:cxnChg chg="mod">
          <ac:chgData name="Marcel Schrauwen" userId="a0eb31cc-fb57-4beb-a905-b50ad30eea93" providerId="ADAL" clId="{44323E89-2A6C-4E24-81AA-21BC16E73784}" dt="2022-06-07T11:52:48.585" v="9748" actId="478"/>
          <ac:cxnSpMkLst>
            <pc:docMk/>
            <pc:sldMk cId="593173822" sldId="265"/>
            <ac:cxnSpMk id="80" creationId="{AB535F7A-5CE6-4539-A045-0397D4154E2A}"/>
          </ac:cxnSpMkLst>
        </pc:cxnChg>
        <pc:cxnChg chg="mod">
          <ac:chgData name="Marcel Schrauwen" userId="a0eb31cc-fb57-4beb-a905-b50ad30eea93" providerId="ADAL" clId="{44323E89-2A6C-4E24-81AA-21BC16E73784}" dt="2022-06-07T11:51:21.648" v="9734"/>
          <ac:cxnSpMkLst>
            <pc:docMk/>
            <pc:sldMk cId="593173822" sldId="265"/>
            <ac:cxnSpMk id="82" creationId="{61420C3D-2DA1-4369-84B1-2AF0602FAE23}"/>
          </ac:cxnSpMkLst>
        </pc:cxnChg>
        <pc:cxnChg chg="mod">
          <ac:chgData name="Marcel Schrauwen" userId="a0eb31cc-fb57-4beb-a905-b50ad30eea93" providerId="ADAL" clId="{44323E89-2A6C-4E24-81AA-21BC16E73784}" dt="2022-06-07T11:52:42.595" v="9742" actId="478"/>
          <ac:cxnSpMkLst>
            <pc:docMk/>
            <pc:sldMk cId="593173822" sldId="265"/>
            <ac:cxnSpMk id="85" creationId="{6D3B862B-B1A7-43D1-B253-35E775EBD526}"/>
          </ac:cxnSpMkLst>
        </pc:cxnChg>
        <pc:cxnChg chg="mod">
          <ac:chgData name="Marcel Schrauwen" userId="a0eb31cc-fb57-4beb-a905-b50ad30eea93" providerId="ADAL" clId="{44323E89-2A6C-4E24-81AA-21BC16E73784}" dt="2022-06-07T11:52:59.760" v="9755" actId="478"/>
          <ac:cxnSpMkLst>
            <pc:docMk/>
            <pc:sldMk cId="593173822" sldId="265"/>
            <ac:cxnSpMk id="88" creationId="{F1DF44C6-827E-4ABB-9B15-F13E63794B88}"/>
          </ac:cxnSpMkLst>
        </pc:cxnChg>
        <pc:cxnChg chg="mod">
          <ac:chgData name="Marcel Schrauwen" userId="a0eb31cc-fb57-4beb-a905-b50ad30eea93" providerId="ADAL" clId="{44323E89-2A6C-4E24-81AA-21BC16E73784}" dt="2022-06-07T11:52:56.711" v="9753" actId="478"/>
          <ac:cxnSpMkLst>
            <pc:docMk/>
            <pc:sldMk cId="593173822" sldId="265"/>
            <ac:cxnSpMk id="90" creationId="{8932503C-ACA1-4593-BBFB-E718590C61F5}"/>
          </ac:cxnSpMkLst>
        </pc:cxnChg>
        <pc:cxnChg chg="add del mod">
          <ac:chgData name="Marcel Schrauwen" userId="a0eb31cc-fb57-4beb-a905-b50ad30eea93" providerId="ADAL" clId="{44323E89-2A6C-4E24-81AA-21BC16E73784}" dt="2022-06-07T11:52:43.491" v="9743" actId="478"/>
          <ac:cxnSpMkLst>
            <pc:docMk/>
            <pc:sldMk cId="593173822" sldId="265"/>
            <ac:cxnSpMk id="92" creationId="{6AF0A9BA-2D40-41F6-A75B-CAABD3436690}"/>
          </ac:cxnSpMkLst>
        </pc:cxnChg>
        <pc:cxnChg chg="add del mod">
          <ac:chgData name="Marcel Schrauwen" userId="a0eb31cc-fb57-4beb-a905-b50ad30eea93" providerId="ADAL" clId="{44323E89-2A6C-4E24-81AA-21BC16E73784}" dt="2022-06-07T11:52:46.700" v="9746" actId="478"/>
          <ac:cxnSpMkLst>
            <pc:docMk/>
            <pc:sldMk cId="593173822" sldId="265"/>
            <ac:cxnSpMk id="93" creationId="{3D967797-5EBB-4AF1-A272-DEBA4F2F6846}"/>
          </ac:cxnSpMkLst>
        </pc:cxnChg>
      </pc:sldChg>
      <pc:sldChg chg="del">
        <pc:chgData name="Marcel Schrauwen" userId="a0eb31cc-fb57-4beb-a905-b50ad30eea93" providerId="ADAL" clId="{44323E89-2A6C-4E24-81AA-21BC16E73784}" dt="2022-06-02T09:14:05.738" v="2728" actId="47"/>
        <pc:sldMkLst>
          <pc:docMk/>
          <pc:sldMk cId="2059103553" sldId="266"/>
        </pc:sldMkLst>
      </pc:sldChg>
      <pc:sldChg chg="modSp mod modTransition">
        <pc:chgData name="Marcel Schrauwen" userId="a0eb31cc-fb57-4beb-a905-b50ad30eea93" providerId="ADAL" clId="{44323E89-2A6C-4E24-81AA-21BC16E73784}" dt="2022-06-07T15:28:27.317" v="16956"/>
        <pc:sldMkLst>
          <pc:docMk/>
          <pc:sldMk cId="170718406" sldId="267"/>
        </pc:sldMkLst>
        <pc:spChg chg="mod">
          <ac:chgData name="Marcel Schrauwen" userId="a0eb31cc-fb57-4beb-a905-b50ad30eea93" providerId="ADAL" clId="{44323E89-2A6C-4E24-81AA-21BC16E73784}" dt="2022-06-07T06:54:50.656" v="4861" actId="404"/>
          <ac:spMkLst>
            <pc:docMk/>
            <pc:sldMk cId="170718406" sldId="267"/>
            <ac:spMk id="2" creationId="{83A2AF0A-541F-4276-B9B8-FC707E0C3AEC}"/>
          </ac:spMkLst>
        </pc:spChg>
      </pc:sldChg>
      <pc:sldChg chg="del">
        <pc:chgData name="Marcel Schrauwen" userId="a0eb31cc-fb57-4beb-a905-b50ad30eea93" providerId="ADAL" clId="{44323E89-2A6C-4E24-81AA-21BC16E73784}" dt="2022-06-01T09:40:28.244" v="135" actId="2696"/>
        <pc:sldMkLst>
          <pc:docMk/>
          <pc:sldMk cId="2516272594" sldId="268"/>
        </pc:sldMkLst>
      </pc:sldChg>
      <pc:sldChg chg="addSp delSp modSp mod ord modTransition">
        <pc:chgData name="Marcel Schrauwen" userId="a0eb31cc-fb57-4beb-a905-b50ad30eea93" providerId="ADAL" clId="{44323E89-2A6C-4E24-81AA-21BC16E73784}" dt="2022-06-24T11:01:37.405" v="30702" actId="14100"/>
        <pc:sldMkLst>
          <pc:docMk/>
          <pc:sldMk cId="3760665185" sldId="269"/>
        </pc:sldMkLst>
        <pc:spChg chg="mod">
          <ac:chgData name="Marcel Schrauwen" userId="a0eb31cc-fb57-4beb-a905-b50ad30eea93" providerId="ADAL" clId="{44323E89-2A6C-4E24-81AA-21BC16E73784}" dt="2022-06-07T15:11:57.356" v="16801" actId="20577"/>
          <ac:spMkLst>
            <pc:docMk/>
            <pc:sldMk cId="3760665185" sldId="269"/>
            <ac:spMk id="2" creationId="{83A2AF0A-541F-4276-B9B8-FC707E0C3AEC}"/>
          </ac:spMkLst>
        </pc:spChg>
        <pc:spChg chg="add mod">
          <ac:chgData name="Marcel Schrauwen" userId="a0eb31cc-fb57-4beb-a905-b50ad30eea93" providerId="ADAL" clId="{44323E89-2A6C-4E24-81AA-21BC16E73784}" dt="2022-06-24T11:01:37.405" v="30702" actId="14100"/>
          <ac:spMkLst>
            <pc:docMk/>
            <pc:sldMk cId="3760665185" sldId="269"/>
            <ac:spMk id="3" creationId="{95789D54-2098-4599-8E47-61B6513CA3EF}"/>
          </ac:spMkLst>
        </pc:spChg>
        <pc:spChg chg="mod">
          <ac:chgData name="Marcel Schrauwen" userId="a0eb31cc-fb57-4beb-a905-b50ad30eea93" providerId="ADAL" clId="{44323E89-2A6C-4E24-81AA-21BC16E73784}" dt="2022-06-07T11:50:39.444" v="9733" actId="165"/>
          <ac:spMkLst>
            <pc:docMk/>
            <pc:sldMk cId="3760665185" sldId="269"/>
            <ac:spMk id="4" creationId="{2B852B2C-CB9A-445E-83FA-703D5877C2B0}"/>
          </ac:spMkLst>
        </pc:spChg>
        <pc:spChg chg="mod">
          <ac:chgData name="Marcel Schrauwen" userId="a0eb31cc-fb57-4beb-a905-b50ad30eea93" providerId="ADAL" clId="{44323E89-2A6C-4E24-81AA-21BC16E73784}" dt="2022-06-07T11:50:39.444" v="9733" actId="165"/>
          <ac:spMkLst>
            <pc:docMk/>
            <pc:sldMk cId="3760665185" sldId="269"/>
            <ac:spMk id="7" creationId="{589B3C86-0233-4D16-937C-17E2C73AA5B3}"/>
          </ac:spMkLst>
        </pc:spChg>
        <pc:spChg chg="mod">
          <ac:chgData name="Marcel Schrauwen" userId="a0eb31cc-fb57-4beb-a905-b50ad30eea93" providerId="ADAL" clId="{44323E89-2A6C-4E24-81AA-21BC16E73784}" dt="2022-06-07T11:50:39.444" v="9733" actId="165"/>
          <ac:spMkLst>
            <pc:docMk/>
            <pc:sldMk cId="3760665185" sldId="269"/>
            <ac:spMk id="10" creationId="{C16A75F3-F87E-4CEF-8F76-C3D4DD71EFE7}"/>
          </ac:spMkLst>
        </pc:spChg>
        <pc:spChg chg="mod">
          <ac:chgData name="Marcel Schrauwen" userId="a0eb31cc-fb57-4beb-a905-b50ad30eea93" providerId="ADAL" clId="{44323E89-2A6C-4E24-81AA-21BC16E73784}" dt="2022-06-07T11:50:39.444" v="9733" actId="165"/>
          <ac:spMkLst>
            <pc:docMk/>
            <pc:sldMk cId="3760665185" sldId="269"/>
            <ac:spMk id="13" creationId="{D3B4114A-ADE3-46D9-93A4-D5E2B9E19D00}"/>
          </ac:spMkLst>
        </pc:spChg>
        <pc:spChg chg="mod">
          <ac:chgData name="Marcel Schrauwen" userId="a0eb31cc-fb57-4beb-a905-b50ad30eea93" providerId="ADAL" clId="{44323E89-2A6C-4E24-81AA-21BC16E73784}" dt="2022-06-07T11:50:39.444" v="9733" actId="165"/>
          <ac:spMkLst>
            <pc:docMk/>
            <pc:sldMk cId="3760665185" sldId="269"/>
            <ac:spMk id="16" creationId="{827A075D-EEF8-4DFD-A72D-B68985B7B495}"/>
          </ac:spMkLst>
        </pc:spChg>
        <pc:spChg chg="mod">
          <ac:chgData name="Marcel Schrauwen" userId="a0eb31cc-fb57-4beb-a905-b50ad30eea93" providerId="ADAL" clId="{44323E89-2A6C-4E24-81AA-21BC16E73784}" dt="2022-06-07T11:50:39.444" v="9733" actId="165"/>
          <ac:spMkLst>
            <pc:docMk/>
            <pc:sldMk cId="3760665185" sldId="269"/>
            <ac:spMk id="19" creationId="{24511019-3E12-4E50-8ECC-6C7274C97A01}"/>
          </ac:spMkLst>
        </pc:spChg>
        <pc:spChg chg="mod">
          <ac:chgData name="Marcel Schrauwen" userId="a0eb31cc-fb57-4beb-a905-b50ad30eea93" providerId="ADAL" clId="{44323E89-2A6C-4E24-81AA-21BC16E73784}" dt="2022-06-07T11:50:39.444" v="9733" actId="165"/>
          <ac:spMkLst>
            <pc:docMk/>
            <pc:sldMk cId="3760665185" sldId="269"/>
            <ac:spMk id="22" creationId="{762B7D5F-D88A-4144-A312-BFA793DB8D05}"/>
          </ac:spMkLst>
        </pc:spChg>
        <pc:spChg chg="mod">
          <ac:chgData name="Marcel Schrauwen" userId="a0eb31cc-fb57-4beb-a905-b50ad30eea93" providerId="ADAL" clId="{44323E89-2A6C-4E24-81AA-21BC16E73784}" dt="2022-06-07T11:50:39.444" v="9733" actId="165"/>
          <ac:spMkLst>
            <pc:docMk/>
            <pc:sldMk cId="3760665185" sldId="269"/>
            <ac:spMk id="25" creationId="{F418FC3B-8E52-4EAB-AA45-CCFC4C2924F8}"/>
          </ac:spMkLst>
        </pc:spChg>
        <pc:spChg chg="mod">
          <ac:chgData name="Marcel Schrauwen" userId="a0eb31cc-fb57-4beb-a905-b50ad30eea93" providerId="ADAL" clId="{44323E89-2A6C-4E24-81AA-21BC16E73784}" dt="2022-06-07T11:50:39.444" v="9733" actId="165"/>
          <ac:spMkLst>
            <pc:docMk/>
            <pc:sldMk cId="3760665185" sldId="269"/>
            <ac:spMk id="28" creationId="{630CE73D-AD0A-421A-9157-ACC439587333}"/>
          </ac:spMkLst>
        </pc:spChg>
        <pc:spChg chg="mod">
          <ac:chgData name="Marcel Schrauwen" userId="a0eb31cc-fb57-4beb-a905-b50ad30eea93" providerId="ADAL" clId="{44323E89-2A6C-4E24-81AA-21BC16E73784}" dt="2022-06-07T11:50:39.444" v="9733" actId="165"/>
          <ac:spMkLst>
            <pc:docMk/>
            <pc:sldMk cId="3760665185" sldId="269"/>
            <ac:spMk id="31" creationId="{E2253FD5-3C7F-4E62-896E-219EE7E784CC}"/>
          </ac:spMkLst>
        </pc:spChg>
        <pc:spChg chg="mod">
          <ac:chgData name="Marcel Schrauwen" userId="a0eb31cc-fb57-4beb-a905-b50ad30eea93" providerId="ADAL" clId="{44323E89-2A6C-4E24-81AA-21BC16E73784}" dt="2022-06-07T11:50:39.444" v="9733" actId="165"/>
          <ac:spMkLst>
            <pc:docMk/>
            <pc:sldMk cId="3760665185" sldId="269"/>
            <ac:spMk id="34" creationId="{C841F921-1C05-431F-8543-29805E27A354}"/>
          </ac:spMkLst>
        </pc:spChg>
        <pc:spChg chg="mod">
          <ac:chgData name="Marcel Schrauwen" userId="a0eb31cc-fb57-4beb-a905-b50ad30eea93" providerId="ADAL" clId="{44323E89-2A6C-4E24-81AA-21BC16E73784}" dt="2022-06-07T11:50:39.444" v="9733" actId="165"/>
          <ac:spMkLst>
            <pc:docMk/>
            <pc:sldMk cId="3760665185" sldId="269"/>
            <ac:spMk id="37" creationId="{F529E03B-D711-43FE-95A4-94CD35848FD9}"/>
          </ac:spMkLst>
        </pc:spChg>
        <pc:spChg chg="mod">
          <ac:chgData name="Marcel Schrauwen" userId="a0eb31cc-fb57-4beb-a905-b50ad30eea93" providerId="ADAL" clId="{44323E89-2A6C-4E24-81AA-21BC16E73784}" dt="2022-06-07T11:50:39.444" v="9733" actId="165"/>
          <ac:spMkLst>
            <pc:docMk/>
            <pc:sldMk cId="3760665185" sldId="269"/>
            <ac:spMk id="40" creationId="{3411F56C-A3EF-41B1-BEB9-14E75C350F34}"/>
          </ac:spMkLst>
        </pc:spChg>
        <pc:spChg chg="mod">
          <ac:chgData name="Marcel Schrauwen" userId="a0eb31cc-fb57-4beb-a905-b50ad30eea93" providerId="ADAL" clId="{44323E89-2A6C-4E24-81AA-21BC16E73784}" dt="2022-06-07T11:50:39.444" v="9733" actId="165"/>
          <ac:spMkLst>
            <pc:docMk/>
            <pc:sldMk cId="3760665185" sldId="269"/>
            <ac:spMk id="43" creationId="{3F624AF6-173C-492E-A37A-AFF106C540BD}"/>
          </ac:spMkLst>
        </pc:spChg>
        <pc:spChg chg="mod">
          <ac:chgData name="Marcel Schrauwen" userId="a0eb31cc-fb57-4beb-a905-b50ad30eea93" providerId="ADAL" clId="{44323E89-2A6C-4E24-81AA-21BC16E73784}" dt="2022-06-07T11:50:39.444" v="9733" actId="165"/>
          <ac:spMkLst>
            <pc:docMk/>
            <pc:sldMk cId="3760665185" sldId="269"/>
            <ac:spMk id="46" creationId="{699B01B5-F4B5-495F-A778-83359C2F089E}"/>
          </ac:spMkLst>
        </pc:spChg>
        <pc:spChg chg="mod">
          <ac:chgData name="Marcel Schrauwen" userId="a0eb31cc-fb57-4beb-a905-b50ad30eea93" providerId="ADAL" clId="{44323E89-2A6C-4E24-81AA-21BC16E73784}" dt="2022-06-07T11:50:39.444" v="9733" actId="165"/>
          <ac:spMkLst>
            <pc:docMk/>
            <pc:sldMk cId="3760665185" sldId="269"/>
            <ac:spMk id="53" creationId="{C04D9890-33A6-4D1C-8AA3-EF3E2D532612}"/>
          </ac:spMkLst>
        </pc:spChg>
        <pc:spChg chg="mod">
          <ac:chgData name="Marcel Schrauwen" userId="a0eb31cc-fb57-4beb-a905-b50ad30eea93" providerId="ADAL" clId="{44323E89-2A6C-4E24-81AA-21BC16E73784}" dt="2022-06-07T11:50:39.444" v="9733" actId="165"/>
          <ac:spMkLst>
            <pc:docMk/>
            <pc:sldMk cId="3760665185" sldId="269"/>
            <ac:spMk id="56" creationId="{1D645134-08E2-4FC9-A62D-5E0CDFB8B8E5}"/>
          </ac:spMkLst>
        </pc:spChg>
        <pc:spChg chg="mod">
          <ac:chgData name="Marcel Schrauwen" userId="a0eb31cc-fb57-4beb-a905-b50ad30eea93" providerId="ADAL" clId="{44323E89-2A6C-4E24-81AA-21BC16E73784}" dt="2022-06-07T11:50:39.444" v="9733" actId="165"/>
          <ac:spMkLst>
            <pc:docMk/>
            <pc:sldMk cId="3760665185" sldId="269"/>
            <ac:spMk id="63" creationId="{119441F6-F7A2-440C-BE0E-DDF3361DE117}"/>
          </ac:spMkLst>
        </pc:spChg>
        <pc:spChg chg="mod">
          <ac:chgData name="Marcel Schrauwen" userId="a0eb31cc-fb57-4beb-a905-b50ad30eea93" providerId="ADAL" clId="{44323E89-2A6C-4E24-81AA-21BC16E73784}" dt="2022-06-07T11:50:39.444" v="9733" actId="165"/>
          <ac:spMkLst>
            <pc:docMk/>
            <pc:sldMk cId="3760665185" sldId="269"/>
            <ac:spMk id="66" creationId="{0B309C52-C635-4FA1-9C77-B59D7CAA23F4}"/>
          </ac:spMkLst>
        </pc:spChg>
        <pc:spChg chg="mod">
          <ac:chgData name="Marcel Schrauwen" userId="a0eb31cc-fb57-4beb-a905-b50ad30eea93" providerId="ADAL" clId="{44323E89-2A6C-4E24-81AA-21BC16E73784}" dt="2022-06-07T11:50:39.444" v="9733" actId="165"/>
          <ac:spMkLst>
            <pc:docMk/>
            <pc:sldMk cId="3760665185" sldId="269"/>
            <ac:spMk id="69" creationId="{CB1C6595-05CA-4A86-B300-6600748E5161}"/>
          </ac:spMkLst>
        </pc:spChg>
        <pc:spChg chg="mod">
          <ac:chgData name="Marcel Schrauwen" userId="a0eb31cc-fb57-4beb-a905-b50ad30eea93" providerId="ADAL" clId="{44323E89-2A6C-4E24-81AA-21BC16E73784}" dt="2022-06-07T11:50:39.444" v="9733" actId="165"/>
          <ac:spMkLst>
            <pc:docMk/>
            <pc:sldMk cId="3760665185" sldId="269"/>
            <ac:spMk id="73" creationId="{F6DB8EC9-5BFE-4C52-A904-119C660C810D}"/>
          </ac:spMkLst>
        </pc:spChg>
        <pc:spChg chg="add del mod topLvl">
          <ac:chgData name="Marcel Schrauwen" userId="a0eb31cc-fb57-4beb-a905-b50ad30eea93" providerId="ADAL" clId="{44323E89-2A6C-4E24-81AA-21BC16E73784}" dt="2022-06-07T15:22:46.817" v="16917" actId="478"/>
          <ac:spMkLst>
            <pc:docMk/>
            <pc:sldMk cId="3760665185" sldId="269"/>
            <ac:spMk id="77" creationId="{977753E6-7506-43CA-BF80-4F680197D6A7}"/>
          </ac:spMkLst>
        </pc:spChg>
        <pc:spChg chg="mod">
          <ac:chgData name="Marcel Schrauwen" userId="a0eb31cc-fb57-4beb-a905-b50ad30eea93" providerId="ADAL" clId="{44323E89-2A6C-4E24-81AA-21BC16E73784}" dt="2022-06-07T11:50:39.444" v="9733" actId="165"/>
          <ac:spMkLst>
            <pc:docMk/>
            <pc:sldMk cId="3760665185" sldId="269"/>
            <ac:spMk id="80" creationId="{5C0A150E-3679-41B4-8AEF-BB0268629031}"/>
          </ac:spMkLst>
        </pc:spChg>
        <pc:spChg chg="mod">
          <ac:chgData name="Marcel Schrauwen" userId="a0eb31cc-fb57-4beb-a905-b50ad30eea93" providerId="ADAL" clId="{44323E89-2A6C-4E24-81AA-21BC16E73784}" dt="2022-06-07T11:50:39.444" v="9733" actId="165"/>
          <ac:spMkLst>
            <pc:docMk/>
            <pc:sldMk cId="3760665185" sldId="269"/>
            <ac:spMk id="83" creationId="{54C44F41-880B-417D-9410-A451B6DBD22B}"/>
          </ac:spMkLst>
        </pc:spChg>
        <pc:spChg chg="mod">
          <ac:chgData name="Marcel Schrauwen" userId="a0eb31cc-fb57-4beb-a905-b50ad30eea93" providerId="ADAL" clId="{44323E89-2A6C-4E24-81AA-21BC16E73784}" dt="2022-06-07T11:50:39.444" v="9733" actId="165"/>
          <ac:spMkLst>
            <pc:docMk/>
            <pc:sldMk cId="3760665185" sldId="269"/>
            <ac:spMk id="86" creationId="{2CF3B4D5-DFE3-4644-A2D6-EE9EAB010FF7}"/>
          </ac:spMkLst>
        </pc:spChg>
        <pc:spChg chg="mod">
          <ac:chgData name="Marcel Schrauwen" userId="a0eb31cc-fb57-4beb-a905-b50ad30eea93" providerId="ADAL" clId="{44323E89-2A6C-4E24-81AA-21BC16E73784}" dt="2022-06-07T11:50:39.444" v="9733" actId="165"/>
          <ac:spMkLst>
            <pc:docMk/>
            <pc:sldMk cId="3760665185" sldId="269"/>
            <ac:spMk id="90" creationId="{75AE5982-C78E-4AF7-A3F1-32007920F532}"/>
          </ac:spMkLst>
        </pc:spChg>
        <pc:spChg chg="add del mod topLvl">
          <ac:chgData name="Marcel Schrauwen" userId="a0eb31cc-fb57-4beb-a905-b50ad30eea93" providerId="ADAL" clId="{44323E89-2A6C-4E24-81AA-21BC16E73784}" dt="2022-06-07T15:22:46.817" v="16917" actId="478"/>
          <ac:spMkLst>
            <pc:docMk/>
            <pc:sldMk cId="3760665185" sldId="269"/>
            <ac:spMk id="93" creationId="{42C450D0-24D1-4559-84C8-B084998CEF92}"/>
          </ac:spMkLst>
        </pc:spChg>
        <pc:spChg chg="add del mod topLvl">
          <ac:chgData name="Marcel Schrauwen" userId="a0eb31cc-fb57-4beb-a905-b50ad30eea93" providerId="ADAL" clId="{44323E89-2A6C-4E24-81AA-21BC16E73784}" dt="2022-06-07T15:22:46.817" v="16917" actId="478"/>
          <ac:spMkLst>
            <pc:docMk/>
            <pc:sldMk cId="3760665185" sldId="269"/>
            <ac:spMk id="94" creationId="{FE8FBE2E-2B71-4232-B0DD-69D8E3B3BB6D}"/>
          </ac:spMkLst>
        </pc:spChg>
        <pc:spChg chg="add del mod topLvl">
          <ac:chgData name="Marcel Schrauwen" userId="a0eb31cc-fb57-4beb-a905-b50ad30eea93" providerId="ADAL" clId="{44323E89-2A6C-4E24-81AA-21BC16E73784}" dt="2022-06-07T15:22:46.817" v="16917" actId="478"/>
          <ac:spMkLst>
            <pc:docMk/>
            <pc:sldMk cId="3760665185" sldId="269"/>
            <ac:spMk id="95" creationId="{3EF3AB09-C579-4473-A352-FC07FD176ECE}"/>
          </ac:spMkLst>
        </pc:spChg>
        <pc:spChg chg="add del mod topLvl">
          <ac:chgData name="Marcel Schrauwen" userId="a0eb31cc-fb57-4beb-a905-b50ad30eea93" providerId="ADAL" clId="{44323E89-2A6C-4E24-81AA-21BC16E73784}" dt="2022-06-07T15:22:46.817" v="16917" actId="478"/>
          <ac:spMkLst>
            <pc:docMk/>
            <pc:sldMk cId="3760665185" sldId="269"/>
            <ac:spMk id="96" creationId="{F3AEE2B8-3321-432D-8869-194B07826C58}"/>
          </ac:spMkLst>
        </pc:spChg>
        <pc:spChg chg="add del mod topLvl">
          <ac:chgData name="Marcel Schrauwen" userId="a0eb31cc-fb57-4beb-a905-b50ad30eea93" providerId="ADAL" clId="{44323E89-2A6C-4E24-81AA-21BC16E73784}" dt="2022-06-07T15:22:46.817" v="16917" actId="478"/>
          <ac:spMkLst>
            <pc:docMk/>
            <pc:sldMk cId="3760665185" sldId="269"/>
            <ac:spMk id="97" creationId="{216651C3-B91C-42A4-995A-1740B911CA24}"/>
          </ac:spMkLst>
        </pc:spChg>
        <pc:spChg chg="add del mod topLvl">
          <ac:chgData name="Marcel Schrauwen" userId="a0eb31cc-fb57-4beb-a905-b50ad30eea93" providerId="ADAL" clId="{44323E89-2A6C-4E24-81AA-21BC16E73784}" dt="2022-06-07T15:22:46.817" v="16917" actId="478"/>
          <ac:spMkLst>
            <pc:docMk/>
            <pc:sldMk cId="3760665185" sldId="269"/>
            <ac:spMk id="98" creationId="{70461BBC-2201-4F40-AD7A-0A9592DBB1E5}"/>
          </ac:spMkLst>
        </pc:spChg>
        <pc:spChg chg="add del mod topLvl">
          <ac:chgData name="Marcel Schrauwen" userId="a0eb31cc-fb57-4beb-a905-b50ad30eea93" providerId="ADAL" clId="{44323E89-2A6C-4E24-81AA-21BC16E73784}" dt="2022-06-07T15:22:46.817" v="16917" actId="478"/>
          <ac:spMkLst>
            <pc:docMk/>
            <pc:sldMk cId="3760665185" sldId="269"/>
            <ac:spMk id="99" creationId="{465DA85D-6FED-46CD-BDA1-6E7703E5A4E3}"/>
          </ac:spMkLst>
        </pc:spChg>
        <pc:spChg chg="add del mod topLvl">
          <ac:chgData name="Marcel Schrauwen" userId="a0eb31cc-fb57-4beb-a905-b50ad30eea93" providerId="ADAL" clId="{44323E89-2A6C-4E24-81AA-21BC16E73784}" dt="2022-06-07T15:22:46.817" v="16917" actId="478"/>
          <ac:spMkLst>
            <pc:docMk/>
            <pc:sldMk cId="3760665185" sldId="269"/>
            <ac:spMk id="100" creationId="{26B0ABA7-CBAF-4401-A3E6-A9BC93262200}"/>
          </ac:spMkLst>
        </pc:spChg>
        <pc:spChg chg="add del mod topLvl">
          <ac:chgData name="Marcel Schrauwen" userId="a0eb31cc-fb57-4beb-a905-b50ad30eea93" providerId="ADAL" clId="{44323E89-2A6C-4E24-81AA-21BC16E73784}" dt="2022-06-07T15:22:46.817" v="16917" actId="478"/>
          <ac:spMkLst>
            <pc:docMk/>
            <pc:sldMk cId="3760665185" sldId="269"/>
            <ac:spMk id="101" creationId="{31519F57-5688-4499-9B09-50268C741343}"/>
          </ac:spMkLst>
        </pc:spChg>
        <pc:spChg chg="add del mod topLvl">
          <ac:chgData name="Marcel Schrauwen" userId="a0eb31cc-fb57-4beb-a905-b50ad30eea93" providerId="ADAL" clId="{44323E89-2A6C-4E24-81AA-21BC16E73784}" dt="2022-06-07T15:22:46.817" v="16917" actId="478"/>
          <ac:spMkLst>
            <pc:docMk/>
            <pc:sldMk cId="3760665185" sldId="269"/>
            <ac:spMk id="102" creationId="{43611127-A75A-4F22-BDD9-CD1B9E218B95}"/>
          </ac:spMkLst>
        </pc:spChg>
        <pc:spChg chg="add del mod topLvl">
          <ac:chgData name="Marcel Schrauwen" userId="a0eb31cc-fb57-4beb-a905-b50ad30eea93" providerId="ADAL" clId="{44323E89-2A6C-4E24-81AA-21BC16E73784}" dt="2022-06-07T15:22:46.817" v="16917" actId="478"/>
          <ac:spMkLst>
            <pc:docMk/>
            <pc:sldMk cId="3760665185" sldId="269"/>
            <ac:spMk id="103" creationId="{8FACA183-0163-4AF9-BE8E-B6164A019F21}"/>
          </ac:spMkLst>
        </pc:spChg>
        <pc:spChg chg="add del mod topLvl">
          <ac:chgData name="Marcel Schrauwen" userId="a0eb31cc-fb57-4beb-a905-b50ad30eea93" providerId="ADAL" clId="{44323E89-2A6C-4E24-81AA-21BC16E73784}" dt="2022-06-07T15:22:46.817" v="16917" actId="478"/>
          <ac:spMkLst>
            <pc:docMk/>
            <pc:sldMk cId="3760665185" sldId="269"/>
            <ac:spMk id="104" creationId="{051E78B6-3A63-4A41-842F-12D0514D64DC}"/>
          </ac:spMkLst>
        </pc:spChg>
        <pc:spChg chg="add del mod topLvl">
          <ac:chgData name="Marcel Schrauwen" userId="a0eb31cc-fb57-4beb-a905-b50ad30eea93" providerId="ADAL" clId="{44323E89-2A6C-4E24-81AA-21BC16E73784}" dt="2022-06-07T15:22:46.817" v="16917" actId="478"/>
          <ac:spMkLst>
            <pc:docMk/>
            <pc:sldMk cId="3760665185" sldId="269"/>
            <ac:spMk id="105" creationId="{51DA7E56-2748-45C3-877C-A2306E14A1CC}"/>
          </ac:spMkLst>
        </pc:spChg>
        <pc:spChg chg="add del mod topLvl">
          <ac:chgData name="Marcel Schrauwen" userId="a0eb31cc-fb57-4beb-a905-b50ad30eea93" providerId="ADAL" clId="{44323E89-2A6C-4E24-81AA-21BC16E73784}" dt="2022-06-07T15:22:46.817" v="16917" actId="478"/>
          <ac:spMkLst>
            <pc:docMk/>
            <pc:sldMk cId="3760665185" sldId="269"/>
            <ac:spMk id="106" creationId="{B3B1905A-B271-4036-B985-E747DCD25784}"/>
          </ac:spMkLst>
        </pc:spChg>
        <pc:spChg chg="add del mod topLvl">
          <ac:chgData name="Marcel Schrauwen" userId="a0eb31cc-fb57-4beb-a905-b50ad30eea93" providerId="ADAL" clId="{44323E89-2A6C-4E24-81AA-21BC16E73784}" dt="2022-06-07T15:22:46.817" v="16917" actId="478"/>
          <ac:spMkLst>
            <pc:docMk/>
            <pc:sldMk cId="3760665185" sldId="269"/>
            <ac:spMk id="107" creationId="{959D1816-4D66-41B9-A80F-AB7A903B18EB}"/>
          </ac:spMkLst>
        </pc:spChg>
        <pc:spChg chg="add del mod topLvl">
          <ac:chgData name="Marcel Schrauwen" userId="a0eb31cc-fb57-4beb-a905-b50ad30eea93" providerId="ADAL" clId="{44323E89-2A6C-4E24-81AA-21BC16E73784}" dt="2022-06-07T15:22:46.817" v="16917" actId="478"/>
          <ac:spMkLst>
            <pc:docMk/>
            <pc:sldMk cId="3760665185" sldId="269"/>
            <ac:spMk id="108" creationId="{E919681A-6799-482E-99FC-82F929F28E70}"/>
          </ac:spMkLst>
        </pc:spChg>
        <pc:grpChg chg="add del mod topLvl">
          <ac:chgData name="Marcel Schrauwen" userId="a0eb31cc-fb57-4beb-a905-b50ad30eea93" providerId="ADAL" clId="{44323E89-2A6C-4E24-81AA-21BC16E73784}" dt="2022-06-07T15:22:46.817" v="16917" actId="478"/>
          <ac:grpSpMkLst>
            <pc:docMk/>
            <pc:sldMk cId="3760665185" sldId="269"/>
            <ac:grpSpMk id="3" creationId="{812795BF-87FB-4A7D-BE0F-F8562EE21471}"/>
          </ac:grpSpMkLst>
        </pc:grpChg>
        <pc:grpChg chg="add del mod topLvl">
          <ac:chgData name="Marcel Schrauwen" userId="a0eb31cc-fb57-4beb-a905-b50ad30eea93" providerId="ADAL" clId="{44323E89-2A6C-4E24-81AA-21BC16E73784}" dt="2022-06-07T15:22:46.817" v="16917" actId="478"/>
          <ac:grpSpMkLst>
            <pc:docMk/>
            <pc:sldMk cId="3760665185" sldId="269"/>
            <ac:grpSpMk id="6" creationId="{7A517BE3-11E1-4716-9632-E82B9B631231}"/>
          </ac:grpSpMkLst>
        </pc:grpChg>
        <pc:grpChg chg="add del mod topLvl">
          <ac:chgData name="Marcel Schrauwen" userId="a0eb31cc-fb57-4beb-a905-b50ad30eea93" providerId="ADAL" clId="{44323E89-2A6C-4E24-81AA-21BC16E73784}" dt="2022-06-07T15:22:46.817" v="16917" actId="478"/>
          <ac:grpSpMkLst>
            <pc:docMk/>
            <pc:sldMk cId="3760665185" sldId="269"/>
            <ac:grpSpMk id="9" creationId="{FD0D0ED2-48C1-427C-92E3-02E29D6B612C}"/>
          </ac:grpSpMkLst>
        </pc:grpChg>
        <pc:grpChg chg="add del mod topLvl">
          <ac:chgData name="Marcel Schrauwen" userId="a0eb31cc-fb57-4beb-a905-b50ad30eea93" providerId="ADAL" clId="{44323E89-2A6C-4E24-81AA-21BC16E73784}" dt="2022-06-07T15:22:46.817" v="16917" actId="478"/>
          <ac:grpSpMkLst>
            <pc:docMk/>
            <pc:sldMk cId="3760665185" sldId="269"/>
            <ac:grpSpMk id="12" creationId="{8A9D3DF4-221E-4CDD-BE83-86EBA1E13BFE}"/>
          </ac:grpSpMkLst>
        </pc:grpChg>
        <pc:grpChg chg="add del mod topLvl">
          <ac:chgData name="Marcel Schrauwen" userId="a0eb31cc-fb57-4beb-a905-b50ad30eea93" providerId="ADAL" clId="{44323E89-2A6C-4E24-81AA-21BC16E73784}" dt="2022-06-07T15:22:46.817" v="16917" actId="478"/>
          <ac:grpSpMkLst>
            <pc:docMk/>
            <pc:sldMk cId="3760665185" sldId="269"/>
            <ac:grpSpMk id="15" creationId="{10D7F348-7304-469C-AEF9-14AC8E1C9BBD}"/>
          </ac:grpSpMkLst>
        </pc:grpChg>
        <pc:grpChg chg="add del mod topLvl">
          <ac:chgData name="Marcel Schrauwen" userId="a0eb31cc-fb57-4beb-a905-b50ad30eea93" providerId="ADAL" clId="{44323E89-2A6C-4E24-81AA-21BC16E73784}" dt="2022-06-07T15:22:46.817" v="16917" actId="478"/>
          <ac:grpSpMkLst>
            <pc:docMk/>
            <pc:sldMk cId="3760665185" sldId="269"/>
            <ac:grpSpMk id="18" creationId="{0CD6DD59-1123-453E-80F6-5A1E704FA58F}"/>
          </ac:grpSpMkLst>
        </pc:grpChg>
        <pc:grpChg chg="add del mod topLvl">
          <ac:chgData name="Marcel Schrauwen" userId="a0eb31cc-fb57-4beb-a905-b50ad30eea93" providerId="ADAL" clId="{44323E89-2A6C-4E24-81AA-21BC16E73784}" dt="2022-06-07T15:22:46.817" v="16917" actId="478"/>
          <ac:grpSpMkLst>
            <pc:docMk/>
            <pc:sldMk cId="3760665185" sldId="269"/>
            <ac:grpSpMk id="21" creationId="{BDC81EA9-D636-4C83-9D99-35627FB2FB0B}"/>
          </ac:grpSpMkLst>
        </pc:grpChg>
        <pc:grpChg chg="add del mod topLvl">
          <ac:chgData name="Marcel Schrauwen" userId="a0eb31cc-fb57-4beb-a905-b50ad30eea93" providerId="ADAL" clId="{44323E89-2A6C-4E24-81AA-21BC16E73784}" dt="2022-06-07T15:22:46.817" v="16917" actId="478"/>
          <ac:grpSpMkLst>
            <pc:docMk/>
            <pc:sldMk cId="3760665185" sldId="269"/>
            <ac:grpSpMk id="24" creationId="{32265B86-73B7-459D-9616-72C5ADD62FBD}"/>
          </ac:grpSpMkLst>
        </pc:grpChg>
        <pc:grpChg chg="add del mod topLvl">
          <ac:chgData name="Marcel Schrauwen" userId="a0eb31cc-fb57-4beb-a905-b50ad30eea93" providerId="ADAL" clId="{44323E89-2A6C-4E24-81AA-21BC16E73784}" dt="2022-06-07T15:22:46.817" v="16917" actId="478"/>
          <ac:grpSpMkLst>
            <pc:docMk/>
            <pc:sldMk cId="3760665185" sldId="269"/>
            <ac:grpSpMk id="27" creationId="{D56F3D7C-39B9-4692-8600-22BD8192733C}"/>
          </ac:grpSpMkLst>
        </pc:grpChg>
        <pc:grpChg chg="add del mod topLvl">
          <ac:chgData name="Marcel Schrauwen" userId="a0eb31cc-fb57-4beb-a905-b50ad30eea93" providerId="ADAL" clId="{44323E89-2A6C-4E24-81AA-21BC16E73784}" dt="2022-06-07T15:22:46.817" v="16917" actId="478"/>
          <ac:grpSpMkLst>
            <pc:docMk/>
            <pc:sldMk cId="3760665185" sldId="269"/>
            <ac:grpSpMk id="30" creationId="{6F464430-8804-4F6D-8767-CD746C01F78D}"/>
          </ac:grpSpMkLst>
        </pc:grpChg>
        <pc:grpChg chg="add del mod topLvl">
          <ac:chgData name="Marcel Schrauwen" userId="a0eb31cc-fb57-4beb-a905-b50ad30eea93" providerId="ADAL" clId="{44323E89-2A6C-4E24-81AA-21BC16E73784}" dt="2022-06-07T15:22:46.817" v="16917" actId="478"/>
          <ac:grpSpMkLst>
            <pc:docMk/>
            <pc:sldMk cId="3760665185" sldId="269"/>
            <ac:grpSpMk id="33" creationId="{39CDA440-7059-49EA-B975-A554EB05B45E}"/>
          </ac:grpSpMkLst>
        </pc:grpChg>
        <pc:grpChg chg="add del mod topLvl">
          <ac:chgData name="Marcel Schrauwen" userId="a0eb31cc-fb57-4beb-a905-b50ad30eea93" providerId="ADAL" clId="{44323E89-2A6C-4E24-81AA-21BC16E73784}" dt="2022-06-07T15:22:46.817" v="16917" actId="478"/>
          <ac:grpSpMkLst>
            <pc:docMk/>
            <pc:sldMk cId="3760665185" sldId="269"/>
            <ac:grpSpMk id="36" creationId="{D4BC0DAF-743D-4E59-9CFD-CDE2E9C838AD}"/>
          </ac:grpSpMkLst>
        </pc:grpChg>
        <pc:grpChg chg="add del mod topLvl">
          <ac:chgData name="Marcel Schrauwen" userId="a0eb31cc-fb57-4beb-a905-b50ad30eea93" providerId="ADAL" clId="{44323E89-2A6C-4E24-81AA-21BC16E73784}" dt="2022-06-07T15:22:46.817" v="16917" actId="478"/>
          <ac:grpSpMkLst>
            <pc:docMk/>
            <pc:sldMk cId="3760665185" sldId="269"/>
            <ac:grpSpMk id="39" creationId="{B27C4E63-7F73-4857-A8C4-9E4454B6094A}"/>
          </ac:grpSpMkLst>
        </pc:grpChg>
        <pc:grpChg chg="add del mod topLvl">
          <ac:chgData name="Marcel Schrauwen" userId="a0eb31cc-fb57-4beb-a905-b50ad30eea93" providerId="ADAL" clId="{44323E89-2A6C-4E24-81AA-21BC16E73784}" dt="2022-06-07T15:22:46.817" v="16917" actId="478"/>
          <ac:grpSpMkLst>
            <pc:docMk/>
            <pc:sldMk cId="3760665185" sldId="269"/>
            <ac:grpSpMk id="42" creationId="{A8726628-953C-4960-9DC7-7D2F7B70CE21}"/>
          </ac:grpSpMkLst>
        </pc:grpChg>
        <pc:grpChg chg="add del mod topLvl">
          <ac:chgData name="Marcel Schrauwen" userId="a0eb31cc-fb57-4beb-a905-b50ad30eea93" providerId="ADAL" clId="{44323E89-2A6C-4E24-81AA-21BC16E73784}" dt="2022-06-07T15:22:46.817" v="16917" actId="478"/>
          <ac:grpSpMkLst>
            <pc:docMk/>
            <pc:sldMk cId="3760665185" sldId="269"/>
            <ac:grpSpMk id="45" creationId="{FD185AA5-D0C7-45F3-9FC8-A360D5C1014E}"/>
          </ac:grpSpMkLst>
        </pc:grpChg>
        <pc:grpChg chg="add del mod topLvl">
          <ac:chgData name="Marcel Schrauwen" userId="a0eb31cc-fb57-4beb-a905-b50ad30eea93" providerId="ADAL" clId="{44323E89-2A6C-4E24-81AA-21BC16E73784}" dt="2022-06-07T15:22:46.817" v="16917" actId="478"/>
          <ac:grpSpMkLst>
            <pc:docMk/>
            <pc:sldMk cId="3760665185" sldId="269"/>
            <ac:grpSpMk id="48" creationId="{21A5B932-7BCB-475B-9231-51DA05D2C65E}"/>
          </ac:grpSpMkLst>
        </pc:grpChg>
        <pc:grpChg chg="mod">
          <ac:chgData name="Marcel Schrauwen" userId="a0eb31cc-fb57-4beb-a905-b50ad30eea93" providerId="ADAL" clId="{44323E89-2A6C-4E24-81AA-21BC16E73784}" dt="2022-06-07T11:50:39.444" v="9733" actId="165"/>
          <ac:grpSpMkLst>
            <pc:docMk/>
            <pc:sldMk cId="3760665185" sldId="269"/>
            <ac:grpSpMk id="49" creationId="{1A254671-5021-432B-82CB-3F3676C64B90}"/>
          </ac:grpSpMkLst>
        </pc:grpChg>
        <pc:grpChg chg="mod">
          <ac:chgData name="Marcel Schrauwen" userId="a0eb31cc-fb57-4beb-a905-b50ad30eea93" providerId="ADAL" clId="{44323E89-2A6C-4E24-81AA-21BC16E73784}" dt="2022-06-07T11:50:39.444" v="9733" actId="165"/>
          <ac:grpSpMkLst>
            <pc:docMk/>
            <pc:sldMk cId="3760665185" sldId="269"/>
            <ac:grpSpMk id="51" creationId="{F15C8B78-232E-4125-81A5-600C776D6A02}"/>
          </ac:grpSpMkLst>
        </pc:grpChg>
        <pc:grpChg chg="add del mod topLvl">
          <ac:chgData name="Marcel Schrauwen" userId="a0eb31cc-fb57-4beb-a905-b50ad30eea93" providerId="ADAL" clId="{44323E89-2A6C-4E24-81AA-21BC16E73784}" dt="2022-06-07T15:22:46.817" v="16917" actId="478"/>
          <ac:grpSpMkLst>
            <pc:docMk/>
            <pc:sldMk cId="3760665185" sldId="269"/>
            <ac:grpSpMk id="55" creationId="{1433788E-5BB7-4078-9756-9A5720EBB423}"/>
          </ac:grpSpMkLst>
        </pc:grpChg>
        <pc:grpChg chg="add del mod topLvl">
          <ac:chgData name="Marcel Schrauwen" userId="a0eb31cc-fb57-4beb-a905-b50ad30eea93" providerId="ADAL" clId="{44323E89-2A6C-4E24-81AA-21BC16E73784}" dt="2022-06-07T15:22:46.817" v="16917" actId="478"/>
          <ac:grpSpMkLst>
            <pc:docMk/>
            <pc:sldMk cId="3760665185" sldId="269"/>
            <ac:grpSpMk id="58" creationId="{82CC2506-3AD2-494C-8677-D7E7CF1A40E0}"/>
          </ac:grpSpMkLst>
        </pc:grpChg>
        <pc:grpChg chg="mod">
          <ac:chgData name="Marcel Schrauwen" userId="a0eb31cc-fb57-4beb-a905-b50ad30eea93" providerId="ADAL" clId="{44323E89-2A6C-4E24-81AA-21BC16E73784}" dt="2022-06-07T11:50:39.444" v="9733" actId="165"/>
          <ac:grpSpMkLst>
            <pc:docMk/>
            <pc:sldMk cId="3760665185" sldId="269"/>
            <ac:grpSpMk id="59" creationId="{E2448753-BC1C-4B20-A653-4398907782A7}"/>
          </ac:grpSpMkLst>
        </pc:grpChg>
        <pc:grpChg chg="mod">
          <ac:chgData name="Marcel Schrauwen" userId="a0eb31cc-fb57-4beb-a905-b50ad30eea93" providerId="ADAL" clId="{44323E89-2A6C-4E24-81AA-21BC16E73784}" dt="2022-06-07T11:50:39.444" v="9733" actId="165"/>
          <ac:grpSpMkLst>
            <pc:docMk/>
            <pc:sldMk cId="3760665185" sldId="269"/>
            <ac:grpSpMk id="61" creationId="{B9E3610C-BC67-4010-B49B-6D6379D9EE1B}"/>
          </ac:grpSpMkLst>
        </pc:grpChg>
        <pc:grpChg chg="add del mod topLvl">
          <ac:chgData name="Marcel Schrauwen" userId="a0eb31cc-fb57-4beb-a905-b50ad30eea93" providerId="ADAL" clId="{44323E89-2A6C-4E24-81AA-21BC16E73784}" dt="2022-06-07T15:22:46.817" v="16917" actId="478"/>
          <ac:grpSpMkLst>
            <pc:docMk/>
            <pc:sldMk cId="3760665185" sldId="269"/>
            <ac:grpSpMk id="65" creationId="{1E0144A6-4538-4E92-90A0-E446EB28F08E}"/>
          </ac:grpSpMkLst>
        </pc:grpChg>
        <pc:grpChg chg="add del mod topLvl">
          <ac:chgData name="Marcel Schrauwen" userId="a0eb31cc-fb57-4beb-a905-b50ad30eea93" providerId="ADAL" clId="{44323E89-2A6C-4E24-81AA-21BC16E73784}" dt="2022-06-07T15:22:46.817" v="16917" actId="478"/>
          <ac:grpSpMkLst>
            <pc:docMk/>
            <pc:sldMk cId="3760665185" sldId="269"/>
            <ac:grpSpMk id="68" creationId="{BC1E04E9-8E9D-4B3E-87E6-5C7F38AA4246}"/>
          </ac:grpSpMkLst>
        </pc:grpChg>
        <pc:grpChg chg="add del mod topLvl">
          <ac:chgData name="Marcel Schrauwen" userId="a0eb31cc-fb57-4beb-a905-b50ad30eea93" providerId="ADAL" clId="{44323E89-2A6C-4E24-81AA-21BC16E73784}" dt="2022-06-07T15:22:46.817" v="16917" actId="478"/>
          <ac:grpSpMkLst>
            <pc:docMk/>
            <pc:sldMk cId="3760665185" sldId="269"/>
            <ac:grpSpMk id="72" creationId="{EDCD9101-A725-49DD-97D2-A0AB952B3E19}"/>
          </ac:grpSpMkLst>
        </pc:grpChg>
        <pc:grpChg chg="add del mod topLvl">
          <ac:chgData name="Marcel Schrauwen" userId="a0eb31cc-fb57-4beb-a905-b50ad30eea93" providerId="ADAL" clId="{44323E89-2A6C-4E24-81AA-21BC16E73784}" dt="2022-06-07T15:22:46.817" v="16917" actId="478"/>
          <ac:grpSpMkLst>
            <pc:docMk/>
            <pc:sldMk cId="3760665185" sldId="269"/>
            <ac:grpSpMk id="78" creationId="{C476D844-A3D5-48B7-BA00-0F5193938DDB}"/>
          </ac:grpSpMkLst>
        </pc:grpChg>
        <pc:grpChg chg="add del mod topLvl">
          <ac:chgData name="Marcel Schrauwen" userId="a0eb31cc-fb57-4beb-a905-b50ad30eea93" providerId="ADAL" clId="{44323E89-2A6C-4E24-81AA-21BC16E73784}" dt="2022-06-07T15:22:46.817" v="16917" actId="478"/>
          <ac:grpSpMkLst>
            <pc:docMk/>
            <pc:sldMk cId="3760665185" sldId="269"/>
            <ac:grpSpMk id="82" creationId="{713789D4-2314-46D8-9E27-4A7774AE89EB}"/>
          </ac:grpSpMkLst>
        </pc:grpChg>
        <pc:grpChg chg="add del mod topLvl">
          <ac:chgData name="Marcel Schrauwen" userId="a0eb31cc-fb57-4beb-a905-b50ad30eea93" providerId="ADAL" clId="{44323E89-2A6C-4E24-81AA-21BC16E73784}" dt="2022-06-07T15:22:46.817" v="16917" actId="478"/>
          <ac:grpSpMkLst>
            <pc:docMk/>
            <pc:sldMk cId="3760665185" sldId="269"/>
            <ac:grpSpMk id="85" creationId="{61F72A74-B0B6-4F6D-A5B4-3F5E7A07572A}"/>
          </ac:grpSpMkLst>
        </pc:grpChg>
        <pc:grpChg chg="add del mod topLvl">
          <ac:chgData name="Marcel Schrauwen" userId="a0eb31cc-fb57-4beb-a905-b50ad30eea93" providerId="ADAL" clId="{44323E89-2A6C-4E24-81AA-21BC16E73784}" dt="2022-06-07T15:22:46.817" v="16917" actId="478"/>
          <ac:grpSpMkLst>
            <pc:docMk/>
            <pc:sldMk cId="3760665185" sldId="269"/>
            <ac:grpSpMk id="88" creationId="{C22A2A67-DCC1-4B9C-85C5-DC13FB6B9758}"/>
          </ac:grpSpMkLst>
        </pc:grpChg>
        <pc:grpChg chg="add del mod">
          <ac:chgData name="Marcel Schrauwen" userId="a0eb31cc-fb57-4beb-a905-b50ad30eea93" providerId="ADAL" clId="{44323E89-2A6C-4E24-81AA-21BC16E73784}" dt="2022-06-07T11:50:39.444" v="9733" actId="165"/>
          <ac:grpSpMkLst>
            <pc:docMk/>
            <pc:sldMk cId="3760665185" sldId="269"/>
            <ac:grpSpMk id="109" creationId="{DA85779D-209A-4FFB-8DD3-9E449F55DA93}"/>
          </ac:grpSpMkLst>
        </pc:grpChg>
        <pc:cxnChg chg="mod">
          <ac:chgData name="Marcel Schrauwen" userId="a0eb31cc-fb57-4beb-a905-b50ad30eea93" providerId="ADAL" clId="{44323E89-2A6C-4E24-81AA-21BC16E73784}" dt="2022-06-07T11:50:39.444" v="9733" actId="165"/>
          <ac:cxnSpMkLst>
            <pc:docMk/>
            <pc:sldMk cId="3760665185" sldId="269"/>
            <ac:cxnSpMk id="5" creationId="{F2446FB8-405D-457A-ADD4-3DD93081B506}"/>
          </ac:cxnSpMkLst>
        </pc:cxnChg>
        <pc:cxnChg chg="mod">
          <ac:chgData name="Marcel Schrauwen" userId="a0eb31cc-fb57-4beb-a905-b50ad30eea93" providerId="ADAL" clId="{44323E89-2A6C-4E24-81AA-21BC16E73784}" dt="2022-06-07T11:50:39.444" v="9733" actId="165"/>
          <ac:cxnSpMkLst>
            <pc:docMk/>
            <pc:sldMk cId="3760665185" sldId="269"/>
            <ac:cxnSpMk id="8" creationId="{231E3296-B470-4D14-8ABC-2BBC60D5A6ED}"/>
          </ac:cxnSpMkLst>
        </pc:cxnChg>
        <pc:cxnChg chg="mod">
          <ac:chgData name="Marcel Schrauwen" userId="a0eb31cc-fb57-4beb-a905-b50ad30eea93" providerId="ADAL" clId="{44323E89-2A6C-4E24-81AA-21BC16E73784}" dt="2022-06-07T11:50:39.444" v="9733" actId="165"/>
          <ac:cxnSpMkLst>
            <pc:docMk/>
            <pc:sldMk cId="3760665185" sldId="269"/>
            <ac:cxnSpMk id="11" creationId="{69676693-0AE2-47B8-B92C-41BEFF11A6A7}"/>
          </ac:cxnSpMkLst>
        </pc:cxnChg>
        <pc:cxnChg chg="mod">
          <ac:chgData name="Marcel Schrauwen" userId="a0eb31cc-fb57-4beb-a905-b50ad30eea93" providerId="ADAL" clId="{44323E89-2A6C-4E24-81AA-21BC16E73784}" dt="2022-06-07T11:50:39.444" v="9733" actId="165"/>
          <ac:cxnSpMkLst>
            <pc:docMk/>
            <pc:sldMk cId="3760665185" sldId="269"/>
            <ac:cxnSpMk id="14" creationId="{A9C2BF6D-6CD5-45FA-BDD2-EC33DDD04774}"/>
          </ac:cxnSpMkLst>
        </pc:cxnChg>
        <pc:cxnChg chg="mod">
          <ac:chgData name="Marcel Schrauwen" userId="a0eb31cc-fb57-4beb-a905-b50ad30eea93" providerId="ADAL" clId="{44323E89-2A6C-4E24-81AA-21BC16E73784}" dt="2022-06-07T11:50:39.444" v="9733" actId="165"/>
          <ac:cxnSpMkLst>
            <pc:docMk/>
            <pc:sldMk cId="3760665185" sldId="269"/>
            <ac:cxnSpMk id="17" creationId="{0F789E85-ABCB-4C3D-8C66-99EE15E118AB}"/>
          </ac:cxnSpMkLst>
        </pc:cxnChg>
        <pc:cxnChg chg="mod">
          <ac:chgData name="Marcel Schrauwen" userId="a0eb31cc-fb57-4beb-a905-b50ad30eea93" providerId="ADAL" clId="{44323E89-2A6C-4E24-81AA-21BC16E73784}" dt="2022-06-07T11:50:39.444" v="9733" actId="165"/>
          <ac:cxnSpMkLst>
            <pc:docMk/>
            <pc:sldMk cId="3760665185" sldId="269"/>
            <ac:cxnSpMk id="20" creationId="{5AEAF7A7-7010-44D4-B318-CD329A7161F5}"/>
          </ac:cxnSpMkLst>
        </pc:cxnChg>
        <pc:cxnChg chg="mod">
          <ac:chgData name="Marcel Schrauwen" userId="a0eb31cc-fb57-4beb-a905-b50ad30eea93" providerId="ADAL" clId="{44323E89-2A6C-4E24-81AA-21BC16E73784}" dt="2022-06-07T11:50:39.444" v="9733" actId="165"/>
          <ac:cxnSpMkLst>
            <pc:docMk/>
            <pc:sldMk cId="3760665185" sldId="269"/>
            <ac:cxnSpMk id="23" creationId="{6082FAD1-1A0A-4BED-A151-97A2518703BA}"/>
          </ac:cxnSpMkLst>
        </pc:cxnChg>
        <pc:cxnChg chg="mod">
          <ac:chgData name="Marcel Schrauwen" userId="a0eb31cc-fb57-4beb-a905-b50ad30eea93" providerId="ADAL" clId="{44323E89-2A6C-4E24-81AA-21BC16E73784}" dt="2022-06-07T11:50:39.444" v="9733" actId="165"/>
          <ac:cxnSpMkLst>
            <pc:docMk/>
            <pc:sldMk cId="3760665185" sldId="269"/>
            <ac:cxnSpMk id="26" creationId="{F59C610A-62AB-4C22-B6B4-EEF6F430A173}"/>
          </ac:cxnSpMkLst>
        </pc:cxnChg>
        <pc:cxnChg chg="mod">
          <ac:chgData name="Marcel Schrauwen" userId="a0eb31cc-fb57-4beb-a905-b50ad30eea93" providerId="ADAL" clId="{44323E89-2A6C-4E24-81AA-21BC16E73784}" dt="2022-06-07T11:50:39.444" v="9733" actId="165"/>
          <ac:cxnSpMkLst>
            <pc:docMk/>
            <pc:sldMk cId="3760665185" sldId="269"/>
            <ac:cxnSpMk id="29" creationId="{8942259E-3E66-42B2-B930-B7C4EDF7A7FD}"/>
          </ac:cxnSpMkLst>
        </pc:cxnChg>
        <pc:cxnChg chg="mod">
          <ac:chgData name="Marcel Schrauwen" userId="a0eb31cc-fb57-4beb-a905-b50ad30eea93" providerId="ADAL" clId="{44323E89-2A6C-4E24-81AA-21BC16E73784}" dt="2022-06-07T11:50:39.444" v="9733" actId="165"/>
          <ac:cxnSpMkLst>
            <pc:docMk/>
            <pc:sldMk cId="3760665185" sldId="269"/>
            <ac:cxnSpMk id="32" creationId="{FEBEEF0A-CC58-4E93-BB6D-A6380467B461}"/>
          </ac:cxnSpMkLst>
        </pc:cxnChg>
        <pc:cxnChg chg="mod">
          <ac:chgData name="Marcel Schrauwen" userId="a0eb31cc-fb57-4beb-a905-b50ad30eea93" providerId="ADAL" clId="{44323E89-2A6C-4E24-81AA-21BC16E73784}" dt="2022-06-07T11:50:39.444" v="9733" actId="165"/>
          <ac:cxnSpMkLst>
            <pc:docMk/>
            <pc:sldMk cId="3760665185" sldId="269"/>
            <ac:cxnSpMk id="35" creationId="{04020A06-88FA-4A98-A764-85DCCF73485C}"/>
          </ac:cxnSpMkLst>
        </pc:cxnChg>
        <pc:cxnChg chg="mod">
          <ac:chgData name="Marcel Schrauwen" userId="a0eb31cc-fb57-4beb-a905-b50ad30eea93" providerId="ADAL" clId="{44323E89-2A6C-4E24-81AA-21BC16E73784}" dt="2022-06-07T11:50:39.444" v="9733" actId="165"/>
          <ac:cxnSpMkLst>
            <pc:docMk/>
            <pc:sldMk cId="3760665185" sldId="269"/>
            <ac:cxnSpMk id="38" creationId="{EEA71E5D-8B0C-41EF-B3A8-60340F9175FF}"/>
          </ac:cxnSpMkLst>
        </pc:cxnChg>
        <pc:cxnChg chg="mod">
          <ac:chgData name="Marcel Schrauwen" userId="a0eb31cc-fb57-4beb-a905-b50ad30eea93" providerId="ADAL" clId="{44323E89-2A6C-4E24-81AA-21BC16E73784}" dt="2022-06-07T11:50:39.444" v="9733" actId="165"/>
          <ac:cxnSpMkLst>
            <pc:docMk/>
            <pc:sldMk cId="3760665185" sldId="269"/>
            <ac:cxnSpMk id="41" creationId="{99608946-D7AD-4370-BFF6-767EECB174F4}"/>
          </ac:cxnSpMkLst>
        </pc:cxnChg>
        <pc:cxnChg chg="mod">
          <ac:chgData name="Marcel Schrauwen" userId="a0eb31cc-fb57-4beb-a905-b50ad30eea93" providerId="ADAL" clId="{44323E89-2A6C-4E24-81AA-21BC16E73784}" dt="2022-06-07T11:50:39.444" v="9733" actId="165"/>
          <ac:cxnSpMkLst>
            <pc:docMk/>
            <pc:sldMk cId="3760665185" sldId="269"/>
            <ac:cxnSpMk id="44" creationId="{F739F8FD-D369-4185-BF55-5B529DCC28EB}"/>
          </ac:cxnSpMkLst>
        </pc:cxnChg>
        <pc:cxnChg chg="mod">
          <ac:chgData name="Marcel Schrauwen" userId="a0eb31cc-fb57-4beb-a905-b50ad30eea93" providerId="ADAL" clId="{44323E89-2A6C-4E24-81AA-21BC16E73784}" dt="2022-06-07T11:50:39.444" v="9733" actId="165"/>
          <ac:cxnSpMkLst>
            <pc:docMk/>
            <pc:sldMk cId="3760665185" sldId="269"/>
            <ac:cxnSpMk id="47" creationId="{A79D2123-1789-42A2-A500-E6DF8EFB8A32}"/>
          </ac:cxnSpMkLst>
        </pc:cxnChg>
        <pc:cxnChg chg="mod">
          <ac:chgData name="Marcel Schrauwen" userId="a0eb31cc-fb57-4beb-a905-b50ad30eea93" providerId="ADAL" clId="{44323E89-2A6C-4E24-81AA-21BC16E73784}" dt="2022-06-07T11:50:39.444" v="9733" actId="165"/>
          <ac:cxnSpMkLst>
            <pc:docMk/>
            <pc:sldMk cId="3760665185" sldId="269"/>
            <ac:cxnSpMk id="50" creationId="{0B3A1CA5-6522-4B0C-AA08-3E562CB4161B}"/>
          </ac:cxnSpMkLst>
        </pc:cxnChg>
        <pc:cxnChg chg="mod">
          <ac:chgData name="Marcel Schrauwen" userId="a0eb31cc-fb57-4beb-a905-b50ad30eea93" providerId="ADAL" clId="{44323E89-2A6C-4E24-81AA-21BC16E73784}" dt="2022-06-07T11:50:39.444" v="9733" actId="165"/>
          <ac:cxnSpMkLst>
            <pc:docMk/>
            <pc:sldMk cId="3760665185" sldId="269"/>
            <ac:cxnSpMk id="52" creationId="{3735FF03-1253-493A-A976-9C95E43C701B}"/>
          </ac:cxnSpMkLst>
        </pc:cxnChg>
        <pc:cxnChg chg="mod">
          <ac:chgData name="Marcel Schrauwen" userId="a0eb31cc-fb57-4beb-a905-b50ad30eea93" providerId="ADAL" clId="{44323E89-2A6C-4E24-81AA-21BC16E73784}" dt="2022-06-07T11:50:39.444" v="9733" actId="165"/>
          <ac:cxnSpMkLst>
            <pc:docMk/>
            <pc:sldMk cId="3760665185" sldId="269"/>
            <ac:cxnSpMk id="54" creationId="{9A3C7940-B471-40F7-9F78-56F46F310374}"/>
          </ac:cxnSpMkLst>
        </pc:cxnChg>
        <pc:cxnChg chg="mod">
          <ac:chgData name="Marcel Schrauwen" userId="a0eb31cc-fb57-4beb-a905-b50ad30eea93" providerId="ADAL" clId="{44323E89-2A6C-4E24-81AA-21BC16E73784}" dt="2022-06-07T11:50:39.444" v="9733" actId="165"/>
          <ac:cxnSpMkLst>
            <pc:docMk/>
            <pc:sldMk cId="3760665185" sldId="269"/>
            <ac:cxnSpMk id="57" creationId="{FD06593F-6535-4BA6-B6BE-3810B07E4386}"/>
          </ac:cxnSpMkLst>
        </pc:cxnChg>
        <pc:cxnChg chg="mod">
          <ac:chgData name="Marcel Schrauwen" userId="a0eb31cc-fb57-4beb-a905-b50ad30eea93" providerId="ADAL" clId="{44323E89-2A6C-4E24-81AA-21BC16E73784}" dt="2022-06-07T11:50:39.444" v="9733" actId="165"/>
          <ac:cxnSpMkLst>
            <pc:docMk/>
            <pc:sldMk cId="3760665185" sldId="269"/>
            <ac:cxnSpMk id="60" creationId="{479820EE-40CA-4D13-9D55-18A977A89C3A}"/>
          </ac:cxnSpMkLst>
        </pc:cxnChg>
        <pc:cxnChg chg="mod">
          <ac:chgData name="Marcel Schrauwen" userId="a0eb31cc-fb57-4beb-a905-b50ad30eea93" providerId="ADAL" clId="{44323E89-2A6C-4E24-81AA-21BC16E73784}" dt="2022-06-07T11:50:39.444" v="9733" actId="165"/>
          <ac:cxnSpMkLst>
            <pc:docMk/>
            <pc:sldMk cId="3760665185" sldId="269"/>
            <ac:cxnSpMk id="62" creationId="{C5F83D33-DBB9-4848-88C4-4ECD4F339D63}"/>
          </ac:cxnSpMkLst>
        </pc:cxnChg>
        <pc:cxnChg chg="mod">
          <ac:chgData name="Marcel Schrauwen" userId="a0eb31cc-fb57-4beb-a905-b50ad30eea93" providerId="ADAL" clId="{44323E89-2A6C-4E24-81AA-21BC16E73784}" dt="2022-06-07T11:50:39.444" v="9733" actId="165"/>
          <ac:cxnSpMkLst>
            <pc:docMk/>
            <pc:sldMk cId="3760665185" sldId="269"/>
            <ac:cxnSpMk id="64" creationId="{54641EF8-0B48-45CF-BB9B-4C450A54F208}"/>
          </ac:cxnSpMkLst>
        </pc:cxnChg>
        <pc:cxnChg chg="mod">
          <ac:chgData name="Marcel Schrauwen" userId="a0eb31cc-fb57-4beb-a905-b50ad30eea93" providerId="ADAL" clId="{44323E89-2A6C-4E24-81AA-21BC16E73784}" dt="2022-06-07T11:50:39.444" v="9733" actId="165"/>
          <ac:cxnSpMkLst>
            <pc:docMk/>
            <pc:sldMk cId="3760665185" sldId="269"/>
            <ac:cxnSpMk id="67" creationId="{D6C6A417-7D83-47A2-ACA5-08EA466D0F84}"/>
          </ac:cxnSpMkLst>
        </pc:cxnChg>
        <pc:cxnChg chg="mod">
          <ac:chgData name="Marcel Schrauwen" userId="a0eb31cc-fb57-4beb-a905-b50ad30eea93" providerId="ADAL" clId="{44323E89-2A6C-4E24-81AA-21BC16E73784}" dt="2022-06-07T15:22:46.817" v="16917" actId="478"/>
          <ac:cxnSpMkLst>
            <pc:docMk/>
            <pc:sldMk cId="3760665185" sldId="269"/>
            <ac:cxnSpMk id="70" creationId="{90CDC132-E2DB-4FDA-AA04-3AE06D1D91F0}"/>
          </ac:cxnSpMkLst>
        </pc:cxnChg>
        <pc:cxnChg chg="mod">
          <ac:chgData name="Marcel Schrauwen" userId="a0eb31cc-fb57-4beb-a905-b50ad30eea93" providerId="ADAL" clId="{44323E89-2A6C-4E24-81AA-21BC16E73784}" dt="2022-06-07T15:22:46.817" v="16917" actId="478"/>
          <ac:cxnSpMkLst>
            <pc:docMk/>
            <pc:sldMk cId="3760665185" sldId="269"/>
            <ac:cxnSpMk id="71" creationId="{1D0B93FD-9852-4818-93DB-B93B70488A6A}"/>
          </ac:cxnSpMkLst>
        </pc:cxnChg>
        <pc:cxnChg chg="mod">
          <ac:chgData name="Marcel Schrauwen" userId="a0eb31cc-fb57-4beb-a905-b50ad30eea93" providerId="ADAL" clId="{44323E89-2A6C-4E24-81AA-21BC16E73784}" dt="2022-06-07T15:22:46.817" v="16917" actId="478"/>
          <ac:cxnSpMkLst>
            <pc:docMk/>
            <pc:sldMk cId="3760665185" sldId="269"/>
            <ac:cxnSpMk id="74" creationId="{E086EA2D-F0C7-4E1F-9677-978875B384F7}"/>
          </ac:cxnSpMkLst>
        </pc:cxnChg>
        <pc:cxnChg chg="mod">
          <ac:chgData name="Marcel Schrauwen" userId="a0eb31cc-fb57-4beb-a905-b50ad30eea93" providerId="ADAL" clId="{44323E89-2A6C-4E24-81AA-21BC16E73784}" dt="2022-06-07T11:50:39.444" v="9733" actId="165"/>
          <ac:cxnSpMkLst>
            <pc:docMk/>
            <pc:sldMk cId="3760665185" sldId="269"/>
            <ac:cxnSpMk id="75" creationId="{0580D3E7-75FF-4E67-823A-15AD1826CCCF}"/>
          </ac:cxnSpMkLst>
        </pc:cxnChg>
        <pc:cxnChg chg="mod">
          <ac:chgData name="Marcel Schrauwen" userId="a0eb31cc-fb57-4beb-a905-b50ad30eea93" providerId="ADAL" clId="{44323E89-2A6C-4E24-81AA-21BC16E73784}" dt="2022-06-07T15:22:46.817" v="16917" actId="478"/>
          <ac:cxnSpMkLst>
            <pc:docMk/>
            <pc:sldMk cId="3760665185" sldId="269"/>
            <ac:cxnSpMk id="76" creationId="{98281838-96FD-46AD-9306-7FAF2134656D}"/>
          </ac:cxnSpMkLst>
        </pc:cxnChg>
        <pc:cxnChg chg="mod">
          <ac:chgData name="Marcel Schrauwen" userId="a0eb31cc-fb57-4beb-a905-b50ad30eea93" providerId="ADAL" clId="{44323E89-2A6C-4E24-81AA-21BC16E73784}" dt="2022-06-07T15:22:46.817" v="16917" actId="478"/>
          <ac:cxnSpMkLst>
            <pc:docMk/>
            <pc:sldMk cId="3760665185" sldId="269"/>
            <ac:cxnSpMk id="79" creationId="{EF74B429-CF19-4B13-9145-EB17C3AB1769}"/>
          </ac:cxnSpMkLst>
        </pc:cxnChg>
        <pc:cxnChg chg="mod">
          <ac:chgData name="Marcel Schrauwen" userId="a0eb31cc-fb57-4beb-a905-b50ad30eea93" providerId="ADAL" clId="{44323E89-2A6C-4E24-81AA-21BC16E73784}" dt="2022-06-07T11:50:39.444" v="9733" actId="165"/>
          <ac:cxnSpMkLst>
            <pc:docMk/>
            <pc:sldMk cId="3760665185" sldId="269"/>
            <ac:cxnSpMk id="81" creationId="{3A17FEA5-D5EE-4D47-B695-C10D296434E8}"/>
          </ac:cxnSpMkLst>
        </pc:cxnChg>
        <pc:cxnChg chg="mod">
          <ac:chgData name="Marcel Schrauwen" userId="a0eb31cc-fb57-4beb-a905-b50ad30eea93" providerId="ADAL" clId="{44323E89-2A6C-4E24-81AA-21BC16E73784}" dt="2022-06-07T15:22:46.817" v="16917" actId="478"/>
          <ac:cxnSpMkLst>
            <pc:docMk/>
            <pc:sldMk cId="3760665185" sldId="269"/>
            <ac:cxnSpMk id="84" creationId="{DC3FF86A-6B60-4A18-A804-7D077628F56D}"/>
          </ac:cxnSpMkLst>
        </pc:cxnChg>
        <pc:cxnChg chg="mod">
          <ac:chgData name="Marcel Schrauwen" userId="a0eb31cc-fb57-4beb-a905-b50ad30eea93" providerId="ADAL" clId="{44323E89-2A6C-4E24-81AA-21BC16E73784}" dt="2022-06-07T15:22:46.817" v="16917" actId="478"/>
          <ac:cxnSpMkLst>
            <pc:docMk/>
            <pc:sldMk cId="3760665185" sldId="269"/>
            <ac:cxnSpMk id="87" creationId="{6766C7D8-7259-4550-A06D-30F61E8159B1}"/>
          </ac:cxnSpMkLst>
        </pc:cxnChg>
        <pc:cxnChg chg="mod">
          <ac:chgData name="Marcel Schrauwen" userId="a0eb31cc-fb57-4beb-a905-b50ad30eea93" providerId="ADAL" clId="{44323E89-2A6C-4E24-81AA-21BC16E73784}" dt="2022-06-07T15:22:46.817" v="16917" actId="478"/>
          <ac:cxnSpMkLst>
            <pc:docMk/>
            <pc:sldMk cId="3760665185" sldId="269"/>
            <ac:cxnSpMk id="89" creationId="{62AE4782-66D6-4303-A28C-C6E3669387FB}"/>
          </ac:cxnSpMkLst>
        </pc:cxnChg>
        <pc:cxnChg chg="add del mod topLvl">
          <ac:chgData name="Marcel Schrauwen" userId="a0eb31cc-fb57-4beb-a905-b50ad30eea93" providerId="ADAL" clId="{44323E89-2A6C-4E24-81AA-21BC16E73784}" dt="2022-06-07T15:22:46.817" v="16917" actId="478"/>
          <ac:cxnSpMkLst>
            <pc:docMk/>
            <pc:sldMk cId="3760665185" sldId="269"/>
            <ac:cxnSpMk id="91" creationId="{B92C05A7-5D74-4E7A-B8F7-3D10B212510A}"/>
          </ac:cxnSpMkLst>
        </pc:cxnChg>
        <pc:cxnChg chg="add del mod topLvl">
          <ac:chgData name="Marcel Schrauwen" userId="a0eb31cc-fb57-4beb-a905-b50ad30eea93" providerId="ADAL" clId="{44323E89-2A6C-4E24-81AA-21BC16E73784}" dt="2022-06-07T15:22:46.817" v="16917" actId="478"/>
          <ac:cxnSpMkLst>
            <pc:docMk/>
            <pc:sldMk cId="3760665185" sldId="269"/>
            <ac:cxnSpMk id="92" creationId="{1A92A406-B3C8-4F65-992A-5BCE11B7A4F1}"/>
          </ac:cxnSpMkLst>
        </pc:cxnChg>
      </pc:sldChg>
      <pc:sldChg chg="del">
        <pc:chgData name="Marcel Schrauwen" userId="a0eb31cc-fb57-4beb-a905-b50ad30eea93" providerId="ADAL" clId="{44323E89-2A6C-4E24-81AA-21BC16E73784}" dt="2022-06-03T07:36:42.437" v="3491" actId="2696"/>
        <pc:sldMkLst>
          <pc:docMk/>
          <pc:sldMk cId="2521511876" sldId="270"/>
        </pc:sldMkLst>
      </pc:sldChg>
      <pc:sldChg chg="del">
        <pc:chgData name="Marcel Schrauwen" userId="a0eb31cc-fb57-4beb-a905-b50ad30eea93" providerId="ADAL" clId="{44323E89-2A6C-4E24-81AA-21BC16E73784}" dt="2022-06-02T09:14:15.716" v="2729" actId="47"/>
        <pc:sldMkLst>
          <pc:docMk/>
          <pc:sldMk cId="2593096911" sldId="271"/>
        </pc:sldMkLst>
      </pc:sldChg>
      <pc:sldChg chg="del">
        <pc:chgData name="Marcel Schrauwen" userId="a0eb31cc-fb57-4beb-a905-b50ad30eea93" providerId="ADAL" clId="{44323E89-2A6C-4E24-81AA-21BC16E73784}" dt="2022-06-03T07:40:39.188" v="3545" actId="2696"/>
        <pc:sldMkLst>
          <pc:docMk/>
          <pc:sldMk cId="2303181148" sldId="272"/>
        </pc:sldMkLst>
      </pc:sldChg>
      <pc:sldChg chg="del">
        <pc:chgData name="Marcel Schrauwen" userId="a0eb31cc-fb57-4beb-a905-b50ad30eea93" providerId="ADAL" clId="{44323E89-2A6C-4E24-81AA-21BC16E73784}" dt="2022-06-03T07:48:06.876" v="4245" actId="2696"/>
        <pc:sldMkLst>
          <pc:docMk/>
          <pc:sldMk cId="552365113" sldId="273"/>
        </pc:sldMkLst>
      </pc:sldChg>
      <pc:sldChg chg="del ord">
        <pc:chgData name="Marcel Schrauwen" userId="a0eb31cc-fb57-4beb-a905-b50ad30eea93" providerId="ADAL" clId="{44323E89-2A6C-4E24-81AA-21BC16E73784}" dt="2022-06-03T07:33:24.504" v="3243" actId="2696"/>
        <pc:sldMkLst>
          <pc:docMk/>
          <pc:sldMk cId="3995820212" sldId="274"/>
        </pc:sldMkLst>
      </pc:sldChg>
      <pc:sldChg chg="modSp del mod ord">
        <pc:chgData name="Marcel Schrauwen" userId="a0eb31cc-fb57-4beb-a905-b50ad30eea93" providerId="ADAL" clId="{44323E89-2A6C-4E24-81AA-21BC16E73784}" dt="2022-06-03T07:33:28.683" v="3244" actId="2696"/>
        <pc:sldMkLst>
          <pc:docMk/>
          <pc:sldMk cId="2801918785" sldId="275"/>
        </pc:sldMkLst>
        <pc:spChg chg="mod">
          <ac:chgData name="Marcel Schrauwen" userId="a0eb31cc-fb57-4beb-a905-b50ad30eea93" providerId="ADAL" clId="{44323E89-2A6C-4E24-81AA-21BC16E73784}" dt="2022-06-01T09:40:44.698" v="145" actId="20577"/>
          <ac:spMkLst>
            <pc:docMk/>
            <pc:sldMk cId="2801918785" sldId="275"/>
            <ac:spMk id="4" creationId="{23F67D29-1225-46A3-A287-23658C6F4D2D}"/>
          </ac:spMkLst>
        </pc:spChg>
      </pc:sldChg>
      <pc:sldChg chg="del">
        <pc:chgData name="Marcel Schrauwen" userId="a0eb31cc-fb57-4beb-a905-b50ad30eea93" providerId="ADAL" clId="{44323E89-2A6C-4E24-81AA-21BC16E73784}" dt="2022-06-02T09:14:20.180" v="2730" actId="47"/>
        <pc:sldMkLst>
          <pc:docMk/>
          <pc:sldMk cId="2395962699" sldId="276"/>
        </pc:sldMkLst>
      </pc:sldChg>
      <pc:sldChg chg="del ord">
        <pc:chgData name="Marcel Schrauwen" userId="a0eb31cc-fb57-4beb-a905-b50ad30eea93" providerId="ADAL" clId="{44323E89-2A6C-4E24-81AA-21BC16E73784}" dt="2022-06-03T07:36:29.138" v="3490" actId="2696"/>
        <pc:sldMkLst>
          <pc:docMk/>
          <pc:sldMk cId="3922225428" sldId="277"/>
        </pc:sldMkLst>
      </pc:sldChg>
      <pc:sldChg chg="modSp add del mod">
        <pc:chgData name="Marcel Schrauwen" userId="a0eb31cc-fb57-4beb-a905-b50ad30eea93" providerId="ADAL" clId="{44323E89-2A6C-4E24-81AA-21BC16E73784}" dt="2022-06-07T13:09:08.078" v="10598" actId="47"/>
        <pc:sldMkLst>
          <pc:docMk/>
          <pc:sldMk cId="1294390027" sldId="278"/>
        </pc:sldMkLst>
        <pc:spChg chg="mod">
          <ac:chgData name="Marcel Schrauwen" userId="a0eb31cc-fb57-4beb-a905-b50ad30eea93" providerId="ADAL" clId="{44323E89-2A6C-4E24-81AA-21BC16E73784}" dt="2022-06-03T07:51:59.253" v="4414" actId="20577"/>
          <ac:spMkLst>
            <pc:docMk/>
            <pc:sldMk cId="1294390027" sldId="278"/>
            <ac:spMk id="2" creationId="{94CAC300-7DF9-4F5B-BBFF-710ACBC35CA2}"/>
          </ac:spMkLst>
        </pc:spChg>
        <pc:spChg chg="mod">
          <ac:chgData name="Marcel Schrauwen" userId="a0eb31cc-fb57-4beb-a905-b50ad30eea93" providerId="ADAL" clId="{44323E89-2A6C-4E24-81AA-21BC16E73784}" dt="2022-06-03T07:41:16.473" v="3643" actId="20577"/>
          <ac:spMkLst>
            <pc:docMk/>
            <pc:sldMk cId="1294390027" sldId="278"/>
            <ac:spMk id="4" creationId="{23F67D29-1225-46A3-A287-23658C6F4D2D}"/>
          </ac:spMkLst>
        </pc:spChg>
      </pc:sldChg>
      <pc:sldChg chg="modSp add del mod">
        <pc:chgData name="Marcel Schrauwen" userId="a0eb31cc-fb57-4beb-a905-b50ad30eea93" providerId="ADAL" clId="{44323E89-2A6C-4E24-81AA-21BC16E73784}" dt="2022-06-07T14:30:31.577" v="13437" actId="2696"/>
        <pc:sldMkLst>
          <pc:docMk/>
          <pc:sldMk cId="1618462259" sldId="279"/>
        </pc:sldMkLst>
        <pc:spChg chg="mod">
          <ac:chgData name="Marcel Schrauwen" userId="a0eb31cc-fb57-4beb-a905-b50ad30eea93" providerId="ADAL" clId="{44323E89-2A6C-4E24-81AA-21BC16E73784}" dt="2022-06-03T07:47:51.116" v="4244" actId="20577"/>
          <ac:spMkLst>
            <pc:docMk/>
            <pc:sldMk cId="1618462259" sldId="279"/>
            <ac:spMk id="2" creationId="{94CAC300-7DF9-4F5B-BBFF-710ACBC35CA2}"/>
          </ac:spMkLst>
        </pc:spChg>
        <pc:spChg chg="mod">
          <ac:chgData name="Marcel Schrauwen" userId="a0eb31cc-fb57-4beb-a905-b50ad30eea93" providerId="ADAL" clId="{44323E89-2A6C-4E24-81AA-21BC16E73784}" dt="2022-06-03T07:47:37.557" v="4207" actId="20577"/>
          <ac:spMkLst>
            <pc:docMk/>
            <pc:sldMk cId="1618462259" sldId="279"/>
            <ac:spMk id="4" creationId="{23F67D29-1225-46A3-A287-23658C6F4D2D}"/>
          </ac:spMkLst>
        </pc:spChg>
        <pc:spChg chg="mod">
          <ac:chgData name="Marcel Schrauwen" userId="a0eb31cc-fb57-4beb-a905-b50ad30eea93" providerId="ADAL" clId="{44323E89-2A6C-4E24-81AA-21BC16E73784}" dt="2022-06-03T07:47:24.827" v="4159" actId="20577"/>
          <ac:spMkLst>
            <pc:docMk/>
            <pc:sldMk cId="1618462259" sldId="279"/>
            <ac:spMk id="5" creationId="{6B8F476D-BA02-4C6C-BFC2-40912F1CB5D6}"/>
          </ac:spMkLst>
        </pc:spChg>
      </pc:sldChg>
      <pc:sldChg chg="addSp delSp modSp new del mod ord modTransition delAnim modAnim">
        <pc:chgData name="Marcel Schrauwen" userId="a0eb31cc-fb57-4beb-a905-b50ad30eea93" providerId="ADAL" clId="{44323E89-2A6C-4E24-81AA-21BC16E73784}" dt="2022-06-10T08:48:56.215" v="23741" actId="47"/>
        <pc:sldMkLst>
          <pc:docMk/>
          <pc:sldMk cId="2089954333" sldId="280"/>
        </pc:sldMkLst>
        <pc:spChg chg="mod">
          <ac:chgData name="Marcel Schrauwen" userId="a0eb31cc-fb57-4beb-a905-b50ad30eea93" providerId="ADAL" clId="{44323E89-2A6C-4E24-81AA-21BC16E73784}" dt="2022-06-01T10:12:08.093" v="743" actId="20577"/>
          <ac:spMkLst>
            <pc:docMk/>
            <pc:sldMk cId="2089954333" sldId="280"/>
            <ac:spMk id="2" creationId="{30B0270A-701F-41B6-A8E2-5BAD251845E6}"/>
          </ac:spMkLst>
        </pc:spChg>
        <pc:spChg chg="del">
          <ac:chgData name="Marcel Schrauwen" userId="a0eb31cc-fb57-4beb-a905-b50ad30eea93" providerId="ADAL" clId="{44323E89-2A6C-4E24-81AA-21BC16E73784}" dt="2022-06-01T09:41:52.422" v="150" actId="478"/>
          <ac:spMkLst>
            <pc:docMk/>
            <pc:sldMk cId="2089954333" sldId="280"/>
            <ac:spMk id="3" creationId="{7EACA826-4909-4E95-885C-BDDEE1F109B8}"/>
          </ac:spMkLst>
        </pc:spChg>
        <pc:spChg chg="del">
          <ac:chgData name="Marcel Schrauwen" userId="a0eb31cc-fb57-4beb-a905-b50ad30eea93" providerId="ADAL" clId="{44323E89-2A6C-4E24-81AA-21BC16E73784}" dt="2022-06-01T09:41:49.709" v="149" actId="478"/>
          <ac:spMkLst>
            <pc:docMk/>
            <pc:sldMk cId="2089954333" sldId="280"/>
            <ac:spMk id="5" creationId="{A225FD6D-C6D4-41DC-B74E-F7B4C379C690}"/>
          </ac:spMkLst>
        </pc:spChg>
        <pc:spChg chg="mod">
          <ac:chgData name="Marcel Schrauwen" userId="a0eb31cc-fb57-4beb-a905-b50ad30eea93" providerId="ADAL" clId="{44323E89-2A6C-4E24-81AA-21BC16E73784}" dt="2022-06-07T08:11:03.226" v="7011" actId="1076"/>
          <ac:spMkLst>
            <pc:docMk/>
            <pc:sldMk cId="2089954333" sldId="280"/>
            <ac:spMk id="6" creationId="{18CF6D32-2DCA-411E-A708-3910EDDB072E}"/>
          </ac:spMkLst>
        </pc:spChg>
        <pc:spChg chg="add mod">
          <ac:chgData name="Marcel Schrauwen" userId="a0eb31cc-fb57-4beb-a905-b50ad30eea93" providerId="ADAL" clId="{44323E89-2A6C-4E24-81AA-21BC16E73784}" dt="2022-06-03T07:39:06.773" v="3504" actId="164"/>
          <ac:spMkLst>
            <pc:docMk/>
            <pc:sldMk cId="2089954333" sldId="280"/>
            <ac:spMk id="33" creationId="{7F2CD22D-1780-4981-ABEB-9FD63266857E}"/>
          </ac:spMkLst>
        </pc:spChg>
        <pc:spChg chg="add mod">
          <ac:chgData name="Marcel Schrauwen" userId="a0eb31cc-fb57-4beb-a905-b50ad30eea93" providerId="ADAL" clId="{44323E89-2A6C-4E24-81AA-21BC16E73784}" dt="2022-06-01T10:14:06.356" v="748" actId="1076"/>
          <ac:spMkLst>
            <pc:docMk/>
            <pc:sldMk cId="2089954333" sldId="280"/>
            <ac:spMk id="36" creationId="{7F15AA11-2451-4D9E-ABF0-599FDAF74718}"/>
          </ac:spMkLst>
        </pc:spChg>
        <pc:spChg chg="add mod">
          <ac:chgData name="Marcel Schrauwen" userId="a0eb31cc-fb57-4beb-a905-b50ad30eea93" providerId="ADAL" clId="{44323E89-2A6C-4E24-81AA-21BC16E73784}" dt="2022-06-01T10:14:29.726" v="755" actId="1076"/>
          <ac:spMkLst>
            <pc:docMk/>
            <pc:sldMk cId="2089954333" sldId="280"/>
            <ac:spMk id="37" creationId="{C0152BD3-B1A8-455E-AB2A-FA59170023EC}"/>
          </ac:spMkLst>
        </pc:spChg>
        <pc:spChg chg="add mod">
          <ac:chgData name="Marcel Schrauwen" userId="a0eb31cc-fb57-4beb-a905-b50ad30eea93" providerId="ADAL" clId="{44323E89-2A6C-4E24-81AA-21BC16E73784}" dt="2022-06-03T08:11:41.146" v="4638" actId="14100"/>
          <ac:spMkLst>
            <pc:docMk/>
            <pc:sldMk cId="2089954333" sldId="280"/>
            <ac:spMk id="39" creationId="{E1716BF4-69C0-4E23-BE45-4639F5C204B3}"/>
          </ac:spMkLst>
        </pc:spChg>
        <pc:spChg chg="add mod">
          <ac:chgData name="Marcel Schrauwen" userId="a0eb31cc-fb57-4beb-a905-b50ad30eea93" providerId="ADAL" clId="{44323E89-2A6C-4E24-81AA-21BC16E73784}" dt="2022-06-03T07:39:06.773" v="3504" actId="164"/>
          <ac:spMkLst>
            <pc:docMk/>
            <pc:sldMk cId="2089954333" sldId="280"/>
            <ac:spMk id="40" creationId="{523693C0-DD98-46EB-AC66-9738D2F7E298}"/>
          </ac:spMkLst>
        </pc:spChg>
        <pc:spChg chg="add del mod">
          <ac:chgData name="Marcel Schrauwen" userId="a0eb31cc-fb57-4beb-a905-b50ad30eea93" providerId="ADAL" clId="{44323E89-2A6C-4E24-81AA-21BC16E73784}" dt="2022-06-01T10:02:27.372" v="398" actId="478"/>
          <ac:spMkLst>
            <pc:docMk/>
            <pc:sldMk cId="2089954333" sldId="280"/>
            <ac:spMk id="41" creationId="{FAF27748-4082-4AF2-A9C3-FF06B3534845}"/>
          </ac:spMkLst>
        </pc:spChg>
        <pc:spChg chg="add del mod">
          <ac:chgData name="Marcel Schrauwen" userId="a0eb31cc-fb57-4beb-a905-b50ad30eea93" providerId="ADAL" clId="{44323E89-2A6C-4E24-81AA-21BC16E73784}" dt="2022-06-01T10:02:28.039" v="399" actId="478"/>
          <ac:spMkLst>
            <pc:docMk/>
            <pc:sldMk cId="2089954333" sldId="280"/>
            <ac:spMk id="42" creationId="{A8482343-F13F-4C2A-92C0-76D9847A7ED9}"/>
          </ac:spMkLst>
        </pc:spChg>
        <pc:spChg chg="add del mod">
          <ac:chgData name="Marcel Schrauwen" userId="a0eb31cc-fb57-4beb-a905-b50ad30eea93" providerId="ADAL" clId="{44323E89-2A6C-4E24-81AA-21BC16E73784}" dt="2022-06-01T10:02:28.919" v="400" actId="478"/>
          <ac:spMkLst>
            <pc:docMk/>
            <pc:sldMk cId="2089954333" sldId="280"/>
            <ac:spMk id="43" creationId="{D6D52998-0346-4B6F-81BB-3AA4521FABB9}"/>
          </ac:spMkLst>
        </pc:spChg>
        <pc:spChg chg="add del mod">
          <ac:chgData name="Marcel Schrauwen" userId="a0eb31cc-fb57-4beb-a905-b50ad30eea93" providerId="ADAL" clId="{44323E89-2A6C-4E24-81AA-21BC16E73784}" dt="2022-06-03T07:34:03.658" v="3247" actId="478"/>
          <ac:spMkLst>
            <pc:docMk/>
            <pc:sldMk cId="2089954333" sldId="280"/>
            <ac:spMk id="44" creationId="{51E4E835-CD7A-4718-9170-23ACE17EAD4A}"/>
          </ac:spMkLst>
        </pc:spChg>
        <pc:spChg chg="add del mod">
          <ac:chgData name="Marcel Schrauwen" userId="a0eb31cc-fb57-4beb-a905-b50ad30eea93" providerId="ADAL" clId="{44323E89-2A6C-4E24-81AA-21BC16E73784}" dt="2022-06-01T10:02:29.491" v="401" actId="478"/>
          <ac:spMkLst>
            <pc:docMk/>
            <pc:sldMk cId="2089954333" sldId="280"/>
            <ac:spMk id="44" creationId="{C3B687DF-35F0-45E6-9576-406E185B77DC}"/>
          </ac:spMkLst>
        </pc:spChg>
        <pc:spChg chg="add del mod">
          <ac:chgData name="Marcel Schrauwen" userId="a0eb31cc-fb57-4beb-a905-b50ad30eea93" providerId="ADAL" clId="{44323E89-2A6C-4E24-81AA-21BC16E73784}" dt="2022-06-01T10:02:59.699" v="410" actId="478"/>
          <ac:spMkLst>
            <pc:docMk/>
            <pc:sldMk cId="2089954333" sldId="280"/>
            <ac:spMk id="45" creationId="{508A42EF-06C9-495D-86ED-D1797C89F965}"/>
          </ac:spMkLst>
        </pc:spChg>
        <pc:spChg chg="add del mod">
          <ac:chgData name="Marcel Schrauwen" userId="a0eb31cc-fb57-4beb-a905-b50ad30eea93" providerId="ADAL" clId="{44323E89-2A6C-4E24-81AA-21BC16E73784}" dt="2022-06-03T07:34:41.805" v="3305" actId="478"/>
          <ac:spMkLst>
            <pc:docMk/>
            <pc:sldMk cId="2089954333" sldId="280"/>
            <ac:spMk id="45" creationId="{B7949DA5-106F-4E61-9CC4-5F00ECF57016}"/>
          </ac:spMkLst>
        </pc:spChg>
        <pc:spChg chg="add del mod">
          <ac:chgData name="Marcel Schrauwen" userId="a0eb31cc-fb57-4beb-a905-b50ad30eea93" providerId="ADAL" clId="{44323E89-2A6C-4E24-81AA-21BC16E73784}" dt="2022-06-01T10:02:59.699" v="410" actId="478"/>
          <ac:spMkLst>
            <pc:docMk/>
            <pc:sldMk cId="2089954333" sldId="280"/>
            <ac:spMk id="46" creationId="{19A075A5-0593-4690-8EDD-34698313613A}"/>
          </ac:spMkLst>
        </pc:spChg>
        <pc:spChg chg="add del mod">
          <ac:chgData name="Marcel Schrauwen" userId="a0eb31cc-fb57-4beb-a905-b50ad30eea93" providerId="ADAL" clId="{44323E89-2A6C-4E24-81AA-21BC16E73784}" dt="2022-06-03T07:34:41.805" v="3305" actId="478"/>
          <ac:spMkLst>
            <pc:docMk/>
            <pc:sldMk cId="2089954333" sldId="280"/>
            <ac:spMk id="46" creationId="{AB019330-C697-4F20-9980-57975ADC22C2}"/>
          </ac:spMkLst>
        </pc:spChg>
        <pc:spChg chg="add del mod">
          <ac:chgData name="Marcel Schrauwen" userId="a0eb31cc-fb57-4beb-a905-b50ad30eea93" providerId="ADAL" clId="{44323E89-2A6C-4E24-81AA-21BC16E73784}" dt="2022-06-03T07:34:41.805" v="3305" actId="478"/>
          <ac:spMkLst>
            <pc:docMk/>
            <pc:sldMk cId="2089954333" sldId="280"/>
            <ac:spMk id="47" creationId="{43F64172-0E29-403B-85E7-64BBA6BED0F9}"/>
          </ac:spMkLst>
        </pc:spChg>
        <pc:spChg chg="add del mod">
          <ac:chgData name="Marcel Schrauwen" userId="a0eb31cc-fb57-4beb-a905-b50ad30eea93" providerId="ADAL" clId="{44323E89-2A6C-4E24-81AA-21BC16E73784}" dt="2022-06-01T10:02:59.699" v="410" actId="478"/>
          <ac:spMkLst>
            <pc:docMk/>
            <pc:sldMk cId="2089954333" sldId="280"/>
            <ac:spMk id="47" creationId="{F90EBC1E-BE69-4FC0-BE9E-D49563D8A260}"/>
          </ac:spMkLst>
        </pc:spChg>
        <pc:spChg chg="add del mod">
          <ac:chgData name="Marcel Schrauwen" userId="a0eb31cc-fb57-4beb-a905-b50ad30eea93" providerId="ADAL" clId="{44323E89-2A6C-4E24-81AA-21BC16E73784}" dt="2022-06-01T10:02:59.699" v="410" actId="478"/>
          <ac:spMkLst>
            <pc:docMk/>
            <pc:sldMk cId="2089954333" sldId="280"/>
            <ac:spMk id="48" creationId="{522D45C3-52D6-46E2-BB43-B12931EB2EDC}"/>
          </ac:spMkLst>
        </pc:spChg>
        <pc:spChg chg="add del mod">
          <ac:chgData name="Marcel Schrauwen" userId="a0eb31cc-fb57-4beb-a905-b50ad30eea93" providerId="ADAL" clId="{44323E89-2A6C-4E24-81AA-21BC16E73784}" dt="2022-06-03T07:34:41.805" v="3305" actId="478"/>
          <ac:spMkLst>
            <pc:docMk/>
            <pc:sldMk cId="2089954333" sldId="280"/>
            <ac:spMk id="48" creationId="{54D29858-E013-4D2B-88ED-29018D53FEA6}"/>
          </ac:spMkLst>
        </pc:spChg>
        <pc:spChg chg="add del mod">
          <ac:chgData name="Marcel Schrauwen" userId="a0eb31cc-fb57-4beb-a905-b50ad30eea93" providerId="ADAL" clId="{44323E89-2A6C-4E24-81AA-21BC16E73784}" dt="2022-06-03T07:34:41.805" v="3305" actId="478"/>
          <ac:spMkLst>
            <pc:docMk/>
            <pc:sldMk cId="2089954333" sldId="280"/>
            <ac:spMk id="49" creationId="{37D37328-5A89-488C-B2C0-8E1D94A320C7}"/>
          </ac:spMkLst>
        </pc:spChg>
        <pc:spChg chg="add del mod">
          <ac:chgData name="Marcel Schrauwen" userId="a0eb31cc-fb57-4beb-a905-b50ad30eea93" providerId="ADAL" clId="{44323E89-2A6C-4E24-81AA-21BC16E73784}" dt="2022-06-01T10:02:59.699" v="410" actId="478"/>
          <ac:spMkLst>
            <pc:docMk/>
            <pc:sldMk cId="2089954333" sldId="280"/>
            <ac:spMk id="49" creationId="{C76AD09C-5DB4-40DC-98D7-E55727BC9587}"/>
          </ac:spMkLst>
        </pc:spChg>
        <pc:spChg chg="add del mod">
          <ac:chgData name="Marcel Schrauwen" userId="a0eb31cc-fb57-4beb-a905-b50ad30eea93" providerId="ADAL" clId="{44323E89-2A6C-4E24-81AA-21BC16E73784}" dt="2022-06-03T07:34:41.805" v="3305" actId="478"/>
          <ac:spMkLst>
            <pc:docMk/>
            <pc:sldMk cId="2089954333" sldId="280"/>
            <ac:spMk id="50" creationId="{8B2EFA67-6AF4-441B-81BE-DC824B00CA36}"/>
          </ac:spMkLst>
        </pc:spChg>
        <pc:spChg chg="add del mod">
          <ac:chgData name="Marcel Schrauwen" userId="a0eb31cc-fb57-4beb-a905-b50ad30eea93" providerId="ADAL" clId="{44323E89-2A6C-4E24-81AA-21BC16E73784}" dt="2022-06-01T10:02:59.699" v="410" actId="478"/>
          <ac:spMkLst>
            <pc:docMk/>
            <pc:sldMk cId="2089954333" sldId="280"/>
            <ac:spMk id="50" creationId="{EED7378D-115C-4050-856D-2509BE56F912}"/>
          </ac:spMkLst>
        </pc:spChg>
        <pc:spChg chg="add mod">
          <ac:chgData name="Marcel Schrauwen" userId="a0eb31cc-fb57-4beb-a905-b50ad30eea93" providerId="ADAL" clId="{44323E89-2A6C-4E24-81AA-21BC16E73784}" dt="2022-06-03T07:39:16.883" v="3505" actId="164"/>
          <ac:spMkLst>
            <pc:docMk/>
            <pc:sldMk cId="2089954333" sldId="280"/>
            <ac:spMk id="51" creationId="{1309211F-A988-46C7-9082-4BD7C5D779C6}"/>
          </ac:spMkLst>
        </pc:spChg>
        <pc:spChg chg="add del mod">
          <ac:chgData name="Marcel Schrauwen" userId="a0eb31cc-fb57-4beb-a905-b50ad30eea93" providerId="ADAL" clId="{44323E89-2A6C-4E24-81AA-21BC16E73784}" dt="2022-06-01T09:58:55.442" v="327" actId="478"/>
          <ac:spMkLst>
            <pc:docMk/>
            <pc:sldMk cId="2089954333" sldId="280"/>
            <ac:spMk id="51" creationId="{64D78120-7B41-4A71-A17F-59D5959C578D}"/>
          </ac:spMkLst>
        </pc:spChg>
        <pc:spChg chg="add mod">
          <ac:chgData name="Marcel Schrauwen" userId="a0eb31cc-fb57-4beb-a905-b50ad30eea93" providerId="ADAL" clId="{44323E89-2A6C-4E24-81AA-21BC16E73784}" dt="2022-06-03T08:12:13.745" v="4647" actId="1076"/>
          <ac:spMkLst>
            <pc:docMk/>
            <pc:sldMk cId="2089954333" sldId="280"/>
            <ac:spMk id="52" creationId="{ED668CED-6339-47C7-804D-F55192E657BA}"/>
          </ac:spMkLst>
        </pc:spChg>
        <pc:spChg chg="add mod">
          <ac:chgData name="Marcel Schrauwen" userId="a0eb31cc-fb57-4beb-a905-b50ad30eea93" providerId="ADAL" clId="{44323E89-2A6C-4E24-81AA-21BC16E73784}" dt="2022-06-01T10:00:54.890" v="365" actId="688"/>
          <ac:spMkLst>
            <pc:docMk/>
            <pc:sldMk cId="2089954333" sldId="280"/>
            <ac:spMk id="53" creationId="{B2B052F6-462C-43E0-9E01-55A83E64FDF0}"/>
          </ac:spMkLst>
        </pc:spChg>
        <pc:spChg chg="add mod">
          <ac:chgData name="Marcel Schrauwen" userId="a0eb31cc-fb57-4beb-a905-b50ad30eea93" providerId="ADAL" clId="{44323E89-2A6C-4E24-81AA-21BC16E73784}" dt="2022-06-01T10:04:24.102" v="422" actId="1076"/>
          <ac:spMkLst>
            <pc:docMk/>
            <pc:sldMk cId="2089954333" sldId="280"/>
            <ac:spMk id="54" creationId="{F7679A9F-278D-4106-BDFF-86AA96D9E318}"/>
          </ac:spMkLst>
        </pc:spChg>
        <pc:spChg chg="add mod">
          <ac:chgData name="Marcel Schrauwen" userId="a0eb31cc-fb57-4beb-a905-b50ad30eea93" providerId="ADAL" clId="{44323E89-2A6C-4E24-81AA-21BC16E73784}" dt="2022-06-01T10:23:30.229" v="1006" actId="20577"/>
          <ac:spMkLst>
            <pc:docMk/>
            <pc:sldMk cId="2089954333" sldId="280"/>
            <ac:spMk id="55" creationId="{52FD8B63-37EC-47B9-B39F-01AE273B4181}"/>
          </ac:spMkLst>
        </pc:spChg>
        <pc:spChg chg="add mod">
          <ac:chgData name="Marcel Schrauwen" userId="a0eb31cc-fb57-4beb-a905-b50ad30eea93" providerId="ADAL" clId="{44323E89-2A6C-4E24-81AA-21BC16E73784}" dt="2022-06-03T07:39:06.773" v="3504" actId="164"/>
          <ac:spMkLst>
            <pc:docMk/>
            <pc:sldMk cId="2089954333" sldId="280"/>
            <ac:spMk id="56" creationId="{2F9E3513-3424-4701-BEBD-D0F700F2954A}"/>
          </ac:spMkLst>
        </pc:spChg>
        <pc:spChg chg="add mod">
          <ac:chgData name="Marcel Schrauwen" userId="a0eb31cc-fb57-4beb-a905-b50ad30eea93" providerId="ADAL" clId="{44323E89-2A6C-4E24-81AA-21BC16E73784}" dt="2022-06-03T07:39:06.773" v="3504" actId="164"/>
          <ac:spMkLst>
            <pc:docMk/>
            <pc:sldMk cId="2089954333" sldId="280"/>
            <ac:spMk id="57" creationId="{7881A592-6B19-4C74-8F4B-7C0BA09E3B71}"/>
          </ac:spMkLst>
        </pc:spChg>
        <pc:spChg chg="add mod">
          <ac:chgData name="Marcel Schrauwen" userId="a0eb31cc-fb57-4beb-a905-b50ad30eea93" providerId="ADAL" clId="{44323E89-2A6C-4E24-81AA-21BC16E73784}" dt="2022-06-03T07:39:06.773" v="3504" actId="164"/>
          <ac:spMkLst>
            <pc:docMk/>
            <pc:sldMk cId="2089954333" sldId="280"/>
            <ac:spMk id="58" creationId="{72133E13-B891-427A-9515-3E193827D3F1}"/>
          </ac:spMkLst>
        </pc:spChg>
        <pc:spChg chg="add mod">
          <ac:chgData name="Marcel Schrauwen" userId="a0eb31cc-fb57-4beb-a905-b50ad30eea93" providerId="ADAL" clId="{44323E89-2A6C-4E24-81AA-21BC16E73784}" dt="2022-06-03T07:39:06.773" v="3504" actId="164"/>
          <ac:spMkLst>
            <pc:docMk/>
            <pc:sldMk cId="2089954333" sldId="280"/>
            <ac:spMk id="59" creationId="{FB69CBD8-002A-4540-956C-B750042937A2}"/>
          </ac:spMkLst>
        </pc:spChg>
        <pc:spChg chg="add del mod">
          <ac:chgData name="Marcel Schrauwen" userId="a0eb31cc-fb57-4beb-a905-b50ad30eea93" providerId="ADAL" clId="{44323E89-2A6C-4E24-81AA-21BC16E73784}" dt="2022-06-03T07:39:23.065" v="3507" actId="478"/>
          <ac:spMkLst>
            <pc:docMk/>
            <pc:sldMk cId="2089954333" sldId="280"/>
            <ac:spMk id="60" creationId="{F9BAEABD-7581-4F26-B9AF-0D81AC403D40}"/>
          </ac:spMkLst>
        </pc:spChg>
        <pc:spChg chg="add del mod">
          <ac:chgData name="Marcel Schrauwen" userId="a0eb31cc-fb57-4beb-a905-b50ad30eea93" providerId="ADAL" clId="{44323E89-2A6C-4E24-81AA-21BC16E73784}" dt="2022-06-03T07:39:23.065" v="3507" actId="478"/>
          <ac:spMkLst>
            <pc:docMk/>
            <pc:sldMk cId="2089954333" sldId="280"/>
            <ac:spMk id="61" creationId="{45926E25-08B2-4D37-BBFD-95787675C612}"/>
          </ac:spMkLst>
        </pc:spChg>
        <pc:spChg chg="add del mod">
          <ac:chgData name="Marcel Schrauwen" userId="a0eb31cc-fb57-4beb-a905-b50ad30eea93" providerId="ADAL" clId="{44323E89-2A6C-4E24-81AA-21BC16E73784}" dt="2022-06-03T07:39:23.065" v="3507" actId="478"/>
          <ac:spMkLst>
            <pc:docMk/>
            <pc:sldMk cId="2089954333" sldId="280"/>
            <ac:spMk id="62" creationId="{6F81DC47-C9F7-490F-A1C6-77655992B54D}"/>
          </ac:spMkLst>
        </pc:spChg>
        <pc:spChg chg="add del mod">
          <ac:chgData name="Marcel Schrauwen" userId="a0eb31cc-fb57-4beb-a905-b50ad30eea93" providerId="ADAL" clId="{44323E89-2A6C-4E24-81AA-21BC16E73784}" dt="2022-06-03T07:39:23.065" v="3507" actId="478"/>
          <ac:spMkLst>
            <pc:docMk/>
            <pc:sldMk cId="2089954333" sldId="280"/>
            <ac:spMk id="63" creationId="{8FEB975C-3F3E-4C1F-BCFA-92098F01CA4B}"/>
          </ac:spMkLst>
        </pc:spChg>
        <pc:spChg chg="add del mod">
          <ac:chgData name="Marcel Schrauwen" userId="a0eb31cc-fb57-4beb-a905-b50ad30eea93" providerId="ADAL" clId="{44323E89-2A6C-4E24-81AA-21BC16E73784}" dt="2022-06-03T07:39:23.065" v="3507" actId="478"/>
          <ac:spMkLst>
            <pc:docMk/>
            <pc:sldMk cId="2089954333" sldId="280"/>
            <ac:spMk id="64" creationId="{FF10689B-4994-43F4-89DE-1F9580A8400C}"/>
          </ac:spMkLst>
        </pc:spChg>
        <pc:spChg chg="add del mod">
          <ac:chgData name="Marcel Schrauwen" userId="a0eb31cc-fb57-4beb-a905-b50ad30eea93" providerId="ADAL" clId="{44323E89-2A6C-4E24-81AA-21BC16E73784}" dt="2022-06-03T07:39:23.065" v="3507" actId="478"/>
          <ac:spMkLst>
            <pc:docMk/>
            <pc:sldMk cId="2089954333" sldId="280"/>
            <ac:spMk id="65" creationId="{EE9186EA-D010-4ED4-8C38-1DEEE32598E7}"/>
          </ac:spMkLst>
        </pc:spChg>
        <pc:spChg chg="add del mod">
          <ac:chgData name="Marcel Schrauwen" userId="a0eb31cc-fb57-4beb-a905-b50ad30eea93" providerId="ADAL" clId="{44323E89-2A6C-4E24-81AA-21BC16E73784}" dt="2022-06-03T07:39:25.016" v="3508" actId="478"/>
          <ac:spMkLst>
            <pc:docMk/>
            <pc:sldMk cId="2089954333" sldId="280"/>
            <ac:spMk id="66" creationId="{C9EF59F5-0C19-4FE7-BF8F-5FFF0E9DF9B8}"/>
          </ac:spMkLst>
        </pc:spChg>
        <pc:spChg chg="add del mod">
          <ac:chgData name="Marcel Schrauwen" userId="a0eb31cc-fb57-4beb-a905-b50ad30eea93" providerId="ADAL" clId="{44323E89-2A6C-4E24-81AA-21BC16E73784}" dt="2022-06-03T07:39:25.016" v="3508" actId="478"/>
          <ac:spMkLst>
            <pc:docMk/>
            <pc:sldMk cId="2089954333" sldId="280"/>
            <ac:spMk id="67" creationId="{00039F07-A144-4CAD-B9D6-49604C30796B}"/>
          </ac:spMkLst>
        </pc:spChg>
        <pc:spChg chg="add del mod">
          <ac:chgData name="Marcel Schrauwen" userId="a0eb31cc-fb57-4beb-a905-b50ad30eea93" providerId="ADAL" clId="{44323E89-2A6C-4E24-81AA-21BC16E73784}" dt="2022-06-03T07:39:25.016" v="3508" actId="478"/>
          <ac:spMkLst>
            <pc:docMk/>
            <pc:sldMk cId="2089954333" sldId="280"/>
            <ac:spMk id="68" creationId="{E60BE064-3AFC-4342-8D46-06D64CBA3652}"/>
          </ac:spMkLst>
        </pc:spChg>
        <pc:spChg chg="add del mod">
          <ac:chgData name="Marcel Schrauwen" userId="a0eb31cc-fb57-4beb-a905-b50ad30eea93" providerId="ADAL" clId="{44323E89-2A6C-4E24-81AA-21BC16E73784}" dt="2022-06-03T07:39:25.016" v="3508" actId="478"/>
          <ac:spMkLst>
            <pc:docMk/>
            <pc:sldMk cId="2089954333" sldId="280"/>
            <ac:spMk id="69" creationId="{F7E57969-5817-4B87-93E1-231F0E40AB87}"/>
          </ac:spMkLst>
        </pc:spChg>
        <pc:spChg chg="add del mod">
          <ac:chgData name="Marcel Schrauwen" userId="a0eb31cc-fb57-4beb-a905-b50ad30eea93" providerId="ADAL" clId="{44323E89-2A6C-4E24-81AA-21BC16E73784}" dt="2022-06-03T07:39:25.016" v="3508" actId="478"/>
          <ac:spMkLst>
            <pc:docMk/>
            <pc:sldMk cId="2089954333" sldId="280"/>
            <ac:spMk id="70" creationId="{EA28CC5D-B892-4596-B606-423C8C40D103}"/>
          </ac:spMkLst>
        </pc:spChg>
        <pc:spChg chg="add del mod">
          <ac:chgData name="Marcel Schrauwen" userId="a0eb31cc-fb57-4beb-a905-b50ad30eea93" providerId="ADAL" clId="{44323E89-2A6C-4E24-81AA-21BC16E73784}" dt="2022-06-03T07:39:25.016" v="3508" actId="478"/>
          <ac:spMkLst>
            <pc:docMk/>
            <pc:sldMk cId="2089954333" sldId="280"/>
            <ac:spMk id="71" creationId="{301C5C9F-48AC-40EC-ACC5-1B95F5A87A1E}"/>
          </ac:spMkLst>
        </pc:spChg>
        <pc:spChg chg="add del mod">
          <ac:chgData name="Marcel Schrauwen" userId="a0eb31cc-fb57-4beb-a905-b50ad30eea93" providerId="ADAL" clId="{44323E89-2A6C-4E24-81AA-21BC16E73784}" dt="2022-06-01T10:09:16.232" v="430" actId="478"/>
          <ac:spMkLst>
            <pc:docMk/>
            <pc:sldMk cId="2089954333" sldId="280"/>
            <ac:spMk id="72" creationId="{29ACDFDF-64C1-4CDF-8EEA-D866DF500EAA}"/>
          </ac:spMkLst>
        </pc:spChg>
        <pc:spChg chg="add mod">
          <ac:chgData name="Marcel Schrauwen" userId="a0eb31cc-fb57-4beb-a905-b50ad30eea93" providerId="ADAL" clId="{44323E89-2A6C-4E24-81AA-21BC16E73784}" dt="2022-06-03T07:39:16.883" v="3505" actId="164"/>
          <ac:spMkLst>
            <pc:docMk/>
            <pc:sldMk cId="2089954333" sldId="280"/>
            <ac:spMk id="72" creationId="{B663E70E-1F79-457B-B46C-E58A4D27819D}"/>
          </ac:spMkLst>
        </pc:spChg>
        <pc:spChg chg="add mod">
          <ac:chgData name="Marcel Schrauwen" userId="a0eb31cc-fb57-4beb-a905-b50ad30eea93" providerId="ADAL" clId="{44323E89-2A6C-4E24-81AA-21BC16E73784}" dt="2022-06-01T10:11:37.059" v="693" actId="20577"/>
          <ac:spMkLst>
            <pc:docMk/>
            <pc:sldMk cId="2089954333" sldId="280"/>
            <ac:spMk id="73" creationId="{ED516261-9C54-409D-9507-5B07C74B5FAE}"/>
          </ac:spMkLst>
        </pc:spChg>
        <pc:spChg chg="add mod">
          <ac:chgData name="Marcel Schrauwen" userId="a0eb31cc-fb57-4beb-a905-b50ad30eea93" providerId="ADAL" clId="{44323E89-2A6C-4E24-81AA-21BC16E73784}" dt="2022-06-03T08:12:01.520" v="4645" actId="20577"/>
          <ac:spMkLst>
            <pc:docMk/>
            <pc:sldMk cId="2089954333" sldId="280"/>
            <ac:spMk id="74" creationId="{1B9BED19-B4A9-4F01-B431-1AA59BCCD64B}"/>
          </ac:spMkLst>
        </pc:spChg>
        <pc:spChg chg="add mod">
          <ac:chgData name="Marcel Schrauwen" userId="a0eb31cc-fb57-4beb-a905-b50ad30eea93" providerId="ADAL" clId="{44323E89-2A6C-4E24-81AA-21BC16E73784}" dt="2022-06-01T10:26:26.672" v="1218" actId="20577"/>
          <ac:spMkLst>
            <pc:docMk/>
            <pc:sldMk cId="2089954333" sldId="280"/>
            <ac:spMk id="75" creationId="{37460334-0EFC-4F59-BFF0-83798831A1D7}"/>
          </ac:spMkLst>
        </pc:spChg>
        <pc:spChg chg="add mod">
          <ac:chgData name="Marcel Schrauwen" userId="a0eb31cc-fb57-4beb-a905-b50ad30eea93" providerId="ADAL" clId="{44323E89-2A6C-4E24-81AA-21BC16E73784}" dt="2022-06-03T07:39:16.883" v="3505" actId="164"/>
          <ac:spMkLst>
            <pc:docMk/>
            <pc:sldMk cId="2089954333" sldId="280"/>
            <ac:spMk id="76" creationId="{A97F728B-C61C-470C-8EE2-8EBF3F2E2476}"/>
          </ac:spMkLst>
        </pc:spChg>
        <pc:spChg chg="add mod">
          <ac:chgData name="Marcel Schrauwen" userId="a0eb31cc-fb57-4beb-a905-b50ad30eea93" providerId="ADAL" clId="{44323E89-2A6C-4E24-81AA-21BC16E73784}" dt="2022-06-03T07:39:16.883" v="3505" actId="164"/>
          <ac:spMkLst>
            <pc:docMk/>
            <pc:sldMk cId="2089954333" sldId="280"/>
            <ac:spMk id="77" creationId="{FB94A196-0F73-4155-A354-57639537A54C}"/>
          </ac:spMkLst>
        </pc:spChg>
        <pc:spChg chg="add mod">
          <ac:chgData name="Marcel Schrauwen" userId="a0eb31cc-fb57-4beb-a905-b50ad30eea93" providerId="ADAL" clId="{44323E89-2A6C-4E24-81AA-21BC16E73784}" dt="2022-06-03T07:39:16.883" v="3505" actId="164"/>
          <ac:spMkLst>
            <pc:docMk/>
            <pc:sldMk cId="2089954333" sldId="280"/>
            <ac:spMk id="78" creationId="{F7CE9E20-3991-450C-A29C-E36F5D3BF708}"/>
          </ac:spMkLst>
        </pc:spChg>
        <pc:spChg chg="add mod">
          <ac:chgData name="Marcel Schrauwen" userId="a0eb31cc-fb57-4beb-a905-b50ad30eea93" providerId="ADAL" clId="{44323E89-2A6C-4E24-81AA-21BC16E73784}" dt="2022-06-03T07:39:16.883" v="3505" actId="164"/>
          <ac:spMkLst>
            <pc:docMk/>
            <pc:sldMk cId="2089954333" sldId="280"/>
            <ac:spMk id="79" creationId="{EBCBCB75-755A-4DEA-9A1C-682FE716B488}"/>
          </ac:spMkLst>
        </pc:spChg>
        <pc:spChg chg="add del mod">
          <ac:chgData name="Marcel Schrauwen" userId="a0eb31cc-fb57-4beb-a905-b50ad30eea93" providerId="ADAL" clId="{44323E89-2A6C-4E24-81AA-21BC16E73784}" dt="2022-06-03T07:39:23.065" v="3507" actId="478"/>
          <ac:spMkLst>
            <pc:docMk/>
            <pc:sldMk cId="2089954333" sldId="280"/>
            <ac:spMk id="80" creationId="{2634A0D7-6BFE-4896-A3C6-11A4A13801AE}"/>
          </ac:spMkLst>
        </pc:spChg>
        <pc:spChg chg="add del mod">
          <ac:chgData name="Marcel Schrauwen" userId="a0eb31cc-fb57-4beb-a905-b50ad30eea93" providerId="ADAL" clId="{44323E89-2A6C-4E24-81AA-21BC16E73784}" dt="2022-06-03T07:39:23.065" v="3507" actId="478"/>
          <ac:spMkLst>
            <pc:docMk/>
            <pc:sldMk cId="2089954333" sldId="280"/>
            <ac:spMk id="81" creationId="{0DB020A0-999A-4D6E-9FB1-947A1872F3B8}"/>
          </ac:spMkLst>
        </pc:spChg>
        <pc:spChg chg="add del mod">
          <ac:chgData name="Marcel Schrauwen" userId="a0eb31cc-fb57-4beb-a905-b50ad30eea93" providerId="ADAL" clId="{44323E89-2A6C-4E24-81AA-21BC16E73784}" dt="2022-06-03T07:39:23.065" v="3507" actId="478"/>
          <ac:spMkLst>
            <pc:docMk/>
            <pc:sldMk cId="2089954333" sldId="280"/>
            <ac:spMk id="82" creationId="{8B944415-695C-445F-98A0-9273609BD85F}"/>
          </ac:spMkLst>
        </pc:spChg>
        <pc:spChg chg="add del mod">
          <ac:chgData name="Marcel Schrauwen" userId="a0eb31cc-fb57-4beb-a905-b50ad30eea93" providerId="ADAL" clId="{44323E89-2A6C-4E24-81AA-21BC16E73784}" dt="2022-06-03T07:39:23.065" v="3507" actId="478"/>
          <ac:spMkLst>
            <pc:docMk/>
            <pc:sldMk cId="2089954333" sldId="280"/>
            <ac:spMk id="83" creationId="{7BD5211C-2619-41EA-8E5A-C86F9FD2587A}"/>
          </ac:spMkLst>
        </pc:spChg>
        <pc:spChg chg="add del mod">
          <ac:chgData name="Marcel Schrauwen" userId="a0eb31cc-fb57-4beb-a905-b50ad30eea93" providerId="ADAL" clId="{44323E89-2A6C-4E24-81AA-21BC16E73784}" dt="2022-06-03T07:39:23.065" v="3507" actId="478"/>
          <ac:spMkLst>
            <pc:docMk/>
            <pc:sldMk cId="2089954333" sldId="280"/>
            <ac:spMk id="84" creationId="{72D58F97-25FC-4F51-A3F7-D0351B0ED7DB}"/>
          </ac:spMkLst>
        </pc:spChg>
        <pc:spChg chg="add del mod">
          <ac:chgData name="Marcel Schrauwen" userId="a0eb31cc-fb57-4beb-a905-b50ad30eea93" providerId="ADAL" clId="{44323E89-2A6C-4E24-81AA-21BC16E73784}" dt="2022-06-03T07:39:23.065" v="3507" actId="478"/>
          <ac:spMkLst>
            <pc:docMk/>
            <pc:sldMk cId="2089954333" sldId="280"/>
            <ac:spMk id="85" creationId="{09B10B1D-D521-4F00-B4F6-86CAF0FEB6A6}"/>
          </ac:spMkLst>
        </pc:spChg>
        <pc:spChg chg="add del mod">
          <ac:chgData name="Marcel Schrauwen" userId="a0eb31cc-fb57-4beb-a905-b50ad30eea93" providerId="ADAL" clId="{44323E89-2A6C-4E24-81AA-21BC16E73784}" dt="2022-06-03T07:39:26.015" v="3509" actId="478"/>
          <ac:spMkLst>
            <pc:docMk/>
            <pc:sldMk cId="2089954333" sldId="280"/>
            <ac:spMk id="86" creationId="{2BC80FA8-BA9E-4B09-A352-358E0C0BECA2}"/>
          </ac:spMkLst>
        </pc:spChg>
        <pc:spChg chg="add del mod">
          <ac:chgData name="Marcel Schrauwen" userId="a0eb31cc-fb57-4beb-a905-b50ad30eea93" providerId="ADAL" clId="{44323E89-2A6C-4E24-81AA-21BC16E73784}" dt="2022-06-03T07:39:25.016" v="3508" actId="478"/>
          <ac:spMkLst>
            <pc:docMk/>
            <pc:sldMk cId="2089954333" sldId="280"/>
            <ac:spMk id="87" creationId="{2A4547CB-8994-4ECF-993D-38D96DCA718C}"/>
          </ac:spMkLst>
        </pc:spChg>
        <pc:spChg chg="add del mod">
          <ac:chgData name="Marcel Schrauwen" userId="a0eb31cc-fb57-4beb-a905-b50ad30eea93" providerId="ADAL" clId="{44323E89-2A6C-4E24-81AA-21BC16E73784}" dt="2022-06-03T07:39:25.016" v="3508" actId="478"/>
          <ac:spMkLst>
            <pc:docMk/>
            <pc:sldMk cId="2089954333" sldId="280"/>
            <ac:spMk id="88" creationId="{DDFCFF4B-157B-45AB-8D3E-50C45425AFD8}"/>
          </ac:spMkLst>
        </pc:spChg>
        <pc:spChg chg="add del mod">
          <ac:chgData name="Marcel Schrauwen" userId="a0eb31cc-fb57-4beb-a905-b50ad30eea93" providerId="ADAL" clId="{44323E89-2A6C-4E24-81AA-21BC16E73784}" dt="2022-06-03T07:39:25.016" v="3508" actId="478"/>
          <ac:spMkLst>
            <pc:docMk/>
            <pc:sldMk cId="2089954333" sldId="280"/>
            <ac:spMk id="89" creationId="{A637B33F-E908-4512-AF41-84F6FB308DCE}"/>
          </ac:spMkLst>
        </pc:spChg>
        <pc:spChg chg="add del mod">
          <ac:chgData name="Marcel Schrauwen" userId="a0eb31cc-fb57-4beb-a905-b50ad30eea93" providerId="ADAL" clId="{44323E89-2A6C-4E24-81AA-21BC16E73784}" dt="2022-06-03T07:39:25.016" v="3508" actId="478"/>
          <ac:spMkLst>
            <pc:docMk/>
            <pc:sldMk cId="2089954333" sldId="280"/>
            <ac:spMk id="90" creationId="{E78CAC46-7BBF-4A9C-BCF6-AF96E13CD41F}"/>
          </ac:spMkLst>
        </pc:spChg>
        <pc:spChg chg="add del mod">
          <ac:chgData name="Marcel Schrauwen" userId="a0eb31cc-fb57-4beb-a905-b50ad30eea93" providerId="ADAL" clId="{44323E89-2A6C-4E24-81AA-21BC16E73784}" dt="2022-06-03T07:39:25.016" v="3508" actId="478"/>
          <ac:spMkLst>
            <pc:docMk/>
            <pc:sldMk cId="2089954333" sldId="280"/>
            <ac:spMk id="91" creationId="{C320EF50-72CB-4F7C-B9C1-430360280D4C}"/>
          </ac:spMkLst>
        </pc:spChg>
        <pc:spChg chg="mod">
          <ac:chgData name="Marcel Schrauwen" userId="a0eb31cc-fb57-4beb-a905-b50ad30eea93" providerId="ADAL" clId="{44323E89-2A6C-4E24-81AA-21BC16E73784}" dt="2022-06-03T07:39:36.744" v="3511"/>
          <ac:spMkLst>
            <pc:docMk/>
            <pc:sldMk cId="2089954333" sldId="280"/>
            <ac:spMk id="93" creationId="{0D952B07-F6C6-4DEA-A711-3E041B8F3FFB}"/>
          </ac:spMkLst>
        </pc:spChg>
        <pc:spChg chg="mod">
          <ac:chgData name="Marcel Schrauwen" userId="a0eb31cc-fb57-4beb-a905-b50ad30eea93" providerId="ADAL" clId="{44323E89-2A6C-4E24-81AA-21BC16E73784}" dt="2022-06-03T07:39:36.744" v="3511"/>
          <ac:spMkLst>
            <pc:docMk/>
            <pc:sldMk cId="2089954333" sldId="280"/>
            <ac:spMk id="94" creationId="{9C7A13FE-4C5E-4F12-95E3-78255CE06EDD}"/>
          </ac:spMkLst>
        </pc:spChg>
        <pc:spChg chg="mod">
          <ac:chgData name="Marcel Schrauwen" userId="a0eb31cc-fb57-4beb-a905-b50ad30eea93" providerId="ADAL" clId="{44323E89-2A6C-4E24-81AA-21BC16E73784}" dt="2022-06-03T07:39:36.744" v="3511"/>
          <ac:spMkLst>
            <pc:docMk/>
            <pc:sldMk cId="2089954333" sldId="280"/>
            <ac:spMk id="95" creationId="{F330296E-FB8A-4609-BBCF-EA13CC710C8A}"/>
          </ac:spMkLst>
        </pc:spChg>
        <pc:spChg chg="mod">
          <ac:chgData name="Marcel Schrauwen" userId="a0eb31cc-fb57-4beb-a905-b50ad30eea93" providerId="ADAL" clId="{44323E89-2A6C-4E24-81AA-21BC16E73784}" dt="2022-06-03T07:39:36.744" v="3511"/>
          <ac:spMkLst>
            <pc:docMk/>
            <pc:sldMk cId="2089954333" sldId="280"/>
            <ac:spMk id="96" creationId="{BF66F013-E055-40B4-A276-185CE31322E6}"/>
          </ac:spMkLst>
        </pc:spChg>
        <pc:spChg chg="mod">
          <ac:chgData name="Marcel Schrauwen" userId="a0eb31cc-fb57-4beb-a905-b50ad30eea93" providerId="ADAL" clId="{44323E89-2A6C-4E24-81AA-21BC16E73784}" dt="2022-06-03T07:39:36.744" v="3511"/>
          <ac:spMkLst>
            <pc:docMk/>
            <pc:sldMk cId="2089954333" sldId="280"/>
            <ac:spMk id="97" creationId="{26DDDCEC-6551-43BE-98BB-88E35B8EEDF7}"/>
          </ac:spMkLst>
        </pc:spChg>
        <pc:spChg chg="mod">
          <ac:chgData name="Marcel Schrauwen" userId="a0eb31cc-fb57-4beb-a905-b50ad30eea93" providerId="ADAL" clId="{44323E89-2A6C-4E24-81AA-21BC16E73784}" dt="2022-06-03T07:39:36.744" v="3511"/>
          <ac:spMkLst>
            <pc:docMk/>
            <pc:sldMk cId="2089954333" sldId="280"/>
            <ac:spMk id="98" creationId="{AD2C0750-AAD7-4B25-A0C7-12AC85BC7EC6}"/>
          </ac:spMkLst>
        </pc:spChg>
        <pc:spChg chg="mod">
          <ac:chgData name="Marcel Schrauwen" userId="a0eb31cc-fb57-4beb-a905-b50ad30eea93" providerId="ADAL" clId="{44323E89-2A6C-4E24-81AA-21BC16E73784}" dt="2022-06-03T07:39:36.744" v="3511"/>
          <ac:spMkLst>
            <pc:docMk/>
            <pc:sldMk cId="2089954333" sldId="280"/>
            <ac:spMk id="100" creationId="{15C2D944-E1E8-4052-945D-7B6E97D2A126}"/>
          </ac:spMkLst>
        </pc:spChg>
        <pc:spChg chg="mod">
          <ac:chgData name="Marcel Schrauwen" userId="a0eb31cc-fb57-4beb-a905-b50ad30eea93" providerId="ADAL" clId="{44323E89-2A6C-4E24-81AA-21BC16E73784}" dt="2022-06-03T07:39:36.744" v="3511"/>
          <ac:spMkLst>
            <pc:docMk/>
            <pc:sldMk cId="2089954333" sldId="280"/>
            <ac:spMk id="101" creationId="{EEE34AC7-FCC4-4141-8C90-3ECD2830703A}"/>
          </ac:spMkLst>
        </pc:spChg>
        <pc:spChg chg="mod">
          <ac:chgData name="Marcel Schrauwen" userId="a0eb31cc-fb57-4beb-a905-b50ad30eea93" providerId="ADAL" clId="{44323E89-2A6C-4E24-81AA-21BC16E73784}" dt="2022-06-03T07:39:36.744" v="3511"/>
          <ac:spMkLst>
            <pc:docMk/>
            <pc:sldMk cId="2089954333" sldId="280"/>
            <ac:spMk id="102" creationId="{BC6DA95D-D5E9-4C49-9DF8-4DFE882F59AA}"/>
          </ac:spMkLst>
        </pc:spChg>
        <pc:spChg chg="mod">
          <ac:chgData name="Marcel Schrauwen" userId="a0eb31cc-fb57-4beb-a905-b50ad30eea93" providerId="ADAL" clId="{44323E89-2A6C-4E24-81AA-21BC16E73784}" dt="2022-06-03T07:39:36.744" v="3511"/>
          <ac:spMkLst>
            <pc:docMk/>
            <pc:sldMk cId="2089954333" sldId="280"/>
            <ac:spMk id="103" creationId="{7AA39A10-4155-4C18-A44F-B77585065A3F}"/>
          </ac:spMkLst>
        </pc:spChg>
        <pc:spChg chg="mod">
          <ac:chgData name="Marcel Schrauwen" userId="a0eb31cc-fb57-4beb-a905-b50ad30eea93" providerId="ADAL" clId="{44323E89-2A6C-4E24-81AA-21BC16E73784}" dt="2022-06-03T07:39:36.744" v="3511"/>
          <ac:spMkLst>
            <pc:docMk/>
            <pc:sldMk cId="2089954333" sldId="280"/>
            <ac:spMk id="104" creationId="{5020F794-B253-4A71-B3D8-54065C3754A1}"/>
          </ac:spMkLst>
        </pc:spChg>
        <pc:spChg chg="mod">
          <ac:chgData name="Marcel Schrauwen" userId="a0eb31cc-fb57-4beb-a905-b50ad30eea93" providerId="ADAL" clId="{44323E89-2A6C-4E24-81AA-21BC16E73784}" dt="2022-06-03T07:39:36.744" v="3511"/>
          <ac:spMkLst>
            <pc:docMk/>
            <pc:sldMk cId="2089954333" sldId="280"/>
            <ac:spMk id="105" creationId="{4B59BA4C-C872-487F-8ECB-FDE7204D1A7D}"/>
          </ac:spMkLst>
        </pc:spChg>
        <pc:spChg chg="mod">
          <ac:chgData name="Marcel Schrauwen" userId="a0eb31cc-fb57-4beb-a905-b50ad30eea93" providerId="ADAL" clId="{44323E89-2A6C-4E24-81AA-21BC16E73784}" dt="2022-06-03T07:39:41.849" v="3513"/>
          <ac:spMkLst>
            <pc:docMk/>
            <pc:sldMk cId="2089954333" sldId="280"/>
            <ac:spMk id="107" creationId="{60B73499-C461-4AD2-90DB-0D9351C776BA}"/>
          </ac:spMkLst>
        </pc:spChg>
        <pc:spChg chg="mod">
          <ac:chgData name="Marcel Schrauwen" userId="a0eb31cc-fb57-4beb-a905-b50ad30eea93" providerId="ADAL" clId="{44323E89-2A6C-4E24-81AA-21BC16E73784}" dt="2022-06-03T07:39:41.849" v="3513"/>
          <ac:spMkLst>
            <pc:docMk/>
            <pc:sldMk cId="2089954333" sldId="280"/>
            <ac:spMk id="108" creationId="{2DC6FECD-6750-4CE5-8710-F78FD0B98B6B}"/>
          </ac:spMkLst>
        </pc:spChg>
        <pc:spChg chg="mod">
          <ac:chgData name="Marcel Schrauwen" userId="a0eb31cc-fb57-4beb-a905-b50ad30eea93" providerId="ADAL" clId="{44323E89-2A6C-4E24-81AA-21BC16E73784}" dt="2022-06-03T07:39:41.849" v="3513"/>
          <ac:spMkLst>
            <pc:docMk/>
            <pc:sldMk cId="2089954333" sldId="280"/>
            <ac:spMk id="109" creationId="{E34E4B27-6F96-45E8-95D4-A62AB854ECE8}"/>
          </ac:spMkLst>
        </pc:spChg>
        <pc:spChg chg="mod">
          <ac:chgData name="Marcel Schrauwen" userId="a0eb31cc-fb57-4beb-a905-b50ad30eea93" providerId="ADAL" clId="{44323E89-2A6C-4E24-81AA-21BC16E73784}" dt="2022-06-03T07:39:41.849" v="3513"/>
          <ac:spMkLst>
            <pc:docMk/>
            <pc:sldMk cId="2089954333" sldId="280"/>
            <ac:spMk id="110" creationId="{1F565EBC-B8F6-479C-95FA-6D5EC0F673D0}"/>
          </ac:spMkLst>
        </pc:spChg>
        <pc:spChg chg="mod">
          <ac:chgData name="Marcel Schrauwen" userId="a0eb31cc-fb57-4beb-a905-b50ad30eea93" providerId="ADAL" clId="{44323E89-2A6C-4E24-81AA-21BC16E73784}" dt="2022-06-03T07:39:41.849" v="3513"/>
          <ac:spMkLst>
            <pc:docMk/>
            <pc:sldMk cId="2089954333" sldId="280"/>
            <ac:spMk id="111" creationId="{93B9CFCA-C2CE-45EB-8CC8-B8654A207A1A}"/>
          </ac:spMkLst>
        </pc:spChg>
        <pc:spChg chg="mod">
          <ac:chgData name="Marcel Schrauwen" userId="a0eb31cc-fb57-4beb-a905-b50ad30eea93" providerId="ADAL" clId="{44323E89-2A6C-4E24-81AA-21BC16E73784}" dt="2022-06-03T07:39:41.849" v="3513"/>
          <ac:spMkLst>
            <pc:docMk/>
            <pc:sldMk cId="2089954333" sldId="280"/>
            <ac:spMk id="112" creationId="{E907FAF7-74E5-46E0-BC1B-0FF329109B24}"/>
          </ac:spMkLst>
        </pc:spChg>
        <pc:spChg chg="mod">
          <ac:chgData name="Marcel Schrauwen" userId="a0eb31cc-fb57-4beb-a905-b50ad30eea93" providerId="ADAL" clId="{44323E89-2A6C-4E24-81AA-21BC16E73784}" dt="2022-06-03T07:39:41.849" v="3513"/>
          <ac:spMkLst>
            <pc:docMk/>
            <pc:sldMk cId="2089954333" sldId="280"/>
            <ac:spMk id="114" creationId="{3013FC14-6E27-4252-8B24-0FE876AAB2A1}"/>
          </ac:spMkLst>
        </pc:spChg>
        <pc:spChg chg="mod">
          <ac:chgData name="Marcel Schrauwen" userId="a0eb31cc-fb57-4beb-a905-b50ad30eea93" providerId="ADAL" clId="{44323E89-2A6C-4E24-81AA-21BC16E73784}" dt="2022-06-03T07:39:41.849" v="3513"/>
          <ac:spMkLst>
            <pc:docMk/>
            <pc:sldMk cId="2089954333" sldId="280"/>
            <ac:spMk id="115" creationId="{5A15031F-71C2-4DA5-8489-352EAA7A4B43}"/>
          </ac:spMkLst>
        </pc:spChg>
        <pc:spChg chg="mod">
          <ac:chgData name="Marcel Schrauwen" userId="a0eb31cc-fb57-4beb-a905-b50ad30eea93" providerId="ADAL" clId="{44323E89-2A6C-4E24-81AA-21BC16E73784}" dt="2022-06-03T07:39:41.849" v="3513"/>
          <ac:spMkLst>
            <pc:docMk/>
            <pc:sldMk cId="2089954333" sldId="280"/>
            <ac:spMk id="116" creationId="{85ABB8CE-BAD4-4C85-A2EE-ADEBA07C1314}"/>
          </ac:spMkLst>
        </pc:spChg>
        <pc:spChg chg="mod">
          <ac:chgData name="Marcel Schrauwen" userId="a0eb31cc-fb57-4beb-a905-b50ad30eea93" providerId="ADAL" clId="{44323E89-2A6C-4E24-81AA-21BC16E73784}" dt="2022-06-03T07:39:41.849" v="3513"/>
          <ac:spMkLst>
            <pc:docMk/>
            <pc:sldMk cId="2089954333" sldId="280"/>
            <ac:spMk id="117" creationId="{F6F13233-904E-46DB-8B1B-9507BE407A9B}"/>
          </ac:spMkLst>
        </pc:spChg>
        <pc:spChg chg="mod">
          <ac:chgData name="Marcel Schrauwen" userId="a0eb31cc-fb57-4beb-a905-b50ad30eea93" providerId="ADAL" clId="{44323E89-2A6C-4E24-81AA-21BC16E73784}" dt="2022-06-03T07:39:41.849" v="3513"/>
          <ac:spMkLst>
            <pc:docMk/>
            <pc:sldMk cId="2089954333" sldId="280"/>
            <ac:spMk id="118" creationId="{63BAE8B3-DD69-4671-9C5C-DF72DED64F31}"/>
          </ac:spMkLst>
        </pc:spChg>
        <pc:spChg chg="mod">
          <ac:chgData name="Marcel Schrauwen" userId="a0eb31cc-fb57-4beb-a905-b50ad30eea93" providerId="ADAL" clId="{44323E89-2A6C-4E24-81AA-21BC16E73784}" dt="2022-06-03T07:39:41.849" v="3513"/>
          <ac:spMkLst>
            <pc:docMk/>
            <pc:sldMk cId="2089954333" sldId="280"/>
            <ac:spMk id="119" creationId="{21079557-98FD-40E2-BB38-B38C0B952D44}"/>
          </ac:spMkLst>
        </pc:spChg>
        <pc:grpChg chg="add mod">
          <ac:chgData name="Marcel Schrauwen" userId="a0eb31cc-fb57-4beb-a905-b50ad30eea93" providerId="ADAL" clId="{44323E89-2A6C-4E24-81AA-21BC16E73784}" dt="2022-06-03T07:39:06.773" v="3504" actId="164"/>
          <ac:grpSpMkLst>
            <pc:docMk/>
            <pc:sldMk cId="2089954333" sldId="280"/>
            <ac:grpSpMk id="3" creationId="{8E6938C1-9313-48E0-94F8-F0FD16BEF929}"/>
          </ac:grpSpMkLst>
        </pc:grpChg>
        <pc:grpChg chg="add mod">
          <ac:chgData name="Marcel Schrauwen" userId="a0eb31cc-fb57-4beb-a905-b50ad30eea93" providerId="ADAL" clId="{44323E89-2A6C-4E24-81AA-21BC16E73784}" dt="2022-06-03T08:12:14.966" v="4648" actId="1076"/>
          <ac:grpSpMkLst>
            <pc:docMk/>
            <pc:sldMk cId="2089954333" sldId="280"/>
            <ac:grpSpMk id="5" creationId="{C64D6FE4-E1F6-4149-AAEA-1A5CBDF4C36E}"/>
          </ac:grpSpMkLst>
        </pc:grpChg>
        <pc:grpChg chg="add mod">
          <ac:chgData name="Marcel Schrauwen" userId="a0eb31cc-fb57-4beb-a905-b50ad30eea93" providerId="ADAL" clId="{44323E89-2A6C-4E24-81AA-21BC16E73784}" dt="2022-06-01T09:46:50.928" v="204" actId="164"/>
          <ac:grpSpMkLst>
            <pc:docMk/>
            <pc:sldMk cId="2089954333" sldId="280"/>
            <ac:grpSpMk id="27" creationId="{0C973DE9-50E1-4066-B96B-618E30D9A849}"/>
          </ac:grpSpMkLst>
        </pc:grpChg>
        <pc:grpChg chg="add mod">
          <ac:chgData name="Marcel Schrauwen" userId="a0eb31cc-fb57-4beb-a905-b50ad30eea93" providerId="ADAL" clId="{44323E89-2A6C-4E24-81AA-21BC16E73784}" dt="2022-06-01T09:46:50.928" v="204" actId="164"/>
          <ac:grpSpMkLst>
            <pc:docMk/>
            <pc:sldMk cId="2089954333" sldId="280"/>
            <ac:grpSpMk id="28" creationId="{6A866FF1-18A2-428B-AA69-4DE1F0D1FFDB}"/>
          </ac:grpSpMkLst>
        </pc:grpChg>
        <pc:grpChg chg="add mod">
          <ac:chgData name="Marcel Schrauwen" userId="a0eb31cc-fb57-4beb-a905-b50ad30eea93" providerId="ADAL" clId="{44323E89-2A6C-4E24-81AA-21BC16E73784}" dt="2022-06-01T09:56:40.835" v="316" actId="1076"/>
          <ac:grpSpMkLst>
            <pc:docMk/>
            <pc:sldMk cId="2089954333" sldId="280"/>
            <ac:grpSpMk id="32" creationId="{F7FCCEF3-6B1D-4398-8763-DAD0D2957636}"/>
          </ac:grpSpMkLst>
        </pc:grpChg>
        <pc:grpChg chg="add mod">
          <ac:chgData name="Marcel Schrauwen" userId="a0eb31cc-fb57-4beb-a905-b50ad30eea93" providerId="ADAL" clId="{44323E89-2A6C-4E24-81AA-21BC16E73784}" dt="2022-06-03T07:39:40.205" v="3512" actId="1076"/>
          <ac:grpSpMkLst>
            <pc:docMk/>
            <pc:sldMk cId="2089954333" sldId="280"/>
            <ac:grpSpMk id="92" creationId="{D32E5CAC-FA04-49D0-A750-5BFCCF1B2805}"/>
          </ac:grpSpMkLst>
        </pc:grpChg>
        <pc:grpChg chg="add mod">
          <ac:chgData name="Marcel Schrauwen" userId="a0eb31cc-fb57-4beb-a905-b50ad30eea93" providerId="ADAL" clId="{44323E89-2A6C-4E24-81AA-21BC16E73784}" dt="2022-06-03T07:39:40.205" v="3512" actId="1076"/>
          <ac:grpSpMkLst>
            <pc:docMk/>
            <pc:sldMk cId="2089954333" sldId="280"/>
            <ac:grpSpMk id="99" creationId="{14A8955F-2BE5-405A-80EC-F71A0A1A1A0D}"/>
          </ac:grpSpMkLst>
        </pc:grpChg>
        <pc:grpChg chg="add mod">
          <ac:chgData name="Marcel Schrauwen" userId="a0eb31cc-fb57-4beb-a905-b50ad30eea93" providerId="ADAL" clId="{44323E89-2A6C-4E24-81AA-21BC16E73784}" dt="2022-06-03T07:39:46.190" v="3514" actId="1076"/>
          <ac:grpSpMkLst>
            <pc:docMk/>
            <pc:sldMk cId="2089954333" sldId="280"/>
            <ac:grpSpMk id="106" creationId="{B89A2023-6A13-4EA2-A36A-2739A56E9744}"/>
          </ac:grpSpMkLst>
        </pc:grpChg>
        <pc:grpChg chg="add mod">
          <ac:chgData name="Marcel Schrauwen" userId="a0eb31cc-fb57-4beb-a905-b50ad30eea93" providerId="ADAL" clId="{44323E89-2A6C-4E24-81AA-21BC16E73784}" dt="2022-06-03T07:39:46.190" v="3514" actId="1076"/>
          <ac:grpSpMkLst>
            <pc:docMk/>
            <pc:sldMk cId="2089954333" sldId="280"/>
            <ac:grpSpMk id="113" creationId="{2C7C0F2D-68E2-4D00-A395-C077CD955B36}"/>
          </ac:grpSpMkLst>
        </pc:grpChg>
        <pc:picChg chg="add mod">
          <ac:chgData name="Marcel Schrauwen" userId="a0eb31cc-fb57-4beb-a905-b50ad30eea93" providerId="ADAL" clId="{44323E89-2A6C-4E24-81AA-21BC16E73784}" dt="2022-06-01T10:14:02.470" v="747" actId="14100"/>
          <ac:picMkLst>
            <pc:docMk/>
            <pc:sldMk cId="2089954333" sldId="280"/>
            <ac:picMk id="35" creationId="{05C60405-452B-4C2F-B2CB-5AC292E62DC1}"/>
          </ac:picMkLst>
        </pc:picChg>
        <pc:picChg chg="add mod">
          <ac:chgData name="Marcel Schrauwen" userId="a0eb31cc-fb57-4beb-a905-b50ad30eea93" providerId="ADAL" clId="{44323E89-2A6C-4E24-81AA-21BC16E73784}" dt="2022-06-01T10:14:24.271" v="754" actId="1076"/>
          <ac:picMkLst>
            <pc:docMk/>
            <pc:sldMk cId="2089954333" sldId="280"/>
            <ac:picMk id="38" creationId="{C9168F60-4BC0-4814-B7B2-51A61281B0AD}"/>
          </ac:picMkLst>
        </pc:picChg>
        <pc:cxnChg chg="add del mod">
          <ac:chgData name="Marcel Schrauwen" userId="a0eb31cc-fb57-4beb-a905-b50ad30eea93" providerId="ADAL" clId="{44323E89-2A6C-4E24-81AA-21BC16E73784}" dt="2022-06-01T09:43:12.664" v="155" actId="478"/>
          <ac:cxnSpMkLst>
            <pc:docMk/>
            <pc:sldMk cId="2089954333" sldId="280"/>
            <ac:cxnSpMk id="8" creationId="{912844AF-144A-4C6E-9AD3-2BEE22B80517}"/>
          </ac:cxnSpMkLst>
        </pc:cxnChg>
        <pc:cxnChg chg="add mod">
          <ac:chgData name="Marcel Schrauwen" userId="a0eb31cc-fb57-4beb-a905-b50ad30eea93" providerId="ADAL" clId="{44323E89-2A6C-4E24-81AA-21BC16E73784}" dt="2022-06-01T09:45:44.370" v="197" actId="164"/>
          <ac:cxnSpMkLst>
            <pc:docMk/>
            <pc:sldMk cId="2089954333" sldId="280"/>
            <ac:cxnSpMk id="13" creationId="{47D1B607-FBA3-429E-AF39-2CAE5D6F2586}"/>
          </ac:cxnSpMkLst>
        </pc:cxnChg>
        <pc:cxnChg chg="add mod">
          <ac:chgData name="Marcel Schrauwen" userId="a0eb31cc-fb57-4beb-a905-b50ad30eea93" providerId="ADAL" clId="{44323E89-2A6C-4E24-81AA-21BC16E73784}" dt="2022-06-01T09:45:44.370" v="197" actId="164"/>
          <ac:cxnSpMkLst>
            <pc:docMk/>
            <pc:sldMk cId="2089954333" sldId="280"/>
            <ac:cxnSpMk id="15" creationId="{EDD10387-4288-4DAD-991F-58BD4B6FD3A4}"/>
          </ac:cxnSpMkLst>
        </pc:cxnChg>
        <pc:cxnChg chg="add mod">
          <ac:chgData name="Marcel Schrauwen" userId="a0eb31cc-fb57-4beb-a905-b50ad30eea93" providerId="ADAL" clId="{44323E89-2A6C-4E24-81AA-21BC16E73784}" dt="2022-06-01T09:45:44.370" v="197" actId="164"/>
          <ac:cxnSpMkLst>
            <pc:docMk/>
            <pc:sldMk cId="2089954333" sldId="280"/>
            <ac:cxnSpMk id="19" creationId="{193000D4-7D1F-45AD-AD0F-D35480C15211}"/>
          </ac:cxnSpMkLst>
        </pc:cxnChg>
        <pc:cxnChg chg="mod">
          <ac:chgData name="Marcel Schrauwen" userId="a0eb31cc-fb57-4beb-a905-b50ad30eea93" providerId="ADAL" clId="{44323E89-2A6C-4E24-81AA-21BC16E73784}" dt="2022-06-01T09:45:53.753" v="198"/>
          <ac:cxnSpMkLst>
            <pc:docMk/>
            <pc:sldMk cId="2089954333" sldId="280"/>
            <ac:cxnSpMk id="29" creationId="{243F3A23-3BC8-4925-8585-0347BA0E89AC}"/>
          </ac:cxnSpMkLst>
        </pc:cxnChg>
        <pc:cxnChg chg="mod">
          <ac:chgData name="Marcel Schrauwen" userId="a0eb31cc-fb57-4beb-a905-b50ad30eea93" providerId="ADAL" clId="{44323E89-2A6C-4E24-81AA-21BC16E73784}" dt="2022-06-01T09:45:53.753" v="198"/>
          <ac:cxnSpMkLst>
            <pc:docMk/>
            <pc:sldMk cId="2089954333" sldId="280"/>
            <ac:cxnSpMk id="30" creationId="{9988C0AF-FBD0-4E20-88EE-6A72F6C4027F}"/>
          </ac:cxnSpMkLst>
        </pc:cxnChg>
        <pc:cxnChg chg="mod">
          <ac:chgData name="Marcel Schrauwen" userId="a0eb31cc-fb57-4beb-a905-b50ad30eea93" providerId="ADAL" clId="{44323E89-2A6C-4E24-81AA-21BC16E73784}" dt="2022-06-01T09:45:53.753" v="198"/>
          <ac:cxnSpMkLst>
            <pc:docMk/>
            <pc:sldMk cId="2089954333" sldId="280"/>
            <ac:cxnSpMk id="31" creationId="{96B8DFC6-E956-4907-81FA-D7E86B7723AE}"/>
          </ac:cxnSpMkLst>
        </pc:cxnChg>
      </pc:sldChg>
      <pc:sldChg chg="addSp delSp modSp add mod ord modTransition delAnim modAnim">
        <pc:chgData name="Marcel Schrauwen" userId="a0eb31cc-fb57-4beb-a905-b50ad30eea93" providerId="ADAL" clId="{44323E89-2A6C-4E24-81AA-21BC16E73784}" dt="2022-06-10T14:29:58.581" v="25618" actId="20577"/>
        <pc:sldMkLst>
          <pc:docMk/>
          <pc:sldMk cId="2162571993" sldId="281"/>
        </pc:sldMkLst>
        <pc:spChg chg="mod">
          <ac:chgData name="Marcel Schrauwen" userId="a0eb31cc-fb57-4beb-a905-b50ad30eea93" providerId="ADAL" clId="{44323E89-2A6C-4E24-81AA-21BC16E73784}" dt="2022-06-10T14:29:58.581" v="25618" actId="20577"/>
          <ac:spMkLst>
            <pc:docMk/>
            <pc:sldMk cId="2162571993" sldId="281"/>
            <ac:spMk id="2" creationId="{30B0270A-701F-41B6-A8E2-5BAD251845E6}"/>
          </ac:spMkLst>
        </pc:spChg>
        <pc:spChg chg="mod">
          <ac:chgData name="Marcel Schrauwen" userId="a0eb31cc-fb57-4beb-a905-b50ad30eea93" providerId="ADAL" clId="{44323E89-2A6C-4E24-81AA-21BC16E73784}" dt="2022-06-07T14:23:53.114" v="13127" actId="404"/>
          <ac:spMkLst>
            <pc:docMk/>
            <pc:sldMk cId="2162571993" sldId="281"/>
            <ac:spMk id="6" creationId="{18CF6D32-2DCA-411E-A708-3910EDDB072E}"/>
          </ac:spMkLst>
        </pc:spChg>
        <pc:spChg chg="mod">
          <ac:chgData name="Marcel Schrauwen" userId="a0eb31cc-fb57-4beb-a905-b50ad30eea93" providerId="ADAL" clId="{44323E89-2A6C-4E24-81AA-21BC16E73784}" dt="2022-06-01T10:22:01.708" v="940" actId="313"/>
          <ac:spMkLst>
            <pc:docMk/>
            <pc:sldMk cId="2162571993" sldId="281"/>
            <ac:spMk id="33" creationId="{7F2CD22D-1780-4981-ABEB-9FD63266857E}"/>
          </ac:spMkLst>
        </pc:spChg>
        <pc:spChg chg="mod">
          <ac:chgData name="Marcel Schrauwen" userId="a0eb31cc-fb57-4beb-a905-b50ad30eea93" providerId="ADAL" clId="{44323E89-2A6C-4E24-81AA-21BC16E73784}" dt="2022-06-01T10:20:25.591" v="851" actId="20577"/>
          <ac:spMkLst>
            <pc:docMk/>
            <pc:sldMk cId="2162571993" sldId="281"/>
            <ac:spMk id="40" creationId="{523693C0-DD98-46EB-AC66-9738D2F7E298}"/>
          </ac:spMkLst>
        </pc:spChg>
        <pc:spChg chg="add del mod">
          <ac:chgData name="Marcel Schrauwen" userId="a0eb31cc-fb57-4beb-a905-b50ad30eea93" providerId="ADAL" clId="{44323E89-2A6C-4E24-81AA-21BC16E73784}" dt="2022-06-01T10:29:06.024" v="1485" actId="478"/>
          <ac:spMkLst>
            <pc:docMk/>
            <pc:sldMk cId="2162571993" sldId="281"/>
            <ac:spMk id="44" creationId="{83D78B85-3ADA-4A24-AF3A-B991D3B2A33E}"/>
          </ac:spMkLst>
        </pc:spChg>
        <pc:spChg chg="mod">
          <ac:chgData name="Marcel Schrauwen" userId="a0eb31cc-fb57-4beb-a905-b50ad30eea93" providerId="ADAL" clId="{44323E89-2A6C-4E24-81AA-21BC16E73784}" dt="2022-06-01T10:23:57.651" v="1020" actId="20577"/>
          <ac:spMkLst>
            <pc:docMk/>
            <pc:sldMk cId="2162571993" sldId="281"/>
            <ac:spMk id="55" creationId="{52FD8B63-37EC-47B9-B39F-01AE273B4181}"/>
          </ac:spMkLst>
        </pc:spChg>
        <pc:spChg chg="mod">
          <ac:chgData name="Marcel Schrauwen" userId="a0eb31cc-fb57-4beb-a905-b50ad30eea93" providerId="ADAL" clId="{44323E89-2A6C-4E24-81AA-21BC16E73784}" dt="2022-06-01T10:20:31.116" v="861" actId="20577"/>
          <ac:spMkLst>
            <pc:docMk/>
            <pc:sldMk cId="2162571993" sldId="281"/>
            <ac:spMk id="56" creationId="{2F9E3513-3424-4701-BEBD-D0F700F2954A}"/>
          </ac:spMkLst>
        </pc:spChg>
        <pc:spChg chg="mod">
          <ac:chgData name="Marcel Schrauwen" userId="a0eb31cc-fb57-4beb-a905-b50ad30eea93" providerId="ADAL" clId="{44323E89-2A6C-4E24-81AA-21BC16E73784}" dt="2022-06-01T10:21:39.618" v="920" actId="20577"/>
          <ac:spMkLst>
            <pc:docMk/>
            <pc:sldMk cId="2162571993" sldId="281"/>
            <ac:spMk id="57" creationId="{7881A592-6B19-4C74-8F4B-7C0BA09E3B71}"/>
          </ac:spMkLst>
        </pc:spChg>
        <pc:spChg chg="mod">
          <ac:chgData name="Marcel Schrauwen" userId="a0eb31cc-fb57-4beb-a905-b50ad30eea93" providerId="ADAL" clId="{44323E89-2A6C-4E24-81AA-21BC16E73784}" dt="2022-06-01T10:21:44.742" v="928" actId="20577"/>
          <ac:spMkLst>
            <pc:docMk/>
            <pc:sldMk cId="2162571993" sldId="281"/>
            <ac:spMk id="58" creationId="{72133E13-B891-427A-9515-3E193827D3F1}"/>
          </ac:spMkLst>
        </pc:spChg>
        <pc:spChg chg="mod">
          <ac:chgData name="Marcel Schrauwen" userId="a0eb31cc-fb57-4beb-a905-b50ad30eea93" providerId="ADAL" clId="{44323E89-2A6C-4E24-81AA-21BC16E73784}" dt="2022-06-01T10:22:47.531" v="986" actId="20577"/>
          <ac:spMkLst>
            <pc:docMk/>
            <pc:sldMk cId="2162571993" sldId="281"/>
            <ac:spMk id="59" creationId="{FB69CBD8-002A-4540-956C-B750042937A2}"/>
          </ac:spMkLst>
        </pc:spChg>
        <pc:spChg chg="mod">
          <ac:chgData name="Marcel Schrauwen" userId="a0eb31cc-fb57-4beb-a905-b50ad30eea93" providerId="ADAL" clId="{44323E89-2A6C-4E24-81AA-21BC16E73784}" dt="2022-06-01T10:24:49.638" v="1088" actId="20577"/>
          <ac:spMkLst>
            <pc:docMk/>
            <pc:sldMk cId="2162571993" sldId="281"/>
            <ac:spMk id="60" creationId="{F9BAEABD-7581-4F26-B9AF-0D81AC403D40}"/>
          </ac:spMkLst>
        </pc:spChg>
        <pc:spChg chg="mod">
          <ac:chgData name="Marcel Schrauwen" userId="a0eb31cc-fb57-4beb-a905-b50ad30eea93" providerId="ADAL" clId="{44323E89-2A6C-4E24-81AA-21BC16E73784}" dt="2022-06-01T10:24:02.763" v="1028" actId="20577"/>
          <ac:spMkLst>
            <pc:docMk/>
            <pc:sldMk cId="2162571993" sldId="281"/>
            <ac:spMk id="61" creationId="{45926E25-08B2-4D37-BBFD-95787675C612}"/>
          </ac:spMkLst>
        </pc:spChg>
        <pc:spChg chg="mod">
          <ac:chgData name="Marcel Schrauwen" userId="a0eb31cc-fb57-4beb-a905-b50ad30eea93" providerId="ADAL" clId="{44323E89-2A6C-4E24-81AA-21BC16E73784}" dt="2022-06-01T10:24:07.375" v="1038" actId="20577"/>
          <ac:spMkLst>
            <pc:docMk/>
            <pc:sldMk cId="2162571993" sldId="281"/>
            <ac:spMk id="62" creationId="{6F81DC47-C9F7-490F-A1C6-77655992B54D}"/>
          </ac:spMkLst>
        </pc:spChg>
        <pc:spChg chg="mod">
          <ac:chgData name="Marcel Schrauwen" userId="a0eb31cc-fb57-4beb-a905-b50ad30eea93" providerId="ADAL" clId="{44323E89-2A6C-4E24-81AA-21BC16E73784}" dt="2022-06-01T10:24:18.010" v="1053" actId="20577"/>
          <ac:spMkLst>
            <pc:docMk/>
            <pc:sldMk cId="2162571993" sldId="281"/>
            <ac:spMk id="63" creationId="{8FEB975C-3F3E-4C1F-BCFA-92098F01CA4B}"/>
          </ac:spMkLst>
        </pc:spChg>
        <pc:spChg chg="mod">
          <ac:chgData name="Marcel Schrauwen" userId="a0eb31cc-fb57-4beb-a905-b50ad30eea93" providerId="ADAL" clId="{44323E89-2A6C-4E24-81AA-21BC16E73784}" dt="2022-06-01T10:24:27.811" v="1070" actId="20577"/>
          <ac:spMkLst>
            <pc:docMk/>
            <pc:sldMk cId="2162571993" sldId="281"/>
            <ac:spMk id="64" creationId="{FF10689B-4994-43F4-89DE-1F9580A8400C}"/>
          </ac:spMkLst>
        </pc:spChg>
        <pc:spChg chg="mod">
          <ac:chgData name="Marcel Schrauwen" userId="a0eb31cc-fb57-4beb-a905-b50ad30eea93" providerId="ADAL" clId="{44323E89-2A6C-4E24-81AA-21BC16E73784}" dt="2022-06-01T10:24:34.754" v="1081" actId="20577"/>
          <ac:spMkLst>
            <pc:docMk/>
            <pc:sldMk cId="2162571993" sldId="281"/>
            <ac:spMk id="65" creationId="{EE9186EA-D010-4ED4-8C38-1DEEE32598E7}"/>
          </ac:spMkLst>
        </pc:spChg>
        <pc:spChg chg="mod">
          <ac:chgData name="Marcel Schrauwen" userId="a0eb31cc-fb57-4beb-a905-b50ad30eea93" providerId="ADAL" clId="{44323E89-2A6C-4E24-81AA-21BC16E73784}" dt="2022-06-01T10:22:10.256" v="949" actId="20577"/>
          <ac:spMkLst>
            <pc:docMk/>
            <pc:sldMk cId="2162571993" sldId="281"/>
            <ac:spMk id="66" creationId="{C9EF59F5-0C19-4FE7-BF8F-5FFF0E9DF9B8}"/>
          </ac:spMkLst>
        </pc:spChg>
        <pc:spChg chg="mod">
          <ac:chgData name="Marcel Schrauwen" userId="a0eb31cc-fb57-4beb-a905-b50ad30eea93" providerId="ADAL" clId="{44323E89-2A6C-4E24-81AA-21BC16E73784}" dt="2022-06-01T10:22:15.167" v="957" actId="20577"/>
          <ac:spMkLst>
            <pc:docMk/>
            <pc:sldMk cId="2162571993" sldId="281"/>
            <ac:spMk id="67" creationId="{00039F07-A144-4CAD-B9D6-49604C30796B}"/>
          </ac:spMkLst>
        </pc:spChg>
        <pc:spChg chg="mod">
          <ac:chgData name="Marcel Schrauwen" userId="a0eb31cc-fb57-4beb-a905-b50ad30eea93" providerId="ADAL" clId="{44323E89-2A6C-4E24-81AA-21BC16E73784}" dt="2022-06-01T10:22:19.618" v="967" actId="20577"/>
          <ac:spMkLst>
            <pc:docMk/>
            <pc:sldMk cId="2162571993" sldId="281"/>
            <ac:spMk id="68" creationId="{E60BE064-3AFC-4342-8D46-06D64CBA3652}"/>
          </ac:spMkLst>
        </pc:spChg>
        <pc:spChg chg="del mod">
          <ac:chgData name="Marcel Schrauwen" userId="a0eb31cc-fb57-4beb-a905-b50ad30eea93" providerId="ADAL" clId="{44323E89-2A6C-4E24-81AA-21BC16E73784}" dt="2022-06-01T10:22:55.749" v="988" actId="478"/>
          <ac:spMkLst>
            <pc:docMk/>
            <pc:sldMk cId="2162571993" sldId="281"/>
            <ac:spMk id="69" creationId="{F7E57969-5817-4B87-93E1-231F0E40AB87}"/>
          </ac:spMkLst>
        </pc:spChg>
        <pc:spChg chg="del">
          <ac:chgData name="Marcel Schrauwen" userId="a0eb31cc-fb57-4beb-a905-b50ad30eea93" providerId="ADAL" clId="{44323E89-2A6C-4E24-81AA-21BC16E73784}" dt="2022-06-01T10:22:58.281" v="989" actId="478"/>
          <ac:spMkLst>
            <pc:docMk/>
            <pc:sldMk cId="2162571993" sldId="281"/>
            <ac:spMk id="70" creationId="{EA28CC5D-B892-4596-B606-423C8C40D103}"/>
          </ac:spMkLst>
        </pc:spChg>
        <pc:spChg chg="mod">
          <ac:chgData name="Marcel Schrauwen" userId="a0eb31cc-fb57-4beb-a905-b50ad30eea93" providerId="ADAL" clId="{44323E89-2A6C-4E24-81AA-21BC16E73784}" dt="2022-06-01T10:22:42.629" v="983" actId="20577"/>
          <ac:spMkLst>
            <pc:docMk/>
            <pc:sldMk cId="2162571993" sldId="281"/>
            <ac:spMk id="71" creationId="{301C5C9F-48AC-40EC-ACC5-1B95F5A87A1E}"/>
          </ac:spMkLst>
        </pc:spChg>
        <pc:spChg chg="mod">
          <ac:chgData name="Marcel Schrauwen" userId="a0eb31cc-fb57-4beb-a905-b50ad30eea93" providerId="ADAL" clId="{44323E89-2A6C-4E24-81AA-21BC16E73784}" dt="2022-06-10T09:07:32.649" v="24162" actId="20577"/>
          <ac:spMkLst>
            <pc:docMk/>
            <pc:sldMk cId="2162571993" sldId="281"/>
            <ac:spMk id="73" creationId="{ED516261-9C54-409D-9507-5B07C74B5FAE}"/>
          </ac:spMkLst>
        </pc:spChg>
        <pc:spChg chg="mod">
          <ac:chgData name="Marcel Schrauwen" userId="a0eb31cc-fb57-4beb-a905-b50ad30eea93" providerId="ADAL" clId="{44323E89-2A6C-4E24-81AA-21BC16E73784}" dt="2022-06-10T09:07:42.926" v="24169" actId="20577"/>
          <ac:spMkLst>
            <pc:docMk/>
            <pc:sldMk cId="2162571993" sldId="281"/>
            <ac:spMk id="74" creationId="{1B9BED19-B4A9-4F01-B431-1AA59BCCD64B}"/>
          </ac:spMkLst>
        </pc:spChg>
        <pc:spChg chg="mod">
          <ac:chgData name="Marcel Schrauwen" userId="a0eb31cc-fb57-4beb-a905-b50ad30eea93" providerId="ADAL" clId="{44323E89-2A6C-4E24-81AA-21BC16E73784}" dt="2022-06-10T09:08:17.866" v="24172" actId="20577"/>
          <ac:spMkLst>
            <pc:docMk/>
            <pc:sldMk cId="2162571993" sldId="281"/>
            <ac:spMk id="75" creationId="{37460334-0EFC-4F59-BFF0-83798831A1D7}"/>
          </ac:spMkLst>
        </pc:spChg>
      </pc:sldChg>
      <pc:sldChg chg="addSp delSp modSp add mod ord modTransition delAnim modAnim">
        <pc:chgData name="Marcel Schrauwen" userId="a0eb31cc-fb57-4beb-a905-b50ad30eea93" providerId="ADAL" clId="{44323E89-2A6C-4E24-81AA-21BC16E73784}" dt="2022-06-10T14:30:04.049" v="25621" actId="20577"/>
        <pc:sldMkLst>
          <pc:docMk/>
          <pc:sldMk cId="1562257796" sldId="282"/>
        </pc:sldMkLst>
        <pc:spChg chg="mod">
          <ac:chgData name="Marcel Schrauwen" userId="a0eb31cc-fb57-4beb-a905-b50ad30eea93" providerId="ADAL" clId="{44323E89-2A6C-4E24-81AA-21BC16E73784}" dt="2022-06-10T14:30:04.049" v="25621" actId="20577"/>
          <ac:spMkLst>
            <pc:docMk/>
            <pc:sldMk cId="1562257796" sldId="282"/>
            <ac:spMk id="2" creationId="{30B0270A-701F-41B6-A8E2-5BAD251845E6}"/>
          </ac:spMkLst>
        </pc:spChg>
        <pc:spChg chg="add mod">
          <ac:chgData name="Marcel Schrauwen" userId="a0eb31cc-fb57-4beb-a905-b50ad30eea93" providerId="ADAL" clId="{44323E89-2A6C-4E24-81AA-21BC16E73784}" dt="2022-06-01T10:34:05.205" v="1566" actId="1076"/>
          <ac:spMkLst>
            <pc:docMk/>
            <pc:sldMk cId="1562257796" sldId="282"/>
            <ac:spMk id="3" creationId="{757A483F-3272-49AF-82CB-0A6858D01A4E}"/>
          </ac:spMkLst>
        </pc:spChg>
        <pc:spChg chg="add del">
          <ac:chgData name="Marcel Schrauwen" userId="a0eb31cc-fb57-4beb-a905-b50ad30eea93" providerId="ADAL" clId="{44323E89-2A6C-4E24-81AA-21BC16E73784}" dt="2022-06-01T10:33:49.815" v="1562" actId="11529"/>
          <ac:spMkLst>
            <pc:docMk/>
            <pc:sldMk cId="1562257796" sldId="282"/>
            <ac:spMk id="5" creationId="{1163C14A-6D61-49A9-8476-B4B01A094B29}"/>
          </ac:spMkLst>
        </pc:spChg>
        <pc:spChg chg="mod">
          <ac:chgData name="Marcel Schrauwen" userId="a0eb31cc-fb57-4beb-a905-b50ad30eea93" providerId="ADAL" clId="{44323E89-2A6C-4E24-81AA-21BC16E73784}" dt="2022-06-07T14:25:31.768" v="13196" actId="255"/>
          <ac:spMkLst>
            <pc:docMk/>
            <pc:sldMk cId="1562257796" sldId="282"/>
            <ac:spMk id="6" creationId="{18CF6D32-2DCA-411E-A708-3910EDDB072E}"/>
          </ac:spMkLst>
        </pc:spChg>
        <pc:spChg chg="add mod">
          <ac:chgData name="Marcel Schrauwen" userId="a0eb31cc-fb57-4beb-a905-b50ad30eea93" providerId="ADAL" clId="{44323E89-2A6C-4E24-81AA-21BC16E73784}" dt="2022-06-07T14:25:52.370" v="13202" actId="20577"/>
          <ac:spMkLst>
            <pc:docMk/>
            <pc:sldMk cId="1562257796" sldId="282"/>
            <ac:spMk id="42" creationId="{D17FCE20-D2E7-49F7-98A1-7E9DA8C3DDD1}"/>
          </ac:spMkLst>
        </pc:spChg>
        <pc:spChg chg="add mod">
          <ac:chgData name="Marcel Schrauwen" userId="a0eb31cc-fb57-4beb-a905-b50ad30eea93" providerId="ADAL" clId="{44323E89-2A6C-4E24-81AA-21BC16E73784}" dt="2022-06-07T14:27:11.163" v="13349" actId="20577"/>
          <ac:spMkLst>
            <pc:docMk/>
            <pc:sldMk cId="1562257796" sldId="282"/>
            <ac:spMk id="43" creationId="{EF49B45C-A488-420D-965A-14AE840BB5FD}"/>
          </ac:spMkLst>
        </pc:spChg>
        <pc:spChg chg="del">
          <ac:chgData name="Marcel Schrauwen" userId="a0eb31cc-fb57-4beb-a905-b50ad30eea93" providerId="ADAL" clId="{44323E89-2A6C-4E24-81AA-21BC16E73784}" dt="2022-06-01T10:29:34.598" v="1486" actId="478"/>
          <ac:spMkLst>
            <pc:docMk/>
            <pc:sldMk cId="1562257796" sldId="282"/>
            <ac:spMk id="59" creationId="{FB69CBD8-002A-4540-956C-B750042937A2}"/>
          </ac:spMkLst>
        </pc:spChg>
        <pc:spChg chg="del">
          <ac:chgData name="Marcel Schrauwen" userId="a0eb31cc-fb57-4beb-a905-b50ad30eea93" providerId="ADAL" clId="{44323E89-2A6C-4E24-81AA-21BC16E73784}" dt="2022-06-10T09:08:44.611" v="24174" actId="478"/>
          <ac:spMkLst>
            <pc:docMk/>
            <pc:sldMk cId="1562257796" sldId="282"/>
            <ac:spMk id="65" creationId="{EE9186EA-D010-4ED4-8C38-1DEEE32598E7}"/>
          </ac:spMkLst>
        </pc:spChg>
        <pc:spChg chg="mod">
          <ac:chgData name="Marcel Schrauwen" userId="a0eb31cc-fb57-4beb-a905-b50ad30eea93" providerId="ADAL" clId="{44323E89-2A6C-4E24-81AA-21BC16E73784}" dt="2022-06-10T09:10:10.326" v="24195" actId="20577"/>
          <ac:spMkLst>
            <pc:docMk/>
            <pc:sldMk cId="1562257796" sldId="282"/>
            <ac:spMk id="73" creationId="{ED516261-9C54-409D-9507-5B07C74B5FAE}"/>
          </ac:spMkLst>
        </pc:spChg>
        <pc:spChg chg="mod">
          <ac:chgData name="Marcel Schrauwen" userId="a0eb31cc-fb57-4beb-a905-b50ad30eea93" providerId="ADAL" clId="{44323E89-2A6C-4E24-81AA-21BC16E73784}" dt="2022-06-07T14:26:24.899" v="13263" actId="20577"/>
          <ac:spMkLst>
            <pc:docMk/>
            <pc:sldMk cId="1562257796" sldId="282"/>
            <ac:spMk id="74" creationId="{1B9BED19-B4A9-4F01-B431-1AA59BCCD64B}"/>
          </ac:spMkLst>
        </pc:spChg>
        <pc:spChg chg="mod">
          <ac:chgData name="Marcel Schrauwen" userId="a0eb31cc-fb57-4beb-a905-b50ad30eea93" providerId="ADAL" clId="{44323E89-2A6C-4E24-81AA-21BC16E73784}" dt="2022-06-07T14:27:01.465" v="13322" actId="14100"/>
          <ac:spMkLst>
            <pc:docMk/>
            <pc:sldMk cId="1562257796" sldId="282"/>
            <ac:spMk id="75" creationId="{37460334-0EFC-4F59-BFF0-83798831A1D7}"/>
          </ac:spMkLst>
        </pc:spChg>
      </pc:sldChg>
      <pc:sldChg chg="addSp delSp modSp add mod ord modTransition modAnim">
        <pc:chgData name="Marcel Schrauwen" userId="a0eb31cc-fb57-4beb-a905-b50ad30eea93" providerId="ADAL" clId="{44323E89-2A6C-4E24-81AA-21BC16E73784}" dt="2022-06-24T10:57:51.938" v="30669"/>
        <pc:sldMkLst>
          <pc:docMk/>
          <pc:sldMk cId="474199102" sldId="283"/>
        </pc:sldMkLst>
        <pc:spChg chg="del">
          <ac:chgData name="Marcel Schrauwen" userId="a0eb31cc-fb57-4beb-a905-b50ad30eea93" providerId="ADAL" clId="{44323E89-2A6C-4E24-81AA-21BC16E73784}" dt="2022-06-07T14:27:35.812" v="13350" actId="478"/>
          <ac:spMkLst>
            <pc:docMk/>
            <pc:sldMk cId="474199102" sldId="283"/>
            <ac:spMk id="2" creationId="{30B0270A-701F-41B6-A8E2-5BAD251845E6}"/>
          </ac:spMkLst>
        </pc:spChg>
        <pc:spChg chg="add del mod">
          <ac:chgData name="Marcel Schrauwen" userId="a0eb31cc-fb57-4beb-a905-b50ad30eea93" providerId="ADAL" clId="{44323E89-2A6C-4E24-81AA-21BC16E73784}" dt="2022-06-01T10:40:10.910" v="1919" actId="207"/>
          <ac:spMkLst>
            <pc:docMk/>
            <pc:sldMk cId="474199102" sldId="283"/>
            <ac:spMk id="3" creationId="{757A483F-3272-49AF-82CB-0A6858D01A4E}"/>
          </ac:spMkLst>
        </pc:spChg>
        <pc:spChg chg="del mod">
          <ac:chgData name="Marcel Schrauwen" userId="a0eb31cc-fb57-4beb-a905-b50ad30eea93" providerId="ADAL" clId="{44323E89-2A6C-4E24-81AA-21BC16E73784}" dt="2022-06-07T14:27:35.812" v="13350" actId="478"/>
          <ac:spMkLst>
            <pc:docMk/>
            <pc:sldMk cId="474199102" sldId="283"/>
            <ac:spMk id="6" creationId="{18CF6D32-2DCA-411E-A708-3910EDDB072E}"/>
          </ac:spMkLst>
        </pc:spChg>
        <pc:spChg chg="add del mod">
          <ac:chgData name="Marcel Schrauwen" userId="a0eb31cc-fb57-4beb-a905-b50ad30eea93" providerId="ADAL" clId="{44323E89-2A6C-4E24-81AA-21BC16E73784}" dt="2022-06-07T14:27:44.675" v="13353" actId="478"/>
          <ac:spMkLst>
            <pc:docMk/>
            <pc:sldMk cId="474199102" sldId="283"/>
            <ac:spMk id="7" creationId="{CBF10729-A2E2-4D2E-867B-82ADCF4EA5CB}"/>
          </ac:spMkLst>
        </pc:spChg>
        <pc:spChg chg="add del mod">
          <ac:chgData name="Marcel Schrauwen" userId="a0eb31cc-fb57-4beb-a905-b50ad30eea93" providerId="ADAL" clId="{44323E89-2A6C-4E24-81AA-21BC16E73784}" dt="2022-06-07T14:27:39.390" v="13352" actId="478"/>
          <ac:spMkLst>
            <pc:docMk/>
            <pc:sldMk cId="474199102" sldId="283"/>
            <ac:spMk id="10" creationId="{EF4D0C3C-89AE-46C0-94E4-609749BA4220}"/>
          </ac:spMkLst>
        </pc:spChg>
        <pc:spChg chg="add mod">
          <ac:chgData name="Marcel Schrauwen" userId="a0eb31cc-fb57-4beb-a905-b50ad30eea93" providerId="ADAL" clId="{44323E89-2A6C-4E24-81AA-21BC16E73784}" dt="2022-06-07T14:29:53.154" v="13431" actId="1076"/>
          <ac:spMkLst>
            <pc:docMk/>
            <pc:sldMk cId="474199102" sldId="283"/>
            <ac:spMk id="14" creationId="{9D7C8612-DAD9-4AB8-B66E-295E1EF9458E}"/>
          </ac:spMkLst>
        </pc:spChg>
        <pc:spChg chg="ord">
          <ac:chgData name="Marcel Schrauwen" userId="a0eb31cc-fb57-4beb-a905-b50ad30eea93" providerId="ADAL" clId="{44323E89-2A6C-4E24-81AA-21BC16E73784}" dt="2022-06-10T09:12:31.119" v="24203" actId="167"/>
          <ac:spMkLst>
            <pc:docMk/>
            <pc:sldMk cId="474199102" sldId="283"/>
            <ac:spMk id="33" creationId="{7F2CD22D-1780-4981-ABEB-9FD63266857E}"/>
          </ac:spMkLst>
        </pc:spChg>
        <pc:spChg chg="mod">
          <ac:chgData name="Marcel Schrauwen" userId="a0eb31cc-fb57-4beb-a905-b50ad30eea93" providerId="ADAL" clId="{44323E89-2A6C-4E24-81AA-21BC16E73784}" dt="2022-06-01T10:34:55.683" v="1603" actId="207"/>
          <ac:spMkLst>
            <pc:docMk/>
            <pc:sldMk cId="474199102" sldId="283"/>
            <ac:spMk id="40" creationId="{523693C0-DD98-46EB-AC66-9738D2F7E298}"/>
          </ac:spMkLst>
        </pc:spChg>
        <pc:spChg chg="mod">
          <ac:chgData name="Marcel Schrauwen" userId="a0eb31cc-fb57-4beb-a905-b50ad30eea93" providerId="ADAL" clId="{44323E89-2A6C-4E24-81AA-21BC16E73784}" dt="2022-06-01T10:35:25.684" v="1676" actId="20577"/>
          <ac:spMkLst>
            <pc:docMk/>
            <pc:sldMk cId="474199102" sldId="283"/>
            <ac:spMk id="42" creationId="{D17FCE20-D2E7-49F7-98A1-7E9DA8C3DDD1}"/>
          </ac:spMkLst>
        </pc:spChg>
        <pc:spChg chg="mod">
          <ac:chgData name="Marcel Schrauwen" userId="a0eb31cc-fb57-4beb-a905-b50ad30eea93" providerId="ADAL" clId="{44323E89-2A6C-4E24-81AA-21BC16E73784}" dt="2022-06-07T14:30:07.528" v="13435" actId="20577"/>
          <ac:spMkLst>
            <pc:docMk/>
            <pc:sldMk cId="474199102" sldId="283"/>
            <ac:spMk id="43" creationId="{EF49B45C-A488-420D-965A-14AE840BB5FD}"/>
          </ac:spMkLst>
        </pc:spChg>
        <pc:spChg chg="add mod">
          <ac:chgData name="Marcel Schrauwen" userId="a0eb31cc-fb57-4beb-a905-b50ad30eea93" providerId="ADAL" clId="{44323E89-2A6C-4E24-81AA-21BC16E73784}" dt="2022-06-01T10:34:55.683" v="1603" actId="207"/>
          <ac:spMkLst>
            <pc:docMk/>
            <pc:sldMk cId="474199102" sldId="283"/>
            <ac:spMk id="44" creationId="{7A709101-F2BB-4EBD-AEB8-E99EC270D702}"/>
          </ac:spMkLst>
        </pc:spChg>
        <pc:spChg chg="add mod ord">
          <ac:chgData name="Marcel Schrauwen" userId="a0eb31cc-fb57-4beb-a905-b50ad30eea93" providerId="ADAL" clId="{44323E89-2A6C-4E24-81AA-21BC16E73784}" dt="2022-06-10T09:12:11.082" v="24200" actId="167"/>
          <ac:spMkLst>
            <pc:docMk/>
            <pc:sldMk cId="474199102" sldId="283"/>
            <ac:spMk id="48" creationId="{650A720A-451C-4D72-A5A9-AEDC6319528D}"/>
          </ac:spMkLst>
        </pc:spChg>
        <pc:spChg chg="add mod ord">
          <ac:chgData name="Marcel Schrauwen" userId="a0eb31cc-fb57-4beb-a905-b50ad30eea93" providerId="ADAL" clId="{44323E89-2A6C-4E24-81AA-21BC16E73784}" dt="2022-06-10T09:12:17.793" v="24201" actId="167"/>
          <ac:spMkLst>
            <pc:docMk/>
            <pc:sldMk cId="474199102" sldId="283"/>
            <ac:spMk id="49" creationId="{CFCB9745-6C64-4CEA-A04A-7CC756447B1A}"/>
          </ac:spMkLst>
        </pc:spChg>
        <pc:spChg chg="add mod">
          <ac:chgData name="Marcel Schrauwen" userId="a0eb31cc-fb57-4beb-a905-b50ad30eea93" providerId="ADAL" clId="{44323E89-2A6C-4E24-81AA-21BC16E73784}" dt="2022-06-10T14:30:08.846" v="25624" actId="20577"/>
          <ac:spMkLst>
            <pc:docMk/>
            <pc:sldMk cId="474199102" sldId="283"/>
            <ac:spMk id="50" creationId="{9D814931-A854-4F9D-B9B4-1123C2B389BB}"/>
          </ac:spMkLst>
        </pc:spChg>
        <pc:spChg chg="add mod">
          <ac:chgData name="Marcel Schrauwen" userId="a0eb31cc-fb57-4beb-a905-b50ad30eea93" providerId="ADAL" clId="{44323E89-2A6C-4E24-81AA-21BC16E73784}" dt="2022-06-07T14:28:06.121" v="13398" actId="20577"/>
          <ac:spMkLst>
            <pc:docMk/>
            <pc:sldMk cId="474199102" sldId="283"/>
            <ac:spMk id="51" creationId="{A1D8B8C2-4AE2-4E41-B025-3D8B7BBD715C}"/>
          </ac:spMkLst>
        </pc:spChg>
        <pc:spChg chg="mod">
          <ac:chgData name="Marcel Schrauwen" userId="a0eb31cc-fb57-4beb-a905-b50ad30eea93" providerId="ADAL" clId="{44323E89-2A6C-4E24-81AA-21BC16E73784}" dt="2022-06-01T10:34:55.683" v="1603" actId="207"/>
          <ac:spMkLst>
            <pc:docMk/>
            <pc:sldMk cId="474199102" sldId="283"/>
            <ac:spMk id="56" creationId="{2F9E3513-3424-4701-BEBD-D0F700F2954A}"/>
          </ac:spMkLst>
        </pc:spChg>
        <pc:spChg chg="add mod ord">
          <ac:chgData name="Marcel Schrauwen" userId="a0eb31cc-fb57-4beb-a905-b50ad30eea93" providerId="ADAL" clId="{44323E89-2A6C-4E24-81AA-21BC16E73784}" dt="2022-06-10T09:12:25.299" v="24202" actId="167"/>
          <ac:spMkLst>
            <pc:docMk/>
            <pc:sldMk cId="474199102" sldId="283"/>
            <ac:spMk id="59" creationId="{F2C8038C-18DF-440A-A576-25D30BD67083}"/>
          </ac:spMkLst>
        </pc:spChg>
        <pc:spChg chg="add mod">
          <ac:chgData name="Marcel Schrauwen" userId="a0eb31cc-fb57-4beb-a905-b50ad30eea93" providerId="ADAL" clId="{44323E89-2A6C-4E24-81AA-21BC16E73784}" dt="2022-06-24T10:57:13.154" v="30663" actId="20577"/>
          <ac:spMkLst>
            <pc:docMk/>
            <pc:sldMk cId="474199102" sldId="283"/>
            <ac:spMk id="69" creationId="{3DFE95A5-B69F-4877-8586-BF91FFCD61D6}"/>
          </ac:spMkLst>
        </pc:spChg>
        <pc:spChg chg="add mod">
          <ac:chgData name="Marcel Schrauwen" userId="a0eb31cc-fb57-4beb-a905-b50ad30eea93" providerId="ADAL" clId="{44323E89-2A6C-4E24-81AA-21BC16E73784}" dt="2022-06-24T10:57:46.828" v="30668" actId="1076"/>
          <ac:spMkLst>
            <pc:docMk/>
            <pc:sldMk cId="474199102" sldId="283"/>
            <ac:spMk id="70" creationId="{4EE7FA7E-5493-4FF7-84DF-7479A105F893}"/>
          </ac:spMkLst>
        </pc:spChg>
        <pc:spChg chg="mod">
          <ac:chgData name="Marcel Schrauwen" userId="a0eb31cc-fb57-4beb-a905-b50ad30eea93" providerId="ADAL" clId="{44323E89-2A6C-4E24-81AA-21BC16E73784}" dt="2022-06-10T09:16:13.185" v="24246" actId="20577"/>
          <ac:spMkLst>
            <pc:docMk/>
            <pc:sldMk cId="474199102" sldId="283"/>
            <ac:spMk id="73" creationId="{ED516261-9C54-409D-9507-5B07C74B5FAE}"/>
          </ac:spMkLst>
        </pc:spChg>
        <pc:spChg chg="mod">
          <ac:chgData name="Marcel Schrauwen" userId="a0eb31cc-fb57-4beb-a905-b50ad30eea93" providerId="ADAL" clId="{44323E89-2A6C-4E24-81AA-21BC16E73784}" dt="2022-06-10T09:16:37.097" v="24253" actId="20577"/>
          <ac:spMkLst>
            <pc:docMk/>
            <pc:sldMk cId="474199102" sldId="283"/>
            <ac:spMk id="74" creationId="{1B9BED19-B4A9-4F01-B431-1AA59BCCD64B}"/>
          </ac:spMkLst>
        </pc:spChg>
        <pc:grpChg chg="mod">
          <ac:chgData name="Marcel Schrauwen" userId="a0eb31cc-fb57-4beb-a905-b50ad30eea93" providerId="ADAL" clId="{44323E89-2A6C-4E24-81AA-21BC16E73784}" dt="2022-06-10T09:14:18.701" v="24211" actId="1076"/>
          <ac:grpSpMkLst>
            <pc:docMk/>
            <pc:sldMk cId="474199102" sldId="283"/>
            <ac:grpSpMk id="32" creationId="{F7FCCEF3-6B1D-4398-8763-DAD0D2957636}"/>
          </ac:grpSpMkLst>
        </pc:grpChg>
        <pc:picChg chg="add del mod">
          <ac:chgData name="Marcel Schrauwen" userId="a0eb31cc-fb57-4beb-a905-b50ad30eea93" providerId="ADAL" clId="{44323E89-2A6C-4E24-81AA-21BC16E73784}" dt="2022-06-01T10:39:00.567" v="1916" actId="478"/>
          <ac:picMkLst>
            <pc:docMk/>
            <pc:sldMk cId="474199102" sldId="283"/>
            <ac:picMk id="7" creationId="{6631DCD8-CC20-47F1-8421-CB4B130EE162}"/>
          </ac:picMkLst>
        </pc:picChg>
        <pc:picChg chg="add mod">
          <ac:chgData name="Marcel Schrauwen" userId="a0eb31cc-fb57-4beb-a905-b50ad30eea93" providerId="ADAL" clId="{44323E89-2A6C-4E24-81AA-21BC16E73784}" dt="2022-06-01T10:40:29.425" v="1929" actId="1036"/>
          <ac:picMkLst>
            <pc:docMk/>
            <pc:sldMk cId="474199102" sldId="283"/>
            <ac:picMk id="9" creationId="{186311DE-37FC-47C4-9A00-0CE36CAF0E14}"/>
          </ac:picMkLst>
        </pc:picChg>
        <pc:picChg chg="add mod">
          <ac:chgData name="Marcel Schrauwen" userId="a0eb31cc-fb57-4beb-a905-b50ad30eea93" providerId="ADAL" clId="{44323E89-2A6C-4E24-81AA-21BC16E73784}" dt="2022-06-07T14:29:24.678" v="13404" actId="1076"/>
          <ac:picMkLst>
            <pc:docMk/>
            <pc:sldMk cId="474199102" sldId="283"/>
            <ac:picMk id="12" creationId="{A13328D8-2783-4EC8-8DF0-52BD60A5A569}"/>
          </ac:picMkLst>
        </pc:picChg>
      </pc:sldChg>
      <pc:sldChg chg="addSp delSp modSp add mod ord modTransition">
        <pc:chgData name="Marcel Schrauwen" userId="a0eb31cc-fb57-4beb-a905-b50ad30eea93" providerId="ADAL" clId="{44323E89-2A6C-4E24-81AA-21BC16E73784}" dt="2022-06-10T08:02:24.686" v="21232"/>
        <pc:sldMkLst>
          <pc:docMk/>
          <pc:sldMk cId="2550664724" sldId="284"/>
        </pc:sldMkLst>
        <pc:spChg chg="add mod">
          <ac:chgData name="Marcel Schrauwen" userId="a0eb31cc-fb57-4beb-a905-b50ad30eea93" providerId="ADAL" clId="{44323E89-2A6C-4E24-81AA-21BC16E73784}" dt="2022-06-07T11:40:18.337" v="9490" actId="165"/>
          <ac:spMkLst>
            <pc:docMk/>
            <pc:sldMk cId="2550664724" sldId="284"/>
            <ac:spMk id="2" creationId="{90601690-6427-471B-A618-688460D23CCA}"/>
          </ac:spMkLst>
        </pc:spChg>
        <pc:spChg chg="del">
          <ac:chgData name="Marcel Schrauwen" userId="a0eb31cc-fb57-4beb-a905-b50ad30eea93" providerId="ADAL" clId="{44323E89-2A6C-4E24-81AA-21BC16E73784}" dt="2022-06-02T06:57:03.398" v="2564" actId="478"/>
          <ac:spMkLst>
            <pc:docMk/>
            <pc:sldMk cId="2550664724" sldId="284"/>
            <ac:spMk id="2" creationId="{E2487966-F2D3-40F9-BFE8-C802E1370085}"/>
          </ac:spMkLst>
        </pc:spChg>
        <pc:spChg chg="mod">
          <ac:chgData name="Marcel Schrauwen" userId="a0eb31cc-fb57-4beb-a905-b50ad30eea93" providerId="ADAL" clId="{44323E89-2A6C-4E24-81AA-21BC16E73784}" dt="2022-06-07T09:03:50.274" v="8063" actId="1037"/>
          <ac:spMkLst>
            <pc:docMk/>
            <pc:sldMk cId="2550664724" sldId="284"/>
            <ac:spMk id="3" creationId="{6E817093-5D31-4880-81D9-91949F279270}"/>
          </ac:spMkLst>
        </pc:spChg>
        <pc:spChg chg="mod">
          <ac:chgData name="Marcel Schrauwen" userId="a0eb31cc-fb57-4beb-a905-b50ad30eea93" providerId="ADAL" clId="{44323E89-2A6C-4E24-81AA-21BC16E73784}" dt="2022-06-07T10:32:08.386" v="8331" actId="20577"/>
          <ac:spMkLst>
            <pc:docMk/>
            <pc:sldMk cId="2550664724" sldId="284"/>
            <ac:spMk id="4" creationId="{AD0B4976-8519-4746-B73A-C26E49DD15CA}"/>
          </ac:spMkLst>
        </pc:spChg>
        <pc:spChg chg="mod">
          <ac:chgData name="Marcel Schrauwen" userId="a0eb31cc-fb57-4beb-a905-b50ad30eea93" providerId="ADAL" clId="{44323E89-2A6C-4E24-81AA-21BC16E73784}" dt="2022-06-07T10:41:01.695" v="8492" actId="404"/>
          <ac:spMkLst>
            <pc:docMk/>
            <pc:sldMk cId="2550664724" sldId="284"/>
            <ac:spMk id="5" creationId="{34A7725F-2A78-4DD6-906B-8DDCF60A44C5}"/>
          </ac:spMkLst>
        </pc:spChg>
        <pc:spChg chg="add del mod">
          <ac:chgData name="Marcel Schrauwen" userId="a0eb31cc-fb57-4beb-a905-b50ad30eea93" providerId="ADAL" clId="{44323E89-2A6C-4E24-81AA-21BC16E73784}" dt="2022-06-02T06:58:50.111" v="2565" actId="478"/>
          <ac:spMkLst>
            <pc:docMk/>
            <pc:sldMk cId="2550664724" sldId="284"/>
            <ac:spMk id="7" creationId="{64A6A978-AC59-4677-8A46-6BE2B21FB42F}"/>
          </ac:spMkLst>
        </pc:spChg>
        <pc:spChg chg="mod">
          <ac:chgData name="Marcel Schrauwen" userId="a0eb31cc-fb57-4beb-a905-b50ad30eea93" providerId="ADAL" clId="{44323E89-2A6C-4E24-81AA-21BC16E73784}" dt="2022-06-07T09:13:14.822" v="8208" actId="1037"/>
          <ac:spMkLst>
            <pc:docMk/>
            <pc:sldMk cId="2550664724" sldId="284"/>
            <ac:spMk id="8" creationId="{BAE187AD-2295-4040-B2A1-4DFD814E2A5E}"/>
          </ac:spMkLst>
        </pc:spChg>
        <pc:spChg chg="add mod">
          <ac:chgData name="Marcel Schrauwen" userId="a0eb31cc-fb57-4beb-a905-b50ad30eea93" providerId="ADAL" clId="{44323E89-2A6C-4E24-81AA-21BC16E73784}" dt="2022-06-07T11:30:33.536" v="9441" actId="14100"/>
          <ac:spMkLst>
            <pc:docMk/>
            <pc:sldMk cId="2550664724" sldId="284"/>
            <ac:spMk id="9" creationId="{FF934C7D-DBF5-48E4-AE9B-3EC78A7FECCA}"/>
          </ac:spMkLst>
        </pc:spChg>
        <pc:spChg chg="mod">
          <ac:chgData name="Marcel Schrauwen" userId="a0eb31cc-fb57-4beb-a905-b50ad30eea93" providerId="ADAL" clId="{44323E89-2A6C-4E24-81AA-21BC16E73784}" dt="2022-06-07T11:40:18.337" v="9490" actId="165"/>
          <ac:spMkLst>
            <pc:docMk/>
            <pc:sldMk cId="2550664724" sldId="284"/>
            <ac:spMk id="14" creationId="{F5D4C243-9843-412E-AB7F-160B6C29A3FC}"/>
          </ac:spMkLst>
        </pc:spChg>
        <pc:spChg chg="add mod">
          <ac:chgData name="Marcel Schrauwen" userId="a0eb31cc-fb57-4beb-a905-b50ad30eea93" providerId="ADAL" clId="{44323E89-2A6C-4E24-81AA-21BC16E73784}" dt="2022-06-07T11:40:18.337" v="9490" actId="165"/>
          <ac:spMkLst>
            <pc:docMk/>
            <pc:sldMk cId="2550664724" sldId="284"/>
            <ac:spMk id="19" creationId="{3D1A1739-F4E6-4B3E-98D1-504CCF4B36A6}"/>
          </ac:spMkLst>
        </pc:spChg>
        <pc:spChg chg="mod">
          <ac:chgData name="Marcel Schrauwen" userId="a0eb31cc-fb57-4beb-a905-b50ad30eea93" providerId="ADAL" clId="{44323E89-2A6C-4E24-81AA-21BC16E73784}" dt="2022-06-07T11:40:18.337" v="9490" actId="165"/>
          <ac:spMkLst>
            <pc:docMk/>
            <pc:sldMk cId="2550664724" sldId="284"/>
            <ac:spMk id="21" creationId="{121302AC-6AEF-42A6-9AB7-02A5CF297882}"/>
          </ac:spMkLst>
        </pc:spChg>
        <pc:spChg chg="mod">
          <ac:chgData name="Marcel Schrauwen" userId="a0eb31cc-fb57-4beb-a905-b50ad30eea93" providerId="ADAL" clId="{44323E89-2A6C-4E24-81AA-21BC16E73784}" dt="2022-06-07T08:29:32.869" v="7272" actId="571"/>
          <ac:spMkLst>
            <pc:docMk/>
            <pc:sldMk cId="2550664724" sldId="284"/>
            <ac:spMk id="25" creationId="{FC4D9917-4524-43F5-9A1A-93FAE5F17716}"/>
          </ac:spMkLst>
        </pc:spChg>
        <pc:spChg chg="mod">
          <ac:chgData name="Marcel Schrauwen" userId="a0eb31cc-fb57-4beb-a905-b50ad30eea93" providerId="ADAL" clId="{44323E89-2A6C-4E24-81AA-21BC16E73784}" dt="2022-06-07T11:40:18.337" v="9490" actId="165"/>
          <ac:spMkLst>
            <pc:docMk/>
            <pc:sldMk cId="2550664724" sldId="284"/>
            <ac:spMk id="28" creationId="{D9E91408-3124-43CD-8314-09F753B63F9D}"/>
          </ac:spMkLst>
        </pc:spChg>
        <pc:spChg chg="mod">
          <ac:chgData name="Marcel Schrauwen" userId="a0eb31cc-fb57-4beb-a905-b50ad30eea93" providerId="ADAL" clId="{44323E89-2A6C-4E24-81AA-21BC16E73784}" dt="2022-06-07T11:40:18.337" v="9490" actId="165"/>
          <ac:spMkLst>
            <pc:docMk/>
            <pc:sldMk cId="2550664724" sldId="284"/>
            <ac:spMk id="31" creationId="{5E27D428-5957-4B77-B02F-DB4D37198905}"/>
          </ac:spMkLst>
        </pc:spChg>
        <pc:spChg chg="mod">
          <ac:chgData name="Marcel Schrauwen" userId="a0eb31cc-fb57-4beb-a905-b50ad30eea93" providerId="ADAL" clId="{44323E89-2A6C-4E24-81AA-21BC16E73784}" dt="2022-06-07T11:40:18.337" v="9490" actId="165"/>
          <ac:spMkLst>
            <pc:docMk/>
            <pc:sldMk cId="2550664724" sldId="284"/>
            <ac:spMk id="34" creationId="{E8682B21-9AC7-4CED-989E-32BC9FDCC268}"/>
          </ac:spMkLst>
        </pc:spChg>
        <pc:spChg chg="mod">
          <ac:chgData name="Marcel Schrauwen" userId="a0eb31cc-fb57-4beb-a905-b50ad30eea93" providerId="ADAL" clId="{44323E89-2A6C-4E24-81AA-21BC16E73784}" dt="2022-06-07T11:40:18.337" v="9490" actId="165"/>
          <ac:spMkLst>
            <pc:docMk/>
            <pc:sldMk cId="2550664724" sldId="284"/>
            <ac:spMk id="37" creationId="{85D8B99D-6BB2-40F7-A946-AB42701CE8B1}"/>
          </ac:spMkLst>
        </pc:spChg>
        <pc:spChg chg="mod">
          <ac:chgData name="Marcel Schrauwen" userId="a0eb31cc-fb57-4beb-a905-b50ad30eea93" providerId="ADAL" clId="{44323E89-2A6C-4E24-81AA-21BC16E73784}" dt="2022-06-07T11:40:18.337" v="9490" actId="165"/>
          <ac:spMkLst>
            <pc:docMk/>
            <pc:sldMk cId="2550664724" sldId="284"/>
            <ac:spMk id="40" creationId="{2B48D4CE-B240-44B4-A55C-71811113C657}"/>
          </ac:spMkLst>
        </pc:spChg>
        <pc:spChg chg="mod">
          <ac:chgData name="Marcel Schrauwen" userId="a0eb31cc-fb57-4beb-a905-b50ad30eea93" providerId="ADAL" clId="{44323E89-2A6C-4E24-81AA-21BC16E73784}" dt="2022-06-07T11:40:18.337" v="9490" actId="165"/>
          <ac:spMkLst>
            <pc:docMk/>
            <pc:sldMk cId="2550664724" sldId="284"/>
            <ac:spMk id="43" creationId="{BCBE4C1C-C51D-4485-8515-3E53D8E87DF1}"/>
          </ac:spMkLst>
        </pc:spChg>
        <pc:spChg chg="mod">
          <ac:chgData name="Marcel Schrauwen" userId="a0eb31cc-fb57-4beb-a905-b50ad30eea93" providerId="ADAL" clId="{44323E89-2A6C-4E24-81AA-21BC16E73784}" dt="2022-06-07T11:40:18.337" v="9490" actId="165"/>
          <ac:spMkLst>
            <pc:docMk/>
            <pc:sldMk cId="2550664724" sldId="284"/>
            <ac:spMk id="46" creationId="{F9044840-1E28-429A-8F5F-67D4E5AF4F2E}"/>
          </ac:spMkLst>
        </pc:spChg>
        <pc:spChg chg="mod">
          <ac:chgData name="Marcel Schrauwen" userId="a0eb31cc-fb57-4beb-a905-b50ad30eea93" providerId="ADAL" clId="{44323E89-2A6C-4E24-81AA-21BC16E73784}" dt="2022-06-07T11:40:18.337" v="9490" actId="165"/>
          <ac:spMkLst>
            <pc:docMk/>
            <pc:sldMk cId="2550664724" sldId="284"/>
            <ac:spMk id="49" creationId="{A2A7A17F-E6B7-4829-96F8-2F4C27EF7F68}"/>
          </ac:spMkLst>
        </pc:spChg>
        <pc:spChg chg="mod">
          <ac:chgData name="Marcel Schrauwen" userId="a0eb31cc-fb57-4beb-a905-b50ad30eea93" providerId="ADAL" clId="{44323E89-2A6C-4E24-81AA-21BC16E73784}" dt="2022-06-07T11:40:18.337" v="9490" actId="165"/>
          <ac:spMkLst>
            <pc:docMk/>
            <pc:sldMk cId="2550664724" sldId="284"/>
            <ac:spMk id="52" creationId="{96FE13DD-E188-4106-8DA6-9A840183EBDC}"/>
          </ac:spMkLst>
        </pc:spChg>
        <pc:spChg chg="mod">
          <ac:chgData name="Marcel Schrauwen" userId="a0eb31cc-fb57-4beb-a905-b50ad30eea93" providerId="ADAL" clId="{44323E89-2A6C-4E24-81AA-21BC16E73784}" dt="2022-06-07T11:40:18.337" v="9490" actId="165"/>
          <ac:spMkLst>
            <pc:docMk/>
            <pc:sldMk cId="2550664724" sldId="284"/>
            <ac:spMk id="55" creationId="{AF5055A3-2994-4182-B7E7-DBDCC32536B3}"/>
          </ac:spMkLst>
        </pc:spChg>
        <pc:spChg chg="mod">
          <ac:chgData name="Marcel Schrauwen" userId="a0eb31cc-fb57-4beb-a905-b50ad30eea93" providerId="ADAL" clId="{44323E89-2A6C-4E24-81AA-21BC16E73784}" dt="2022-06-07T11:40:18.337" v="9490" actId="165"/>
          <ac:spMkLst>
            <pc:docMk/>
            <pc:sldMk cId="2550664724" sldId="284"/>
            <ac:spMk id="58" creationId="{D92AFBC4-98C5-4A29-83AA-83D5A2E033C7}"/>
          </ac:spMkLst>
        </pc:spChg>
        <pc:spChg chg="mod">
          <ac:chgData name="Marcel Schrauwen" userId="a0eb31cc-fb57-4beb-a905-b50ad30eea93" providerId="ADAL" clId="{44323E89-2A6C-4E24-81AA-21BC16E73784}" dt="2022-06-07T11:40:18.337" v="9490" actId="165"/>
          <ac:spMkLst>
            <pc:docMk/>
            <pc:sldMk cId="2550664724" sldId="284"/>
            <ac:spMk id="61" creationId="{7D166CBA-EF8C-43CC-9467-EA3BC07AEB68}"/>
          </ac:spMkLst>
        </pc:spChg>
        <pc:spChg chg="add mod">
          <ac:chgData name="Marcel Schrauwen" userId="a0eb31cc-fb57-4beb-a905-b50ad30eea93" providerId="ADAL" clId="{44323E89-2A6C-4E24-81AA-21BC16E73784}" dt="2022-06-07T11:40:18.337" v="9490" actId="165"/>
          <ac:spMkLst>
            <pc:docMk/>
            <pc:sldMk cId="2550664724" sldId="284"/>
            <ac:spMk id="63" creationId="{3D177306-E620-4970-9DC1-7B70FAF88A5C}"/>
          </ac:spMkLst>
        </pc:spChg>
        <pc:spChg chg="add mod">
          <ac:chgData name="Marcel Schrauwen" userId="a0eb31cc-fb57-4beb-a905-b50ad30eea93" providerId="ADAL" clId="{44323E89-2A6C-4E24-81AA-21BC16E73784}" dt="2022-06-07T11:40:18.337" v="9490" actId="165"/>
          <ac:spMkLst>
            <pc:docMk/>
            <pc:sldMk cId="2550664724" sldId="284"/>
            <ac:spMk id="64" creationId="{9FA9AB15-7502-43E9-89BF-44412C0A9882}"/>
          </ac:spMkLst>
        </pc:spChg>
        <pc:spChg chg="add mod">
          <ac:chgData name="Marcel Schrauwen" userId="a0eb31cc-fb57-4beb-a905-b50ad30eea93" providerId="ADAL" clId="{44323E89-2A6C-4E24-81AA-21BC16E73784}" dt="2022-06-07T11:40:18.337" v="9490" actId="165"/>
          <ac:spMkLst>
            <pc:docMk/>
            <pc:sldMk cId="2550664724" sldId="284"/>
            <ac:spMk id="65" creationId="{F70469B5-81B6-4839-8DFD-C9A26006F73A}"/>
          </ac:spMkLst>
        </pc:spChg>
        <pc:spChg chg="add mod">
          <ac:chgData name="Marcel Schrauwen" userId="a0eb31cc-fb57-4beb-a905-b50ad30eea93" providerId="ADAL" clId="{44323E89-2A6C-4E24-81AA-21BC16E73784}" dt="2022-06-07T11:40:18.337" v="9490" actId="165"/>
          <ac:spMkLst>
            <pc:docMk/>
            <pc:sldMk cId="2550664724" sldId="284"/>
            <ac:spMk id="66" creationId="{176A2889-1B89-4FA5-B42A-AED0EDE3A2B8}"/>
          </ac:spMkLst>
        </pc:spChg>
        <pc:spChg chg="add mod">
          <ac:chgData name="Marcel Schrauwen" userId="a0eb31cc-fb57-4beb-a905-b50ad30eea93" providerId="ADAL" clId="{44323E89-2A6C-4E24-81AA-21BC16E73784}" dt="2022-06-07T11:30:29.478" v="9439" actId="14100"/>
          <ac:spMkLst>
            <pc:docMk/>
            <pc:sldMk cId="2550664724" sldId="284"/>
            <ac:spMk id="117" creationId="{E44A362A-A1D0-40AB-8A1C-A5C4C0C31285}"/>
          </ac:spMkLst>
        </pc:spChg>
        <pc:spChg chg="add mod">
          <ac:chgData name="Marcel Schrauwen" userId="a0eb31cc-fb57-4beb-a905-b50ad30eea93" providerId="ADAL" clId="{44323E89-2A6C-4E24-81AA-21BC16E73784}" dt="2022-06-07T11:40:18.337" v="9490" actId="165"/>
          <ac:spMkLst>
            <pc:docMk/>
            <pc:sldMk cId="2550664724" sldId="284"/>
            <ac:spMk id="119" creationId="{D9C657BC-4FDF-4CDB-B56E-A0DEAC1B1DEE}"/>
          </ac:spMkLst>
        </pc:spChg>
        <pc:spChg chg="add mod">
          <ac:chgData name="Marcel Schrauwen" userId="a0eb31cc-fb57-4beb-a905-b50ad30eea93" providerId="ADAL" clId="{44323E89-2A6C-4E24-81AA-21BC16E73784}" dt="2022-06-07T11:40:18.337" v="9490" actId="165"/>
          <ac:spMkLst>
            <pc:docMk/>
            <pc:sldMk cId="2550664724" sldId="284"/>
            <ac:spMk id="120" creationId="{E01ED8A6-1FBE-43B0-8854-AA30836216ED}"/>
          </ac:spMkLst>
        </pc:spChg>
        <pc:spChg chg="add mod">
          <ac:chgData name="Marcel Schrauwen" userId="a0eb31cc-fb57-4beb-a905-b50ad30eea93" providerId="ADAL" clId="{44323E89-2A6C-4E24-81AA-21BC16E73784}" dt="2022-06-07T11:30:31.344" v="9440" actId="14100"/>
          <ac:spMkLst>
            <pc:docMk/>
            <pc:sldMk cId="2550664724" sldId="284"/>
            <ac:spMk id="125" creationId="{8BE76944-FB20-4929-A51A-995451F10203}"/>
          </ac:spMkLst>
        </pc:spChg>
        <pc:spChg chg="add mod">
          <ac:chgData name="Marcel Schrauwen" userId="a0eb31cc-fb57-4beb-a905-b50ad30eea93" providerId="ADAL" clId="{44323E89-2A6C-4E24-81AA-21BC16E73784}" dt="2022-06-07T11:30:35.666" v="9442" actId="14100"/>
          <ac:spMkLst>
            <pc:docMk/>
            <pc:sldMk cId="2550664724" sldId="284"/>
            <ac:spMk id="126" creationId="{58619E25-A925-458C-B76D-A2118CD1D43A}"/>
          </ac:spMkLst>
        </pc:spChg>
        <pc:spChg chg="add mod">
          <ac:chgData name="Marcel Schrauwen" userId="a0eb31cc-fb57-4beb-a905-b50ad30eea93" providerId="ADAL" clId="{44323E89-2A6C-4E24-81AA-21BC16E73784}" dt="2022-06-07T11:30:39.744" v="9443" actId="14100"/>
          <ac:spMkLst>
            <pc:docMk/>
            <pc:sldMk cId="2550664724" sldId="284"/>
            <ac:spMk id="128" creationId="{95ED4B3B-4068-48F1-9D74-37580EC0CAEF}"/>
          </ac:spMkLst>
        </pc:spChg>
        <pc:spChg chg="add mod">
          <ac:chgData name="Marcel Schrauwen" userId="a0eb31cc-fb57-4beb-a905-b50ad30eea93" providerId="ADAL" clId="{44323E89-2A6C-4E24-81AA-21BC16E73784}" dt="2022-06-07T11:30:41.613" v="9444" actId="14100"/>
          <ac:spMkLst>
            <pc:docMk/>
            <pc:sldMk cId="2550664724" sldId="284"/>
            <ac:spMk id="129" creationId="{9A4DEAAB-0A46-44EE-84B2-E2A25E96B173}"/>
          </ac:spMkLst>
        </pc:spChg>
        <pc:spChg chg="add mod">
          <ac:chgData name="Marcel Schrauwen" userId="a0eb31cc-fb57-4beb-a905-b50ad30eea93" providerId="ADAL" clId="{44323E89-2A6C-4E24-81AA-21BC16E73784}" dt="2022-06-07T11:30:47.560" v="9446" actId="1076"/>
          <ac:spMkLst>
            <pc:docMk/>
            <pc:sldMk cId="2550664724" sldId="284"/>
            <ac:spMk id="131" creationId="{14AFB51A-DF26-491B-B276-A5789658BECB}"/>
          </ac:spMkLst>
        </pc:spChg>
        <pc:spChg chg="add del mod">
          <ac:chgData name="Marcel Schrauwen" userId="a0eb31cc-fb57-4beb-a905-b50ad30eea93" providerId="ADAL" clId="{44323E89-2A6C-4E24-81AA-21BC16E73784}" dt="2022-06-07T11:31:14.783" v="9456" actId="478"/>
          <ac:spMkLst>
            <pc:docMk/>
            <pc:sldMk cId="2550664724" sldId="284"/>
            <ac:spMk id="132" creationId="{D94D5205-562F-481D-AC7D-CA26AC637CE0}"/>
          </ac:spMkLst>
        </pc:spChg>
        <pc:spChg chg="add mod">
          <ac:chgData name="Marcel Schrauwen" userId="a0eb31cc-fb57-4beb-a905-b50ad30eea93" providerId="ADAL" clId="{44323E89-2A6C-4E24-81AA-21BC16E73784}" dt="2022-06-07T11:40:18.337" v="9490" actId="165"/>
          <ac:spMkLst>
            <pc:docMk/>
            <pc:sldMk cId="2550664724" sldId="284"/>
            <ac:spMk id="156" creationId="{459EB8F9-B9EB-4844-B052-D9A2BFA89D7F}"/>
          </ac:spMkLst>
        </pc:spChg>
        <pc:spChg chg="add mod">
          <ac:chgData name="Marcel Schrauwen" userId="a0eb31cc-fb57-4beb-a905-b50ad30eea93" providerId="ADAL" clId="{44323E89-2A6C-4E24-81AA-21BC16E73784}" dt="2022-06-07T11:40:18.337" v="9490" actId="165"/>
          <ac:spMkLst>
            <pc:docMk/>
            <pc:sldMk cId="2550664724" sldId="284"/>
            <ac:spMk id="157" creationId="{C7F6FE88-38E2-496E-98E6-6AFEE626952D}"/>
          </ac:spMkLst>
        </pc:spChg>
        <pc:spChg chg="add del mod">
          <ac:chgData name="Marcel Schrauwen" userId="a0eb31cc-fb57-4beb-a905-b50ad30eea93" providerId="ADAL" clId="{44323E89-2A6C-4E24-81AA-21BC16E73784}" dt="2022-06-07T08:53:50.264" v="7747" actId="478"/>
          <ac:spMkLst>
            <pc:docMk/>
            <pc:sldMk cId="2550664724" sldId="284"/>
            <ac:spMk id="158" creationId="{AC748BB8-ED36-407B-AE84-6C1E5F7594B0}"/>
          </ac:spMkLst>
        </pc:spChg>
        <pc:spChg chg="add del mod">
          <ac:chgData name="Marcel Schrauwen" userId="a0eb31cc-fb57-4beb-a905-b50ad30eea93" providerId="ADAL" clId="{44323E89-2A6C-4E24-81AA-21BC16E73784}" dt="2022-06-07T08:53:50.264" v="7747" actId="478"/>
          <ac:spMkLst>
            <pc:docMk/>
            <pc:sldMk cId="2550664724" sldId="284"/>
            <ac:spMk id="159" creationId="{6D76DAF6-58C8-4EB9-939A-2671077091B6}"/>
          </ac:spMkLst>
        </pc:spChg>
        <pc:spChg chg="add mod topLvl">
          <ac:chgData name="Marcel Schrauwen" userId="a0eb31cc-fb57-4beb-a905-b50ad30eea93" providerId="ADAL" clId="{44323E89-2A6C-4E24-81AA-21BC16E73784}" dt="2022-06-07T11:40:18.337" v="9490" actId="165"/>
          <ac:spMkLst>
            <pc:docMk/>
            <pc:sldMk cId="2550664724" sldId="284"/>
            <ac:spMk id="160" creationId="{C1E62224-660F-4538-8131-B3870241F626}"/>
          </ac:spMkLst>
        </pc:spChg>
        <pc:spChg chg="add mod">
          <ac:chgData name="Marcel Schrauwen" userId="a0eb31cc-fb57-4beb-a905-b50ad30eea93" providerId="ADAL" clId="{44323E89-2A6C-4E24-81AA-21BC16E73784}" dt="2022-06-07T11:40:18.337" v="9490" actId="165"/>
          <ac:spMkLst>
            <pc:docMk/>
            <pc:sldMk cId="2550664724" sldId="284"/>
            <ac:spMk id="168" creationId="{2645036C-7681-4A8E-B3A7-4960B2399A44}"/>
          </ac:spMkLst>
        </pc:spChg>
        <pc:spChg chg="add mod topLvl">
          <ac:chgData name="Marcel Schrauwen" userId="a0eb31cc-fb57-4beb-a905-b50ad30eea93" providerId="ADAL" clId="{44323E89-2A6C-4E24-81AA-21BC16E73784}" dt="2022-06-07T11:40:18.337" v="9490" actId="165"/>
          <ac:spMkLst>
            <pc:docMk/>
            <pc:sldMk cId="2550664724" sldId="284"/>
            <ac:spMk id="198" creationId="{4A289984-1C89-4D26-9B17-B2A0092C14F0}"/>
          </ac:spMkLst>
        </pc:spChg>
        <pc:spChg chg="add del mod">
          <ac:chgData name="Marcel Schrauwen" userId="a0eb31cc-fb57-4beb-a905-b50ad30eea93" providerId="ADAL" clId="{44323E89-2A6C-4E24-81AA-21BC16E73784}" dt="2022-06-07T09:03:18.134" v="8002" actId="478"/>
          <ac:spMkLst>
            <pc:docMk/>
            <pc:sldMk cId="2550664724" sldId="284"/>
            <ac:spMk id="200" creationId="{58D488C4-C41A-45D9-A977-042E92839DA1}"/>
          </ac:spMkLst>
        </pc:spChg>
        <pc:spChg chg="add del mod">
          <ac:chgData name="Marcel Schrauwen" userId="a0eb31cc-fb57-4beb-a905-b50ad30eea93" providerId="ADAL" clId="{44323E89-2A6C-4E24-81AA-21BC16E73784}" dt="2022-06-07T09:02:29.321" v="7993" actId="478"/>
          <ac:spMkLst>
            <pc:docMk/>
            <pc:sldMk cId="2550664724" sldId="284"/>
            <ac:spMk id="201" creationId="{683FD722-A39C-49AB-9E4B-FFACDD642315}"/>
          </ac:spMkLst>
        </pc:spChg>
        <pc:spChg chg="add mod topLvl">
          <ac:chgData name="Marcel Schrauwen" userId="a0eb31cc-fb57-4beb-a905-b50ad30eea93" providerId="ADAL" clId="{44323E89-2A6C-4E24-81AA-21BC16E73784}" dt="2022-06-07T11:40:18.337" v="9490" actId="165"/>
          <ac:spMkLst>
            <pc:docMk/>
            <pc:sldMk cId="2550664724" sldId="284"/>
            <ac:spMk id="202" creationId="{4B067067-DB0A-4725-978A-7ACE14629DD1}"/>
          </ac:spMkLst>
        </pc:spChg>
        <pc:spChg chg="add mod topLvl">
          <ac:chgData name="Marcel Schrauwen" userId="a0eb31cc-fb57-4beb-a905-b50ad30eea93" providerId="ADAL" clId="{44323E89-2A6C-4E24-81AA-21BC16E73784}" dt="2022-06-07T11:40:18.337" v="9490" actId="165"/>
          <ac:spMkLst>
            <pc:docMk/>
            <pc:sldMk cId="2550664724" sldId="284"/>
            <ac:spMk id="203" creationId="{B258F8C8-D2C6-434E-A18B-16105DE987D5}"/>
          </ac:spMkLst>
        </pc:spChg>
        <pc:spChg chg="add mod topLvl">
          <ac:chgData name="Marcel Schrauwen" userId="a0eb31cc-fb57-4beb-a905-b50ad30eea93" providerId="ADAL" clId="{44323E89-2A6C-4E24-81AA-21BC16E73784}" dt="2022-06-07T11:40:18.337" v="9490" actId="165"/>
          <ac:spMkLst>
            <pc:docMk/>
            <pc:sldMk cId="2550664724" sldId="284"/>
            <ac:spMk id="204" creationId="{F0D69C0E-276F-44FF-8287-A96411E7EB03}"/>
          </ac:spMkLst>
        </pc:spChg>
        <pc:spChg chg="add mod topLvl">
          <ac:chgData name="Marcel Schrauwen" userId="a0eb31cc-fb57-4beb-a905-b50ad30eea93" providerId="ADAL" clId="{44323E89-2A6C-4E24-81AA-21BC16E73784}" dt="2022-06-07T11:40:18.337" v="9490" actId="165"/>
          <ac:spMkLst>
            <pc:docMk/>
            <pc:sldMk cId="2550664724" sldId="284"/>
            <ac:spMk id="205" creationId="{912A912D-86B7-4BCD-985E-7ECFE2317846}"/>
          </ac:spMkLst>
        </pc:spChg>
        <pc:spChg chg="add mod topLvl">
          <ac:chgData name="Marcel Schrauwen" userId="a0eb31cc-fb57-4beb-a905-b50ad30eea93" providerId="ADAL" clId="{44323E89-2A6C-4E24-81AA-21BC16E73784}" dt="2022-06-07T11:40:18.337" v="9490" actId="165"/>
          <ac:spMkLst>
            <pc:docMk/>
            <pc:sldMk cId="2550664724" sldId="284"/>
            <ac:spMk id="206" creationId="{F43C5B8D-E518-451B-A828-32275D04561C}"/>
          </ac:spMkLst>
        </pc:spChg>
        <pc:spChg chg="add del mod">
          <ac:chgData name="Marcel Schrauwen" userId="a0eb31cc-fb57-4beb-a905-b50ad30eea93" providerId="ADAL" clId="{44323E89-2A6C-4E24-81AA-21BC16E73784}" dt="2022-06-07T08:57:06.569" v="7817"/>
          <ac:spMkLst>
            <pc:docMk/>
            <pc:sldMk cId="2550664724" sldId="284"/>
            <ac:spMk id="207" creationId="{E4916415-269E-4F88-B3DA-010D6D35612B}"/>
          </ac:spMkLst>
        </pc:spChg>
        <pc:spChg chg="add mod topLvl">
          <ac:chgData name="Marcel Schrauwen" userId="a0eb31cc-fb57-4beb-a905-b50ad30eea93" providerId="ADAL" clId="{44323E89-2A6C-4E24-81AA-21BC16E73784}" dt="2022-06-07T11:40:18.337" v="9490" actId="165"/>
          <ac:spMkLst>
            <pc:docMk/>
            <pc:sldMk cId="2550664724" sldId="284"/>
            <ac:spMk id="208" creationId="{0C2EF427-95B8-4B59-BE4C-149B6BB92DBD}"/>
          </ac:spMkLst>
        </pc:spChg>
        <pc:spChg chg="add mod topLvl">
          <ac:chgData name="Marcel Schrauwen" userId="a0eb31cc-fb57-4beb-a905-b50ad30eea93" providerId="ADAL" clId="{44323E89-2A6C-4E24-81AA-21BC16E73784}" dt="2022-06-07T11:40:18.337" v="9490" actId="165"/>
          <ac:spMkLst>
            <pc:docMk/>
            <pc:sldMk cId="2550664724" sldId="284"/>
            <ac:spMk id="209" creationId="{45458372-461C-44CA-925E-1DD6392CD558}"/>
          </ac:spMkLst>
        </pc:spChg>
        <pc:spChg chg="add mod topLvl">
          <ac:chgData name="Marcel Schrauwen" userId="a0eb31cc-fb57-4beb-a905-b50ad30eea93" providerId="ADAL" clId="{44323E89-2A6C-4E24-81AA-21BC16E73784}" dt="2022-06-07T11:40:18.337" v="9490" actId="165"/>
          <ac:spMkLst>
            <pc:docMk/>
            <pc:sldMk cId="2550664724" sldId="284"/>
            <ac:spMk id="210" creationId="{29DB7D39-166F-4DEA-953D-5230EC7D6299}"/>
          </ac:spMkLst>
        </pc:spChg>
        <pc:spChg chg="add mod topLvl">
          <ac:chgData name="Marcel Schrauwen" userId="a0eb31cc-fb57-4beb-a905-b50ad30eea93" providerId="ADAL" clId="{44323E89-2A6C-4E24-81AA-21BC16E73784}" dt="2022-06-07T11:40:18.337" v="9490" actId="165"/>
          <ac:spMkLst>
            <pc:docMk/>
            <pc:sldMk cId="2550664724" sldId="284"/>
            <ac:spMk id="211" creationId="{D0C2D491-174C-41A2-864C-F2F2C101C7D5}"/>
          </ac:spMkLst>
        </pc:spChg>
        <pc:spChg chg="add mod topLvl">
          <ac:chgData name="Marcel Schrauwen" userId="a0eb31cc-fb57-4beb-a905-b50ad30eea93" providerId="ADAL" clId="{44323E89-2A6C-4E24-81AA-21BC16E73784}" dt="2022-06-07T11:40:18.337" v="9490" actId="165"/>
          <ac:spMkLst>
            <pc:docMk/>
            <pc:sldMk cId="2550664724" sldId="284"/>
            <ac:spMk id="212" creationId="{2553D364-6817-48DD-80E0-2D672BEF1CF3}"/>
          </ac:spMkLst>
        </pc:spChg>
        <pc:spChg chg="add mod topLvl">
          <ac:chgData name="Marcel Schrauwen" userId="a0eb31cc-fb57-4beb-a905-b50ad30eea93" providerId="ADAL" clId="{44323E89-2A6C-4E24-81AA-21BC16E73784}" dt="2022-06-07T11:40:18.337" v="9490" actId="165"/>
          <ac:spMkLst>
            <pc:docMk/>
            <pc:sldMk cId="2550664724" sldId="284"/>
            <ac:spMk id="213" creationId="{ACE1F755-F336-44AA-BEC1-CEE24D23F478}"/>
          </ac:spMkLst>
        </pc:spChg>
        <pc:spChg chg="add mod topLvl">
          <ac:chgData name="Marcel Schrauwen" userId="a0eb31cc-fb57-4beb-a905-b50ad30eea93" providerId="ADAL" clId="{44323E89-2A6C-4E24-81AA-21BC16E73784}" dt="2022-06-07T11:40:18.337" v="9490" actId="165"/>
          <ac:spMkLst>
            <pc:docMk/>
            <pc:sldMk cId="2550664724" sldId="284"/>
            <ac:spMk id="214" creationId="{69653161-B687-4289-BB9D-72F8466A4AF4}"/>
          </ac:spMkLst>
        </pc:spChg>
        <pc:spChg chg="add mod topLvl">
          <ac:chgData name="Marcel Schrauwen" userId="a0eb31cc-fb57-4beb-a905-b50ad30eea93" providerId="ADAL" clId="{44323E89-2A6C-4E24-81AA-21BC16E73784}" dt="2022-06-07T11:40:18.337" v="9490" actId="165"/>
          <ac:spMkLst>
            <pc:docMk/>
            <pc:sldMk cId="2550664724" sldId="284"/>
            <ac:spMk id="215" creationId="{1EC66F3E-2FDC-44F2-BC5E-B84D2AEFF394}"/>
          </ac:spMkLst>
        </pc:spChg>
        <pc:spChg chg="add mod topLvl">
          <ac:chgData name="Marcel Schrauwen" userId="a0eb31cc-fb57-4beb-a905-b50ad30eea93" providerId="ADAL" clId="{44323E89-2A6C-4E24-81AA-21BC16E73784}" dt="2022-06-07T11:40:18.337" v="9490" actId="165"/>
          <ac:spMkLst>
            <pc:docMk/>
            <pc:sldMk cId="2550664724" sldId="284"/>
            <ac:spMk id="216" creationId="{853C5CDF-0A62-4802-891F-FB73BAF7FA05}"/>
          </ac:spMkLst>
        </pc:spChg>
        <pc:spChg chg="add mod topLvl">
          <ac:chgData name="Marcel Schrauwen" userId="a0eb31cc-fb57-4beb-a905-b50ad30eea93" providerId="ADAL" clId="{44323E89-2A6C-4E24-81AA-21BC16E73784}" dt="2022-06-07T11:40:18.337" v="9490" actId="165"/>
          <ac:spMkLst>
            <pc:docMk/>
            <pc:sldMk cId="2550664724" sldId="284"/>
            <ac:spMk id="217" creationId="{596DFAF4-8E56-4EFF-92A0-62AE0CA768C0}"/>
          </ac:spMkLst>
        </pc:spChg>
        <pc:grpChg chg="add mod">
          <ac:chgData name="Marcel Schrauwen" userId="a0eb31cc-fb57-4beb-a905-b50ad30eea93" providerId="ADAL" clId="{44323E89-2A6C-4E24-81AA-21BC16E73784}" dt="2022-06-07T10:22:53.107" v="8314" actId="164"/>
          <ac:grpSpMkLst>
            <pc:docMk/>
            <pc:sldMk cId="2550664724" sldId="284"/>
            <ac:grpSpMk id="6" creationId="{86A5DD8B-46A9-4AAB-93C4-C18B1D3EB9DB}"/>
          </ac:grpSpMkLst>
        </pc:grpChg>
        <pc:grpChg chg="add del mod">
          <ac:chgData name="Marcel Schrauwen" userId="a0eb31cc-fb57-4beb-a905-b50ad30eea93" providerId="ADAL" clId="{44323E89-2A6C-4E24-81AA-21BC16E73784}" dt="2022-06-07T11:40:18.337" v="9490" actId="165"/>
          <ac:grpSpMkLst>
            <pc:docMk/>
            <pc:sldMk cId="2550664724" sldId="284"/>
            <ac:grpSpMk id="7" creationId="{2C6B343E-CBBA-4E01-B101-97D1A1DA77FC}"/>
          </ac:grpSpMkLst>
        </pc:grpChg>
        <pc:grpChg chg="add mod topLvl">
          <ac:chgData name="Marcel Schrauwen" userId="a0eb31cc-fb57-4beb-a905-b50ad30eea93" providerId="ADAL" clId="{44323E89-2A6C-4E24-81AA-21BC16E73784}" dt="2022-06-07T11:40:18.337" v="9490" actId="165"/>
          <ac:grpSpMkLst>
            <pc:docMk/>
            <pc:sldMk cId="2550664724" sldId="284"/>
            <ac:grpSpMk id="12" creationId="{0EFC9F28-2482-47DA-AF4C-900461A6E701}"/>
          </ac:grpSpMkLst>
        </pc:grpChg>
        <pc:grpChg chg="add mod topLvl">
          <ac:chgData name="Marcel Schrauwen" userId="a0eb31cc-fb57-4beb-a905-b50ad30eea93" providerId="ADAL" clId="{44323E89-2A6C-4E24-81AA-21BC16E73784}" dt="2022-06-07T11:40:18.337" v="9490" actId="165"/>
          <ac:grpSpMkLst>
            <pc:docMk/>
            <pc:sldMk cId="2550664724" sldId="284"/>
            <ac:grpSpMk id="13" creationId="{EB6646BA-40FC-4FC0-A122-DE24B82561C9}"/>
          </ac:grpSpMkLst>
        </pc:grpChg>
        <pc:grpChg chg="add mod topLvl">
          <ac:chgData name="Marcel Schrauwen" userId="a0eb31cc-fb57-4beb-a905-b50ad30eea93" providerId="ADAL" clId="{44323E89-2A6C-4E24-81AA-21BC16E73784}" dt="2022-06-07T11:40:18.337" v="9490" actId="165"/>
          <ac:grpSpMkLst>
            <pc:docMk/>
            <pc:sldMk cId="2550664724" sldId="284"/>
            <ac:grpSpMk id="20" creationId="{0AF35A1F-59C3-4D30-8BD2-5DBD8791B496}"/>
          </ac:grpSpMkLst>
        </pc:grpChg>
        <pc:grpChg chg="add mod">
          <ac:chgData name="Marcel Schrauwen" userId="a0eb31cc-fb57-4beb-a905-b50ad30eea93" providerId="ADAL" clId="{44323E89-2A6C-4E24-81AA-21BC16E73784}" dt="2022-06-07T08:29:32.869" v="7272" actId="571"/>
          <ac:grpSpMkLst>
            <pc:docMk/>
            <pc:sldMk cId="2550664724" sldId="284"/>
            <ac:grpSpMk id="24" creationId="{553BEB37-3004-40C2-8C47-8568F73DCE22}"/>
          </ac:grpSpMkLst>
        </pc:grpChg>
        <pc:grpChg chg="add mod topLvl">
          <ac:chgData name="Marcel Schrauwen" userId="a0eb31cc-fb57-4beb-a905-b50ad30eea93" providerId="ADAL" clId="{44323E89-2A6C-4E24-81AA-21BC16E73784}" dt="2022-06-07T11:40:18.337" v="9490" actId="165"/>
          <ac:grpSpMkLst>
            <pc:docMk/>
            <pc:sldMk cId="2550664724" sldId="284"/>
            <ac:grpSpMk id="27" creationId="{C2198C82-D61A-4EF4-AE03-7C48959C140B}"/>
          </ac:grpSpMkLst>
        </pc:grpChg>
        <pc:grpChg chg="add mod topLvl">
          <ac:chgData name="Marcel Schrauwen" userId="a0eb31cc-fb57-4beb-a905-b50ad30eea93" providerId="ADAL" clId="{44323E89-2A6C-4E24-81AA-21BC16E73784}" dt="2022-06-07T11:40:18.337" v="9490" actId="165"/>
          <ac:grpSpMkLst>
            <pc:docMk/>
            <pc:sldMk cId="2550664724" sldId="284"/>
            <ac:grpSpMk id="30" creationId="{EF96D56F-F351-4AD8-8B18-05DA73C9DB76}"/>
          </ac:grpSpMkLst>
        </pc:grpChg>
        <pc:grpChg chg="add mod topLvl">
          <ac:chgData name="Marcel Schrauwen" userId="a0eb31cc-fb57-4beb-a905-b50ad30eea93" providerId="ADAL" clId="{44323E89-2A6C-4E24-81AA-21BC16E73784}" dt="2022-06-07T11:40:18.337" v="9490" actId="165"/>
          <ac:grpSpMkLst>
            <pc:docMk/>
            <pc:sldMk cId="2550664724" sldId="284"/>
            <ac:grpSpMk id="33" creationId="{5E86AC87-F000-457C-97C3-F44A1F2A1B47}"/>
          </ac:grpSpMkLst>
        </pc:grpChg>
        <pc:grpChg chg="add mod topLvl">
          <ac:chgData name="Marcel Schrauwen" userId="a0eb31cc-fb57-4beb-a905-b50ad30eea93" providerId="ADAL" clId="{44323E89-2A6C-4E24-81AA-21BC16E73784}" dt="2022-06-07T11:40:18.337" v="9490" actId="165"/>
          <ac:grpSpMkLst>
            <pc:docMk/>
            <pc:sldMk cId="2550664724" sldId="284"/>
            <ac:grpSpMk id="36" creationId="{2A53445C-7B3A-4A82-9ACD-B9A956D45EF1}"/>
          </ac:grpSpMkLst>
        </pc:grpChg>
        <pc:grpChg chg="add mod topLvl">
          <ac:chgData name="Marcel Schrauwen" userId="a0eb31cc-fb57-4beb-a905-b50ad30eea93" providerId="ADAL" clId="{44323E89-2A6C-4E24-81AA-21BC16E73784}" dt="2022-06-07T11:40:18.337" v="9490" actId="165"/>
          <ac:grpSpMkLst>
            <pc:docMk/>
            <pc:sldMk cId="2550664724" sldId="284"/>
            <ac:grpSpMk id="39" creationId="{28CA6595-A89A-4D32-B39F-1DE6AA4EC55F}"/>
          </ac:grpSpMkLst>
        </pc:grpChg>
        <pc:grpChg chg="add mod topLvl">
          <ac:chgData name="Marcel Schrauwen" userId="a0eb31cc-fb57-4beb-a905-b50ad30eea93" providerId="ADAL" clId="{44323E89-2A6C-4E24-81AA-21BC16E73784}" dt="2022-06-07T11:40:18.337" v="9490" actId="165"/>
          <ac:grpSpMkLst>
            <pc:docMk/>
            <pc:sldMk cId="2550664724" sldId="284"/>
            <ac:grpSpMk id="42" creationId="{E2DB066F-2415-47EB-ADE1-0AB3EE01D1E1}"/>
          </ac:grpSpMkLst>
        </pc:grpChg>
        <pc:grpChg chg="add mod topLvl">
          <ac:chgData name="Marcel Schrauwen" userId="a0eb31cc-fb57-4beb-a905-b50ad30eea93" providerId="ADAL" clId="{44323E89-2A6C-4E24-81AA-21BC16E73784}" dt="2022-06-07T11:40:18.337" v="9490" actId="165"/>
          <ac:grpSpMkLst>
            <pc:docMk/>
            <pc:sldMk cId="2550664724" sldId="284"/>
            <ac:grpSpMk id="45" creationId="{70BC2761-7BC3-474A-9295-6D299813DED4}"/>
          </ac:grpSpMkLst>
        </pc:grpChg>
        <pc:grpChg chg="add mod topLvl">
          <ac:chgData name="Marcel Schrauwen" userId="a0eb31cc-fb57-4beb-a905-b50ad30eea93" providerId="ADAL" clId="{44323E89-2A6C-4E24-81AA-21BC16E73784}" dt="2022-06-07T11:40:18.337" v="9490" actId="165"/>
          <ac:grpSpMkLst>
            <pc:docMk/>
            <pc:sldMk cId="2550664724" sldId="284"/>
            <ac:grpSpMk id="48" creationId="{0F5E28E3-051E-48D1-A444-2F16E540BD72}"/>
          </ac:grpSpMkLst>
        </pc:grpChg>
        <pc:grpChg chg="add mod topLvl">
          <ac:chgData name="Marcel Schrauwen" userId="a0eb31cc-fb57-4beb-a905-b50ad30eea93" providerId="ADAL" clId="{44323E89-2A6C-4E24-81AA-21BC16E73784}" dt="2022-06-07T11:40:18.337" v="9490" actId="165"/>
          <ac:grpSpMkLst>
            <pc:docMk/>
            <pc:sldMk cId="2550664724" sldId="284"/>
            <ac:grpSpMk id="51" creationId="{625688FA-A8A5-49B8-A992-E6771760668E}"/>
          </ac:grpSpMkLst>
        </pc:grpChg>
        <pc:grpChg chg="add mod topLvl">
          <ac:chgData name="Marcel Schrauwen" userId="a0eb31cc-fb57-4beb-a905-b50ad30eea93" providerId="ADAL" clId="{44323E89-2A6C-4E24-81AA-21BC16E73784}" dt="2022-06-07T11:40:18.337" v="9490" actId="165"/>
          <ac:grpSpMkLst>
            <pc:docMk/>
            <pc:sldMk cId="2550664724" sldId="284"/>
            <ac:grpSpMk id="54" creationId="{92DBC416-0215-4125-AF2F-B788AA11A9D0}"/>
          </ac:grpSpMkLst>
        </pc:grpChg>
        <pc:grpChg chg="add mod topLvl">
          <ac:chgData name="Marcel Schrauwen" userId="a0eb31cc-fb57-4beb-a905-b50ad30eea93" providerId="ADAL" clId="{44323E89-2A6C-4E24-81AA-21BC16E73784}" dt="2022-06-07T11:40:18.337" v="9490" actId="165"/>
          <ac:grpSpMkLst>
            <pc:docMk/>
            <pc:sldMk cId="2550664724" sldId="284"/>
            <ac:grpSpMk id="57" creationId="{221E3CAB-AC37-4AD5-8077-C1D0959B248C}"/>
          </ac:grpSpMkLst>
        </pc:grpChg>
        <pc:grpChg chg="add mod topLvl">
          <ac:chgData name="Marcel Schrauwen" userId="a0eb31cc-fb57-4beb-a905-b50ad30eea93" providerId="ADAL" clId="{44323E89-2A6C-4E24-81AA-21BC16E73784}" dt="2022-06-07T11:40:18.337" v="9490" actId="165"/>
          <ac:grpSpMkLst>
            <pc:docMk/>
            <pc:sldMk cId="2550664724" sldId="284"/>
            <ac:grpSpMk id="60" creationId="{88577627-FEED-4E61-972E-F72B19727F7F}"/>
          </ac:grpSpMkLst>
        </pc:grpChg>
        <pc:grpChg chg="add mod">
          <ac:chgData name="Marcel Schrauwen" userId="a0eb31cc-fb57-4beb-a905-b50ad30eea93" providerId="ADAL" clId="{44323E89-2A6C-4E24-81AA-21BC16E73784}" dt="2022-06-07T11:40:18.337" v="9490" actId="165"/>
          <ac:grpSpMkLst>
            <pc:docMk/>
            <pc:sldMk cId="2550664724" sldId="284"/>
            <ac:grpSpMk id="92" creationId="{0890E973-2BA4-440D-9732-2BDC5B1CCAF9}"/>
          </ac:grpSpMkLst>
        </pc:grpChg>
        <pc:grpChg chg="add mod">
          <ac:chgData name="Marcel Schrauwen" userId="a0eb31cc-fb57-4beb-a905-b50ad30eea93" providerId="ADAL" clId="{44323E89-2A6C-4E24-81AA-21BC16E73784}" dt="2022-06-07T11:40:18.337" v="9490" actId="165"/>
          <ac:grpSpMkLst>
            <pc:docMk/>
            <pc:sldMk cId="2550664724" sldId="284"/>
            <ac:grpSpMk id="96" creationId="{A6435722-26B5-4E52-9FB9-D15A12757811}"/>
          </ac:grpSpMkLst>
        </pc:grpChg>
        <pc:grpChg chg="add mod topLvl">
          <ac:chgData name="Marcel Schrauwen" userId="a0eb31cc-fb57-4beb-a905-b50ad30eea93" providerId="ADAL" clId="{44323E89-2A6C-4E24-81AA-21BC16E73784}" dt="2022-06-07T11:40:18.337" v="9490" actId="165"/>
          <ac:grpSpMkLst>
            <pc:docMk/>
            <pc:sldMk cId="2550664724" sldId="284"/>
            <ac:grpSpMk id="99" creationId="{448E3C29-227C-40AE-890B-F731FF422F29}"/>
          </ac:grpSpMkLst>
        </pc:grpChg>
        <pc:grpChg chg="add mod">
          <ac:chgData name="Marcel Schrauwen" userId="a0eb31cc-fb57-4beb-a905-b50ad30eea93" providerId="ADAL" clId="{44323E89-2A6C-4E24-81AA-21BC16E73784}" dt="2022-06-07T08:39:50.480" v="7549" actId="164"/>
          <ac:grpSpMkLst>
            <pc:docMk/>
            <pc:sldMk cId="2550664724" sldId="284"/>
            <ac:grpSpMk id="102" creationId="{7495BA29-8AF1-458D-8704-453E19037D7F}"/>
          </ac:grpSpMkLst>
        </pc:grpChg>
        <pc:grpChg chg="add mod">
          <ac:chgData name="Marcel Schrauwen" userId="a0eb31cc-fb57-4beb-a905-b50ad30eea93" providerId="ADAL" clId="{44323E89-2A6C-4E24-81AA-21BC16E73784}" dt="2022-06-07T11:40:18.337" v="9490" actId="165"/>
          <ac:grpSpMkLst>
            <pc:docMk/>
            <pc:sldMk cId="2550664724" sldId="284"/>
            <ac:grpSpMk id="108" creationId="{AA52C6FE-8574-451F-BE49-D939E5F0BD14}"/>
          </ac:grpSpMkLst>
        </pc:grpChg>
        <pc:grpChg chg="add mod">
          <ac:chgData name="Marcel Schrauwen" userId="a0eb31cc-fb57-4beb-a905-b50ad30eea93" providerId="ADAL" clId="{44323E89-2A6C-4E24-81AA-21BC16E73784}" dt="2022-06-07T11:40:18.337" v="9490" actId="165"/>
          <ac:grpSpMkLst>
            <pc:docMk/>
            <pc:sldMk cId="2550664724" sldId="284"/>
            <ac:grpSpMk id="111" creationId="{75EA5913-62B4-40A2-B898-219C4507EACF}"/>
          </ac:grpSpMkLst>
        </pc:grpChg>
        <pc:grpChg chg="add mod topLvl">
          <ac:chgData name="Marcel Schrauwen" userId="a0eb31cc-fb57-4beb-a905-b50ad30eea93" providerId="ADAL" clId="{44323E89-2A6C-4E24-81AA-21BC16E73784}" dt="2022-06-07T11:40:18.337" v="9490" actId="165"/>
          <ac:grpSpMkLst>
            <pc:docMk/>
            <pc:sldMk cId="2550664724" sldId="284"/>
            <ac:grpSpMk id="113" creationId="{DA7F5159-C060-4847-99E8-08F035C77367}"/>
          </ac:grpSpMkLst>
        </pc:grpChg>
        <pc:grpChg chg="add mod topLvl">
          <ac:chgData name="Marcel Schrauwen" userId="a0eb31cc-fb57-4beb-a905-b50ad30eea93" providerId="ADAL" clId="{44323E89-2A6C-4E24-81AA-21BC16E73784}" dt="2022-06-07T11:40:18.337" v="9490" actId="165"/>
          <ac:grpSpMkLst>
            <pc:docMk/>
            <pc:sldMk cId="2550664724" sldId="284"/>
            <ac:grpSpMk id="116" creationId="{69ACCA73-0AD7-473E-878A-174179ECB31B}"/>
          </ac:grpSpMkLst>
        </pc:grpChg>
        <pc:grpChg chg="add mod topLvl">
          <ac:chgData name="Marcel Schrauwen" userId="a0eb31cc-fb57-4beb-a905-b50ad30eea93" providerId="ADAL" clId="{44323E89-2A6C-4E24-81AA-21BC16E73784}" dt="2022-06-07T11:40:18.337" v="9490" actId="165"/>
          <ac:grpSpMkLst>
            <pc:docMk/>
            <pc:sldMk cId="2550664724" sldId="284"/>
            <ac:grpSpMk id="118" creationId="{62000914-F70A-4457-B907-8B054C9FCE07}"/>
          </ac:grpSpMkLst>
        </pc:grpChg>
        <pc:grpChg chg="add mod">
          <ac:chgData name="Marcel Schrauwen" userId="a0eb31cc-fb57-4beb-a905-b50ad30eea93" providerId="ADAL" clId="{44323E89-2A6C-4E24-81AA-21BC16E73784}" dt="2022-06-07T08:44:33.256" v="7618" actId="164"/>
          <ac:grpSpMkLst>
            <pc:docMk/>
            <pc:sldMk cId="2550664724" sldId="284"/>
            <ac:grpSpMk id="139" creationId="{50D7EA50-6C8A-4F51-A1A9-7ADD451788DF}"/>
          </ac:grpSpMkLst>
        </pc:grpChg>
        <pc:grpChg chg="add mod topLvl">
          <ac:chgData name="Marcel Schrauwen" userId="a0eb31cc-fb57-4beb-a905-b50ad30eea93" providerId="ADAL" clId="{44323E89-2A6C-4E24-81AA-21BC16E73784}" dt="2022-06-07T11:40:18.337" v="9490" actId="165"/>
          <ac:grpSpMkLst>
            <pc:docMk/>
            <pc:sldMk cId="2550664724" sldId="284"/>
            <ac:grpSpMk id="149" creationId="{79F8F43F-0DB9-4B0F-9B9C-D8CE51EA0E0B}"/>
          </ac:grpSpMkLst>
        </pc:grpChg>
        <pc:grpChg chg="add mod topLvl">
          <ac:chgData name="Marcel Schrauwen" userId="a0eb31cc-fb57-4beb-a905-b50ad30eea93" providerId="ADAL" clId="{44323E89-2A6C-4E24-81AA-21BC16E73784}" dt="2022-06-07T11:40:18.337" v="9490" actId="165"/>
          <ac:grpSpMkLst>
            <pc:docMk/>
            <pc:sldMk cId="2550664724" sldId="284"/>
            <ac:grpSpMk id="155" creationId="{F5A10533-09D2-407C-A1DC-431A5DAD20D3}"/>
          </ac:grpSpMkLst>
        </pc:grpChg>
        <pc:grpChg chg="add mod topLvl">
          <ac:chgData name="Marcel Schrauwen" userId="a0eb31cc-fb57-4beb-a905-b50ad30eea93" providerId="ADAL" clId="{44323E89-2A6C-4E24-81AA-21BC16E73784}" dt="2022-06-07T11:40:18.337" v="9490" actId="165"/>
          <ac:grpSpMkLst>
            <pc:docMk/>
            <pc:sldMk cId="2550664724" sldId="284"/>
            <ac:grpSpMk id="167" creationId="{26E5DB0F-86DB-4630-9846-29C7F8B9627D}"/>
          </ac:grpSpMkLst>
        </pc:grpChg>
        <pc:grpChg chg="add mod topLvl">
          <ac:chgData name="Marcel Schrauwen" userId="a0eb31cc-fb57-4beb-a905-b50ad30eea93" providerId="ADAL" clId="{44323E89-2A6C-4E24-81AA-21BC16E73784}" dt="2022-06-07T11:40:18.337" v="9490" actId="165"/>
          <ac:grpSpMkLst>
            <pc:docMk/>
            <pc:sldMk cId="2550664724" sldId="284"/>
            <ac:grpSpMk id="172" creationId="{0A966FBE-081E-485D-B9D5-B2DDCECF3D54}"/>
          </ac:grpSpMkLst>
        </pc:grpChg>
        <pc:grpChg chg="add mod topLvl">
          <ac:chgData name="Marcel Schrauwen" userId="a0eb31cc-fb57-4beb-a905-b50ad30eea93" providerId="ADAL" clId="{44323E89-2A6C-4E24-81AA-21BC16E73784}" dt="2022-06-07T11:40:18.337" v="9490" actId="165"/>
          <ac:grpSpMkLst>
            <pc:docMk/>
            <pc:sldMk cId="2550664724" sldId="284"/>
            <ac:grpSpMk id="176" creationId="{97789798-132D-401D-AB09-8B058F0A2EE8}"/>
          </ac:grpSpMkLst>
        </pc:grpChg>
        <pc:grpChg chg="add mod topLvl">
          <ac:chgData name="Marcel Schrauwen" userId="a0eb31cc-fb57-4beb-a905-b50ad30eea93" providerId="ADAL" clId="{44323E89-2A6C-4E24-81AA-21BC16E73784}" dt="2022-06-07T11:40:18.337" v="9490" actId="165"/>
          <ac:grpSpMkLst>
            <pc:docMk/>
            <pc:sldMk cId="2550664724" sldId="284"/>
            <ac:grpSpMk id="187" creationId="{2D534B0F-20EC-43B9-AE59-5B07B82A3707}"/>
          </ac:grpSpMkLst>
        </pc:grpChg>
        <pc:grpChg chg="add del mod">
          <ac:chgData name="Marcel Schrauwen" userId="a0eb31cc-fb57-4beb-a905-b50ad30eea93" providerId="ADAL" clId="{44323E89-2A6C-4E24-81AA-21BC16E73784}" dt="2022-06-07T09:04:42.647" v="8068" actId="165"/>
          <ac:grpSpMkLst>
            <pc:docMk/>
            <pc:sldMk cId="2550664724" sldId="284"/>
            <ac:grpSpMk id="218" creationId="{2568E9ED-6900-4317-961D-95119D2D36CF}"/>
          </ac:grpSpMkLst>
        </pc:grpChg>
        <pc:graphicFrameChg chg="add del mod modGraphic">
          <ac:chgData name="Marcel Schrauwen" userId="a0eb31cc-fb57-4beb-a905-b50ad30eea93" providerId="ADAL" clId="{44323E89-2A6C-4E24-81AA-21BC16E73784}" dt="2022-06-07T09:05:38.555" v="8074" actId="1032"/>
          <ac:graphicFrameMkLst>
            <pc:docMk/>
            <pc:sldMk cId="2550664724" sldId="284"/>
            <ac:graphicFrameMk id="219" creationId="{4BFE95B1-9356-45C0-802C-AC25CA5CED66}"/>
          </ac:graphicFrameMkLst>
        </pc:graphicFrameChg>
        <pc:graphicFrameChg chg="add del mod modGraphic">
          <ac:chgData name="Marcel Schrauwen" userId="a0eb31cc-fb57-4beb-a905-b50ad30eea93" providerId="ADAL" clId="{44323E89-2A6C-4E24-81AA-21BC16E73784}" dt="2022-06-07T09:06:20.600" v="8082" actId="478"/>
          <ac:graphicFrameMkLst>
            <pc:docMk/>
            <pc:sldMk cId="2550664724" sldId="284"/>
            <ac:graphicFrameMk id="220" creationId="{4931747E-4D99-4187-A9C2-D6194670FB3D}"/>
          </ac:graphicFrameMkLst>
        </pc:graphicFrameChg>
        <pc:graphicFrameChg chg="add mod modGraphic">
          <ac:chgData name="Marcel Schrauwen" userId="a0eb31cc-fb57-4beb-a905-b50ad30eea93" providerId="ADAL" clId="{44323E89-2A6C-4E24-81AA-21BC16E73784}" dt="2022-06-07T11:31:41.353" v="9458" actId="313"/>
          <ac:graphicFrameMkLst>
            <pc:docMk/>
            <pc:sldMk cId="2550664724" sldId="284"/>
            <ac:graphicFrameMk id="221" creationId="{56E74EAE-57A6-4EB2-8856-087F5D9F8529}"/>
          </ac:graphicFrameMkLst>
        </pc:graphicFrameChg>
        <pc:picChg chg="add del mod">
          <ac:chgData name="Marcel Schrauwen" userId="a0eb31cc-fb57-4beb-a905-b50ad30eea93" providerId="ADAL" clId="{44323E89-2A6C-4E24-81AA-21BC16E73784}" dt="2022-06-07T08:26:42.259" v="7238" actId="478"/>
          <ac:picMkLst>
            <pc:docMk/>
            <pc:sldMk cId="2550664724" sldId="284"/>
            <ac:picMk id="7" creationId="{F7BB2C97-4B7E-469A-8CA0-07C0141DDB92}"/>
          </ac:picMkLst>
        </pc:picChg>
        <pc:picChg chg="add del mod">
          <ac:chgData name="Marcel Schrauwen" userId="a0eb31cc-fb57-4beb-a905-b50ad30eea93" providerId="ADAL" clId="{44323E89-2A6C-4E24-81AA-21BC16E73784}" dt="2022-06-07T09:02:19.854" v="7991" actId="478"/>
          <ac:picMkLst>
            <pc:docMk/>
            <pc:sldMk cId="2550664724" sldId="284"/>
            <ac:picMk id="10" creationId="{65751B92-6551-4721-86AC-321F60984301}"/>
          </ac:picMkLst>
        </pc:picChg>
        <pc:picChg chg="add mod">
          <ac:chgData name="Marcel Schrauwen" userId="a0eb31cc-fb57-4beb-a905-b50ad30eea93" providerId="ADAL" clId="{44323E89-2A6C-4E24-81AA-21BC16E73784}" dt="2022-06-07T08:29:32.869" v="7272" actId="571"/>
          <ac:picMkLst>
            <pc:docMk/>
            <pc:sldMk cId="2550664724" sldId="284"/>
            <ac:picMk id="23" creationId="{9DAF9664-F6D4-47B8-BAD6-8FA6406E1138}"/>
          </ac:picMkLst>
        </pc:picChg>
        <pc:cxnChg chg="add mod">
          <ac:chgData name="Marcel Schrauwen" userId="a0eb31cc-fb57-4beb-a905-b50ad30eea93" providerId="ADAL" clId="{44323E89-2A6C-4E24-81AA-21BC16E73784}" dt="2022-06-07T11:40:18.337" v="9490" actId="165"/>
          <ac:cxnSpMkLst>
            <pc:docMk/>
            <pc:sldMk cId="2550664724" sldId="284"/>
            <ac:cxnSpMk id="11" creationId="{9A21A800-3C2F-46EE-A42D-CC55128C399B}"/>
          </ac:cxnSpMkLst>
        </pc:cxnChg>
        <pc:cxnChg chg="mod">
          <ac:chgData name="Marcel Schrauwen" userId="a0eb31cc-fb57-4beb-a905-b50ad30eea93" providerId="ADAL" clId="{44323E89-2A6C-4E24-81AA-21BC16E73784}" dt="2022-06-07T11:40:18.337" v="9490" actId="165"/>
          <ac:cxnSpMkLst>
            <pc:docMk/>
            <pc:sldMk cId="2550664724" sldId="284"/>
            <ac:cxnSpMk id="15" creationId="{1B184C58-F04F-410C-8C55-FC1276A13C16}"/>
          </ac:cxnSpMkLst>
        </pc:cxnChg>
        <pc:cxnChg chg="add del mod">
          <ac:chgData name="Marcel Schrauwen" userId="a0eb31cc-fb57-4beb-a905-b50ad30eea93" providerId="ADAL" clId="{44323E89-2A6C-4E24-81AA-21BC16E73784}" dt="2022-06-07T08:27:45.169" v="7242" actId="478"/>
          <ac:cxnSpMkLst>
            <pc:docMk/>
            <pc:sldMk cId="2550664724" sldId="284"/>
            <ac:cxnSpMk id="17" creationId="{77057199-A7EA-4C8C-8418-9A076EEF6F55}"/>
          </ac:cxnSpMkLst>
        </pc:cxnChg>
        <pc:cxnChg chg="mod">
          <ac:chgData name="Marcel Schrauwen" userId="a0eb31cc-fb57-4beb-a905-b50ad30eea93" providerId="ADAL" clId="{44323E89-2A6C-4E24-81AA-21BC16E73784}" dt="2022-06-07T11:40:18.337" v="9490" actId="165"/>
          <ac:cxnSpMkLst>
            <pc:docMk/>
            <pc:sldMk cId="2550664724" sldId="284"/>
            <ac:cxnSpMk id="22" creationId="{43067EA7-C619-49BD-9F83-E8DFD6117F04}"/>
          </ac:cxnSpMkLst>
        </pc:cxnChg>
        <pc:cxnChg chg="mod">
          <ac:chgData name="Marcel Schrauwen" userId="a0eb31cc-fb57-4beb-a905-b50ad30eea93" providerId="ADAL" clId="{44323E89-2A6C-4E24-81AA-21BC16E73784}" dt="2022-06-07T08:29:32.869" v="7272" actId="571"/>
          <ac:cxnSpMkLst>
            <pc:docMk/>
            <pc:sldMk cId="2550664724" sldId="284"/>
            <ac:cxnSpMk id="26" creationId="{063F3455-6A70-41F2-85BE-B46F6EB62F48}"/>
          </ac:cxnSpMkLst>
        </pc:cxnChg>
        <pc:cxnChg chg="mod">
          <ac:chgData name="Marcel Schrauwen" userId="a0eb31cc-fb57-4beb-a905-b50ad30eea93" providerId="ADAL" clId="{44323E89-2A6C-4E24-81AA-21BC16E73784}" dt="2022-06-07T11:40:18.337" v="9490" actId="165"/>
          <ac:cxnSpMkLst>
            <pc:docMk/>
            <pc:sldMk cId="2550664724" sldId="284"/>
            <ac:cxnSpMk id="29" creationId="{4A5A47EF-90E8-4AD9-BC38-4DDDA0864C50}"/>
          </ac:cxnSpMkLst>
        </pc:cxnChg>
        <pc:cxnChg chg="mod">
          <ac:chgData name="Marcel Schrauwen" userId="a0eb31cc-fb57-4beb-a905-b50ad30eea93" providerId="ADAL" clId="{44323E89-2A6C-4E24-81AA-21BC16E73784}" dt="2022-06-07T11:40:18.337" v="9490" actId="165"/>
          <ac:cxnSpMkLst>
            <pc:docMk/>
            <pc:sldMk cId="2550664724" sldId="284"/>
            <ac:cxnSpMk id="32" creationId="{3D681400-47B6-45CB-9DFA-FBDE82473A0E}"/>
          </ac:cxnSpMkLst>
        </pc:cxnChg>
        <pc:cxnChg chg="mod">
          <ac:chgData name="Marcel Schrauwen" userId="a0eb31cc-fb57-4beb-a905-b50ad30eea93" providerId="ADAL" clId="{44323E89-2A6C-4E24-81AA-21BC16E73784}" dt="2022-06-07T11:40:18.337" v="9490" actId="165"/>
          <ac:cxnSpMkLst>
            <pc:docMk/>
            <pc:sldMk cId="2550664724" sldId="284"/>
            <ac:cxnSpMk id="35" creationId="{E119BF4B-AA45-4124-AD5A-99B7BDE7E8A0}"/>
          </ac:cxnSpMkLst>
        </pc:cxnChg>
        <pc:cxnChg chg="mod">
          <ac:chgData name="Marcel Schrauwen" userId="a0eb31cc-fb57-4beb-a905-b50ad30eea93" providerId="ADAL" clId="{44323E89-2A6C-4E24-81AA-21BC16E73784}" dt="2022-06-07T11:40:18.337" v="9490" actId="165"/>
          <ac:cxnSpMkLst>
            <pc:docMk/>
            <pc:sldMk cId="2550664724" sldId="284"/>
            <ac:cxnSpMk id="38" creationId="{F49890AB-600B-433E-82E5-79FAA63CE660}"/>
          </ac:cxnSpMkLst>
        </pc:cxnChg>
        <pc:cxnChg chg="mod">
          <ac:chgData name="Marcel Schrauwen" userId="a0eb31cc-fb57-4beb-a905-b50ad30eea93" providerId="ADAL" clId="{44323E89-2A6C-4E24-81AA-21BC16E73784}" dt="2022-06-07T11:40:18.337" v="9490" actId="165"/>
          <ac:cxnSpMkLst>
            <pc:docMk/>
            <pc:sldMk cId="2550664724" sldId="284"/>
            <ac:cxnSpMk id="41" creationId="{2D9F81E1-F625-45EB-83CA-7BADA1616E6C}"/>
          </ac:cxnSpMkLst>
        </pc:cxnChg>
        <pc:cxnChg chg="mod">
          <ac:chgData name="Marcel Schrauwen" userId="a0eb31cc-fb57-4beb-a905-b50ad30eea93" providerId="ADAL" clId="{44323E89-2A6C-4E24-81AA-21BC16E73784}" dt="2022-06-07T11:40:18.337" v="9490" actId="165"/>
          <ac:cxnSpMkLst>
            <pc:docMk/>
            <pc:sldMk cId="2550664724" sldId="284"/>
            <ac:cxnSpMk id="44" creationId="{3BDFE9D5-6EA2-407C-952A-372FA0352030}"/>
          </ac:cxnSpMkLst>
        </pc:cxnChg>
        <pc:cxnChg chg="mod">
          <ac:chgData name="Marcel Schrauwen" userId="a0eb31cc-fb57-4beb-a905-b50ad30eea93" providerId="ADAL" clId="{44323E89-2A6C-4E24-81AA-21BC16E73784}" dt="2022-06-07T11:40:18.337" v="9490" actId="165"/>
          <ac:cxnSpMkLst>
            <pc:docMk/>
            <pc:sldMk cId="2550664724" sldId="284"/>
            <ac:cxnSpMk id="47" creationId="{9330BF9A-EBD9-4A97-A0EB-CC2BD3A803A7}"/>
          </ac:cxnSpMkLst>
        </pc:cxnChg>
        <pc:cxnChg chg="mod">
          <ac:chgData name="Marcel Schrauwen" userId="a0eb31cc-fb57-4beb-a905-b50ad30eea93" providerId="ADAL" clId="{44323E89-2A6C-4E24-81AA-21BC16E73784}" dt="2022-06-07T11:40:18.337" v="9490" actId="165"/>
          <ac:cxnSpMkLst>
            <pc:docMk/>
            <pc:sldMk cId="2550664724" sldId="284"/>
            <ac:cxnSpMk id="50" creationId="{27F34C50-6119-4F41-A997-E59D3367171B}"/>
          </ac:cxnSpMkLst>
        </pc:cxnChg>
        <pc:cxnChg chg="mod">
          <ac:chgData name="Marcel Schrauwen" userId="a0eb31cc-fb57-4beb-a905-b50ad30eea93" providerId="ADAL" clId="{44323E89-2A6C-4E24-81AA-21BC16E73784}" dt="2022-06-07T11:40:18.337" v="9490" actId="165"/>
          <ac:cxnSpMkLst>
            <pc:docMk/>
            <pc:sldMk cId="2550664724" sldId="284"/>
            <ac:cxnSpMk id="53" creationId="{C8FA70FF-D2E9-4C0C-81C5-DCB26FE9F49B}"/>
          </ac:cxnSpMkLst>
        </pc:cxnChg>
        <pc:cxnChg chg="mod">
          <ac:chgData name="Marcel Schrauwen" userId="a0eb31cc-fb57-4beb-a905-b50ad30eea93" providerId="ADAL" clId="{44323E89-2A6C-4E24-81AA-21BC16E73784}" dt="2022-06-07T11:40:18.337" v="9490" actId="165"/>
          <ac:cxnSpMkLst>
            <pc:docMk/>
            <pc:sldMk cId="2550664724" sldId="284"/>
            <ac:cxnSpMk id="56" creationId="{477D940D-19FC-4054-91A7-EA55B03F34AA}"/>
          </ac:cxnSpMkLst>
        </pc:cxnChg>
        <pc:cxnChg chg="mod">
          <ac:chgData name="Marcel Schrauwen" userId="a0eb31cc-fb57-4beb-a905-b50ad30eea93" providerId="ADAL" clId="{44323E89-2A6C-4E24-81AA-21BC16E73784}" dt="2022-06-07T11:40:18.337" v="9490" actId="165"/>
          <ac:cxnSpMkLst>
            <pc:docMk/>
            <pc:sldMk cId="2550664724" sldId="284"/>
            <ac:cxnSpMk id="59" creationId="{E6500D18-F489-4771-8B2E-05579BE5C93A}"/>
          </ac:cxnSpMkLst>
        </pc:cxnChg>
        <pc:cxnChg chg="mod">
          <ac:chgData name="Marcel Schrauwen" userId="a0eb31cc-fb57-4beb-a905-b50ad30eea93" providerId="ADAL" clId="{44323E89-2A6C-4E24-81AA-21BC16E73784}" dt="2022-06-07T11:40:18.337" v="9490" actId="165"/>
          <ac:cxnSpMkLst>
            <pc:docMk/>
            <pc:sldMk cId="2550664724" sldId="284"/>
            <ac:cxnSpMk id="62" creationId="{C8FCADE3-4E19-4F0D-B14A-7A7B2ACDAFCF}"/>
          </ac:cxnSpMkLst>
        </pc:cxnChg>
        <pc:cxnChg chg="add del mod">
          <ac:chgData name="Marcel Schrauwen" userId="a0eb31cc-fb57-4beb-a905-b50ad30eea93" providerId="ADAL" clId="{44323E89-2A6C-4E24-81AA-21BC16E73784}" dt="2022-06-07T08:33:50.823" v="7460" actId="478"/>
          <ac:cxnSpMkLst>
            <pc:docMk/>
            <pc:sldMk cId="2550664724" sldId="284"/>
            <ac:cxnSpMk id="68" creationId="{693EEBBA-1D8C-4B10-A9F9-E35B4BA3935C}"/>
          </ac:cxnSpMkLst>
        </pc:cxnChg>
        <pc:cxnChg chg="add del mod">
          <ac:chgData name="Marcel Schrauwen" userId="a0eb31cc-fb57-4beb-a905-b50ad30eea93" providerId="ADAL" clId="{44323E89-2A6C-4E24-81AA-21BC16E73784}" dt="2022-06-07T08:36:29.536" v="7489" actId="478"/>
          <ac:cxnSpMkLst>
            <pc:docMk/>
            <pc:sldMk cId="2550664724" sldId="284"/>
            <ac:cxnSpMk id="70" creationId="{2A106BF3-CE21-472C-A96F-F91F861ED570}"/>
          </ac:cxnSpMkLst>
        </pc:cxnChg>
        <pc:cxnChg chg="add del mod">
          <ac:chgData name="Marcel Schrauwen" userId="a0eb31cc-fb57-4beb-a905-b50ad30eea93" providerId="ADAL" clId="{44323E89-2A6C-4E24-81AA-21BC16E73784}" dt="2022-06-07T11:40:18.337" v="9490" actId="165"/>
          <ac:cxnSpMkLst>
            <pc:docMk/>
            <pc:sldMk cId="2550664724" sldId="284"/>
            <ac:cxnSpMk id="85" creationId="{7F42EA06-2B44-4A84-A692-65132FA36F84}"/>
          </ac:cxnSpMkLst>
        </pc:cxnChg>
        <pc:cxnChg chg="add mod">
          <ac:chgData name="Marcel Schrauwen" userId="a0eb31cc-fb57-4beb-a905-b50ad30eea93" providerId="ADAL" clId="{44323E89-2A6C-4E24-81AA-21BC16E73784}" dt="2022-06-07T11:40:18.337" v="9490" actId="165"/>
          <ac:cxnSpMkLst>
            <pc:docMk/>
            <pc:sldMk cId="2550664724" sldId="284"/>
            <ac:cxnSpMk id="86" creationId="{62B4EF78-9037-41C7-A5DA-00508C876F20}"/>
          </ac:cxnSpMkLst>
        </pc:cxnChg>
        <pc:cxnChg chg="add mod">
          <ac:chgData name="Marcel Schrauwen" userId="a0eb31cc-fb57-4beb-a905-b50ad30eea93" providerId="ADAL" clId="{44323E89-2A6C-4E24-81AA-21BC16E73784}" dt="2022-06-07T11:40:18.337" v="9490" actId="165"/>
          <ac:cxnSpMkLst>
            <pc:docMk/>
            <pc:sldMk cId="2550664724" sldId="284"/>
            <ac:cxnSpMk id="87" creationId="{E229FD6B-538A-4965-89BB-FCEACB6EC3FF}"/>
          </ac:cxnSpMkLst>
        </pc:cxnChg>
        <pc:cxnChg chg="add mod">
          <ac:chgData name="Marcel Schrauwen" userId="a0eb31cc-fb57-4beb-a905-b50ad30eea93" providerId="ADAL" clId="{44323E89-2A6C-4E24-81AA-21BC16E73784}" dt="2022-06-07T11:40:18.337" v="9490" actId="165"/>
          <ac:cxnSpMkLst>
            <pc:docMk/>
            <pc:sldMk cId="2550664724" sldId="284"/>
            <ac:cxnSpMk id="93" creationId="{32517101-17E1-42C4-BE59-227642C5A113}"/>
          </ac:cxnSpMkLst>
        </pc:cxnChg>
        <pc:cxnChg chg="add mod">
          <ac:chgData name="Marcel Schrauwen" userId="a0eb31cc-fb57-4beb-a905-b50ad30eea93" providerId="ADAL" clId="{44323E89-2A6C-4E24-81AA-21BC16E73784}" dt="2022-06-07T11:40:18.337" v="9490" actId="165"/>
          <ac:cxnSpMkLst>
            <pc:docMk/>
            <pc:sldMk cId="2550664724" sldId="284"/>
            <ac:cxnSpMk id="97" creationId="{D071842B-16AF-45E8-BA6B-045F04286108}"/>
          </ac:cxnSpMkLst>
        </pc:cxnChg>
        <pc:cxnChg chg="add mod">
          <ac:chgData name="Marcel Schrauwen" userId="a0eb31cc-fb57-4beb-a905-b50ad30eea93" providerId="ADAL" clId="{44323E89-2A6C-4E24-81AA-21BC16E73784}" dt="2022-06-07T11:40:18.337" v="9490" actId="165"/>
          <ac:cxnSpMkLst>
            <pc:docMk/>
            <pc:sldMk cId="2550664724" sldId="284"/>
            <ac:cxnSpMk id="106" creationId="{A1DA3468-F758-4FE0-A5A1-0AF10875533A}"/>
          </ac:cxnSpMkLst>
        </pc:cxnChg>
        <pc:cxnChg chg="add mod">
          <ac:chgData name="Marcel Schrauwen" userId="a0eb31cc-fb57-4beb-a905-b50ad30eea93" providerId="ADAL" clId="{44323E89-2A6C-4E24-81AA-21BC16E73784}" dt="2022-06-07T11:40:18.337" v="9490" actId="165"/>
          <ac:cxnSpMkLst>
            <pc:docMk/>
            <pc:sldMk cId="2550664724" sldId="284"/>
            <ac:cxnSpMk id="107" creationId="{7128707D-2E9B-4304-A266-7225644D93DC}"/>
          </ac:cxnSpMkLst>
        </pc:cxnChg>
        <pc:cxnChg chg="add mod">
          <ac:chgData name="Marcel Schrauwen" userId="a0eb31cc-fb57-4beb-a905-b50ad30eea93" providerId="ADAL" clId="{44323E89-2A6C-4E24-81AA-21BC16E73784}" dt="2022-06-07T11:40:18.337" v="9490" actId="165"/>
          <ac:cxnSpMkLst>
            <pc:docMk/>
            <pc:sldMk cId="2550664724" sldId="284"/>
            <ac:cxnSpMk id="114" creationId="{FC548D33-46D7-4C97-91B4-153B8B576DB8}"/>
          </ac:cxnSpMkLst>
        </pc:cxnChg>
        <pc:cxnChg chg="add mod">
          <ac:chgData name="Marcel Schrauwen" userId="a0eb31cc-fb57-4beb-a905-b50ad30eea93" providerId="ADAL" clId="{44323E89-2A6C-4E24-81AA-21BC16E73784}" dt="2022-06-07T11:40:18.337" v="9490" actId="165"/>
          <ac:cxnSpMkLst>
            <pc:docMk/>
            <pc:sldMk cId="2550664724" sldId="284"/>
            <ac:cxnSpMk id="121" creationId="{EA4FFB37-9879-4194-8CC0-1F18255756BD}"/>
          </ac:cxnSpMkLst>
        </pc:cxnChg>
        <pc:cxnChg chg="add mod">
          <ac:chgData name="Marcel Schrauwen" userId="a0eb31cc-fb57-4beb-a905-b50ad30eea93" providerId="ADAL" clId="{44323E89-2A6C-4E24-81AA-21BC16E73784}" dt="2022-06-07T11:40:18.337" v="9490" actId="165"/>
          <ac:cxnSpMkLst>
            <pc:docMk/>
            <pc:sldMk cId="2550664724" sldId="284"/>
            <ac:cxnSpMk id="122" creationId="{F41C14A2-6EA2-4B83-B91E-AA1D2F1EBAB1}"/>
          </ac:cxnSpMkLst>
        </pc:cxnChg>
        <pc:cxnChg chg="add mod">
          <ac:chgData name="Marcel Schrauwen" userId="a0eb31cc-fb57-4beb-a905-b50ad30eea93" providerId="ADAL" clId="{44323E89-2A6C-4E24-81AA-21BC16E73784}" dt="2022-06-07T11:40:18.337" v="9490" actId="165"/>
          <ac:cxnSpMkLst>
            <pc:docMk/>
            <pc:sldMk cId="2550664724" sldId="284"/>
            <ac:cxnSpMk id="123" creationId="{62043127-DD1E-4E42-96AE-E5A522839C8A}"/>
          </ac:cxnSpMkLst>
        </pc:cxnChg>
        <pc:cxnChg chg="add mod">
          <ac:chgData name="Marcel Schrauwen" userId="a0eb31cc-fb57-4beb-a905-b50ad30eea93" providerId="ADAL" clId="{44323E89-2A6C-4E24-81AA-21BC16E73784}" dt="2022-06-07T11:40:18.337" v="9490" actId="165"/>
          <ac:cxnSpMkLst>
            <pc:docMk/>
            <pc:sldMk cId="2550664724" sldId="284"/>
            <ac:cxnSpMk id="124" creationId="{C16F4199-EE74-4140-9BD2-0763FD2E3A46}"/>
          </ac:cxnSpMkLst>
        </pc:cxnChg>
        <pc:cxnChg chg="add mod">
          <ac:chgData name="Marcel Schrauwen" userId="a0eb31cc-fb57-4beb-a905-b50ad30eea93" providerId="ADAL" clId="{44323E89-2A6C-4E24-81AA-21BC16E73784}" dt="2022-06-07T11:40:18.337" v="9490" actId="165"/>
          <ac:cxnSpMkLst>
            <pc:docMk/>
            <pc:sldMk cId="2550664724" sldId="284"/>
            <ac:cxnSpMk id="127" creationId="{C3F011D4-4A12-4C56-B921-962A1BDBCBEB}"/>
          </ac:cxnSpMkLst>
        </pc:cxnChg>
        <pc:cxnChg chg="add mod">
          <ac:chgData name="Marcel Schrauwen" userId="a0eb31cc-fb57-4beb-a905-b50ad30eea93" providerId="ADAL" clId="{44323E89-2A6C-4E24-81AA-21BC16E73784}" dt="2022-06-07T11:40:18.337" v="9490" actId="165"/>
          <ac:cxnSpMkLst>
            <pc:docMk/>
            <pc:sldMk cId="2550664724" sldId="284"/>
            <ac:cxnSpMk id="130" creationId="{050F1ADF-3767-4DE8-9EF7-747D545B1D27}"/>
          </ac:cxnSpMkLst>
        </pc:cxnChg>
        <pc:cxnChg chg="add del mod">
          <ac:chgData name="Marcel Schrauwen" userId="a0eb31cc-fb57-4beb-a905-b50ad30eea93" providerId="ADAL" clId="{44323E89-2A6C-4E24-81AA-21BC16E73784}" dt="2022-06-07T11:31:15.559" v="9457" actId="478"/>
          <ac:cxnSpMkLst>
            <pc:docMk/>
            <pc:sldMk cId="2550664724" sldId="284"/>
            <ac:cxnSpMk id="133" creationId="{2B960A4B-1979-4904-A682-7F751127D188}"/>
          </ac:cxnSpMkLst>
        </pc:cxnChg>
        <pc:cxnChg chg="add mod">
          <ac:chgData name="Marcel Schrauwen" userId="a0eb31cc-fb57-4beb-a905-b50ad30eea93" providerId="ADAL" clId="{44323E89-2A6C-4E24-81AA-21BC16E73784}" dt="2022-06-07T11:40:18.337" v="9490" actId="165"/>
          <ac:cxnSpMkLst>
            <pc:docMk/>
            <pc:sldMk cId="2550664724" sldId="284"/>
            <ac:cxnSpMk id="161" creationId="{2644E744-9BCE-40D9-8034-63BC293AF181}"/>
          </ac:cxnSpMkLst>
        </pc:cxnChg>
        <pc:cxnChg chg="add del mod">
          <ac:chgData name="Marcel Schrauwen" userId="a0eb31cc-fb57-4beb-a905-b50ad30eea93" providerId="ADAL" clId="{44323E89-2A6C-4E24-81AA-21BC16E73784}" dt="2022-06-07T08:53:50.264" v="7747" actId="478"/>
          <ac:cxnSpMkLst>
            <pc:docMk/>
            <pc:sldMk cId="2550664724" sldId="284"/>
            <ac:cxnSpMk id="162" creationId="{0718BDB8-67AE-424D-8B83-75A9663E1E54}"/>
          </ac:cxnSpMkLst>
        </pc:cxnChg>
        <pc:cxnChg chg="add mod">
          <ac:chgData name="Marcel Schrauwen" userId="a0eb31cc-fb57-4beb-a905-b50ad30eea93" providerId="ADAL" clId="{44323E89-2A6C-4E24-81AA-21BC16E73784}" dt="2022-06-07T11:40:18.337" v="9490" actId="165"/>
          <ac:cxnSpMkLst>
            <pc:docMk/>
            <pc:sldMk cId="2550664724" sldId="284"/>
            <ac:cxnSpMk id="163" creationId="{6001F1C4-62B4-42E3-B333-05DB02465E57}"/>
          </ac:cxnSpMkLst>
        </pc:cxnChg>
        <pc:cxnChg chg="add mod">
          <ac:chgData name="Marcel Schrauwen" userId="a0eb31cc-fb57-4beb-a905-b50ad30eea93" providerId="ADAL" clId="{44323E89-2A6C-4E24-81AA-21BC16E73784}" dt="2022-06-07T11:40:18.337" v="9490" actId="165"/>
          <ac:cxnSpMkLst>
            <pc:docMk/>
            <pc:sldMk cId="2550664724" sldId="284"/>
            <ac:cxnSpMk id="164" creationId="{A2A6D80E-C9AE-40C9-BE67-B7A85CEC13A0}"/>
          </ac:cxnSpMkLst>
        </pc:cxnChg>
        <pc:cxnChg chg="add mod">
          <ac:chgData name="Marcel Schrauwen" userId="a0eb31cc-fb57-4beb-a905-b50ad30eea93" providerId="ADAL" clId="{44323E89-2A6C-4E24-81AA-21BC16E73784}" dt="2022-06-07T11:40:18.337" v="9490" actId="165"/>
          <ac:cxnSpMkLst>
            <pc:docMk/>
            <pc:sldMk cId="2550664724" sldId="284"/>
            <ac:cxnSpMk id="165" creationId="{72857A8D-B458-4689-835C-94D41855CBF6}"/>
          </ac:cxnSpMkLst>
        </pc:cxnChg>
        <pc:cxnChg chg="add del mod">
          <ac:chgData name="Marcel Schrauwen" userId="a0eb31cc-fb57-4beb-a905-b50ad30eea93" providerId="ADAL" clId="{44323E89-2A6C-4E24-81AA-21BC16E73784}" dt="2022-06-07T08:53:50.264" v="7747" actId="478"/>
          <ac:cxnSpMkLst>
            <pc:docMk/>
            <pc:sldMk cId="2550664724" sldId="284"/>
            <ac:cxnSpMk id="183" creationId="{21174255-19E5-41A3-B6A1-1E344FD7F56C}"/>
          </ac:cxnSpMkLst>
        </pc:cxnChg>
        <pc:cxnChg chg="add mod topLvl">
          <ac:chgData name="Marcel Schrauwen" userId="a0eb31cc-fb57-4beb-a905-b50ad30eea93" providerId="ADAL" clId="{44323E89-2A6C-4E24-81AA-21BC16E73784}" dt="2022-06-07T11:40:18.337" v="9490" actId="165"/>
          <ac:cxnSpMkLst>
            <pc:docMk/>
            <pc:sldMk cId="2550664724" sldId="284"/>
            <ac:cxnSpMk id="184" creationId="{7604F727-26E7-4099-9A15-7A157BB21C4A}"/>
          </ac:cxnSpMkLst>
        </pc:cxnChg>
        <pc:cxnChg chg="add mod topLvl">
          <ac:chgData name="Marcel Schrauwen" userId="a0eb31cc-fb57-4beb-a905-b50ad30eea93" providerId="ADAL" clId="{44323E89-2A6C-4E24-81AA-21BC16E73784}" dt="2022-06-07T11:40:18.337" v="9490" actId="165"/>
          <ac:cxnSpMkLst>
            <pc:docMk/>
            <pc:sldMk cId="2550664724" sldId="284"/>
            <ac:cxnSpMk id="185" creationId="{C681237C-D734-44DC-ADD9-BBCE38E06A7C}"/>
          </ac:cxnSpMkLst>
        </pc:cxnChg>
        <pc:cxnChg chg="add del mod">
          <ac:chgData name="Marcel Schrauwen" userId="a0eb31cc-fb57-4beb-a905-b50ad30eea93" providerId="ADAL" clId="{44323E89-2A6C-4E24-81AA-21BC16E73784}" dt="2022-06-07T08:53:37.882" v="7744"/>
          <ac:cxnSpMkLst>
            <pc:docMk/>
            <pc:sldMk cId="2550664724" sldId="284"/>
            <ac:cxnSpMk id="199" creationId="{1151208A-F188-4254-B68E-65EECDC08D2D}"/>
          </ac:cxnSpMkLst>
        </pc:cxnChg>
      </pc:sldChg>
      <pc:sldChg chg="modSp add del mod">
        <pc:chgData name="Marcel Schrauwen" userId="a0eb31cc-fb57-4beb-a905-b50ad30eea93" providerId="ADAL" clId="{44323E89-2A6C-4E24-81AA-21BC16E73784}" dt="2022-06-03T07:48:11.622" v="4246" actId="2696"/>
        <pc:sldMkLst>
          <pc:docMk/>
          <pc:sldMk cId="4200085935" sldId="285"/>
        </pc:sldMkLst>
        <pc:spChg chg="mod">
          <ac:chgData name="Marcel Schrauwen" userId="a0eb31cc-fb57-4beb-a905-b50ad30eea93" providerId="ADAL" clId="{44323E89-2A6C-4E24-81AA-21BC16E73784}" dt="2022-06-02T09:06:51.785" v="2620" actId="20577"/>
          <ac:spMkLst>
            <pc:docMk/>
            <pc:sldMk cId="4200085935" sldId="285"/>
            <ac:spMk id="4" creationId="{23F67D29-1225-46A3-A287-23658C6F4D2D}"/>
          </ac:spMkLst>
        </pc:spChg>
      </pc:sldChg>
      <pc:sldChg chg="delSp modSp add del mod">
        <pc:chgData name="Marcel Schrauwen" userId="a0eb31cc-fb57-4beb-a905-b50ad30eea93" providerId="ADAL" clId="{44323E89-2A6C-4E24-81AA-21BC16E73784}" dt="2022-06-07T12:14:57.859" v="9932" actId="2696"/>
        <pc:sldMkLst>
          <pc:docMk/>
          <pc:sldMk cId="1678542204" sldId="286"/>
        </pc:sldMkLst>
        <pc:spChg chg="mod">
          <ac:chgData name="Marcel Schrauwen" userId="a0eb31cc-fb57-4beb-a905-b50ad30eea93" providerId="ADAL" clId="{44323E89-2A6C-4E24-81AA-21BC16E73784}" dt="2022-06-03T07:35:59.466" v="3467" actId="20577"/>
          <ac:spMkLst>
            <pc:docMk/>
            <pc:sldMk cId="1678542204" sldId="286"/>
            <ac:spMk id="4" creationId="{AD0B4976-8519-4746-B73A-C26E49DD15CA}"/>
          </ac:spMkLst>
        </pc:spChg>
        <pc:spChg chg="mod">
          <ac:chgData name="Marcel Schrauwen" userId="a0eb31cc-fb57-4beb-a905-b50ad30eea93" providerId="ADAL" clId="{44323E89-2A6C-4E24-81AA-21BC16E73784}" dt="2022-06-03T07:40:23.944" v="3544" actId="20577"/>
          <ac:spMkLst>
            <pc:docMk/>
            <pc:sldMk cId="1678542204" sldId="286"/>
            <ac:spMk id="5" creationId="{34A7725F-2A78-4DD6-906B-8DDCF60A44C5}"/>
          </ac:spMkLst>
        </pc:spChg>
        <pc:picChg chg="del">
          <ac:chgData name="Marcel Schrauwen" userId="a0eb31cc-fb57-4beb-a905-b50ad30eea93" providerId="ADAL" clId="{44323E89-2A6C-4E24-81AA-21BC16E73784}" dt="2022-06-07T09:13:46.737" v="8209" actId="478"/>
          <ac:picMkLst>
            <pc:docMk/>
            <pc:sldMk cId="1678542204" sldId="286"/>
            <ac:picMk id="10" creationId="{65751B92-6551-4721-86AC-321F60984301}"/>
          </ac:picMkLst>
        </pc:picChg>
      </pc:sldChg>
      <pc:sldChg chg="addSp delSp modSp add mod ord modTransition">
        <pc:chgData name="Marcel Schrauwen" userId="a0eb31cc-fb57-4beb-a905-b50ad30eea93" providerId="ADAL" clId="{44323E89-2A6C-4E24-81AA-21BC16E73784}" dt="2022-06-10T08:08:39.053" v="21493" actId="14100"/>
        <pc:sldMkLst>
          <pc:docMk/>
          <pc:sldMk cId="3050922615" sldId="287"/>
        </pc:sldMkLst>
        <pc:spChg chg="mod">
          <ac:chgData name="Marcel Schrauwen" userId="a0eb31cc-fb57-4beb-a905-b50ad30eea93" providerId="ADAL" clId="{44323E89-2A6C-4E24-81AA-21BC16E73784}" dt="2022-06-07T11:55:15.529" v="9794" actId="14100"/>
          <ac:spMkLst>
            <pc:docMk/>
            <pc:sldMk cId="3050922615" sldId="287"/>
            <ac:spMk id="2" creationId="{83A2AF0A-541F-4276-B9B8-FC707E0C3AEC}"/>
          </ac:spMkLst>
        </pc:spChg>
        <pc:spChg chg="add mod">
          <ac:chgData name="Marcel Schrauwen" userId="a0eb31cc-fb57-4beb-a905-b50ad30eea93" providerId="ADAL" clId="{44323E89-2A6C-4E24-81AA-21BC16E73784}" dt="2022-06-10T08:08:39.053" v="21493" actId="14100"/>
          <ac:spMkLst>
            <pc:docMk/>
            <pc:sldMk cId="3050922615" sldId="287"/>
            <ac:spMk id="4" creationId="{862EDC81-F5A4-4C51-8435-CCEA1C70F4C5}"/>
          </ac:spMkLst>
        </pc:spChg>
        <pc:picChg chg="add del mod">
          <ac:chgData name="Marcel Schrauwen" userId="a0eb31cc-fb57-4beb-a905-b50ad30eea93" providerId="ADAL" clId="{44323E89-2A6C-4E24-81AA-21BC16E73784}" dt="2022-06-10T08:08:15.272" v="21430"/>
          <ac:picMkLst>
            <pc:docMk/>
            <pc:sldMk cId="3050922615" sldId="287"/>
            <ac:picMk id="3" creationId="{325B6860-7896-4DD3-BEBF-F9C08F48B865}"/>
          </ac:picMkLst>
        </pc:picChg>
      </pc:sldChg>
      <pc:sldChg chg="modSp add mod ord modTransition">
        <pc:chgData name="Marcel Schrauwen" userId="a0eb31cc-fb57-4beb-a905-b50ad30eea93" providerId="ADAL" clId="{44323E89-2A6C-4E24-81AA-21BC16E73784}" dt="2022-06-10T14:29:35.825" v="25615"/>
        <pc:sldMkLst>
          <pc:docMk/>
          <pc:sldMk cId="470116042" sldId="288"/>
        </pc:sldMkLst>
        <pc:spChg chg="mod">
          <ac:chgData name="Marcel Schrauwen" userId="a0eb31cc-fb57-4beb-a905-b50ad30eea93" providerId="ADAL" clId="{44323E89-2A6C-4E24-81AA-21BC16E73784}" dt="2022-06-10T08:32:11.872" v="22573" actId="20577"/>
          <ac:spMkLst>
            <pc:docMk/>
            <pc:sldMk cId="470116042" sldId="288"/>
            <ac:spMk id="2" creationId="{83A2AF0A-541F-4276-B9B8-FC707E0C3AEC}"/>
          </ac:spMkLst>
        </pc:spChg>
      </pc:sldChg>
      <pc:sldChg chg="modSp add del mod ord">
        <pc:chgData name="Marcel Schrauwen" userId="a0eb31cc-fb57-4beb-a905-b50ad30eea93" providerId="ADAL" clId="{44323E89-2A6C-4E24-81AA-21BC16E73784}" dt="2022-06-07T14:22:26.735" v="13006" actId="2696"/>
        <pc:sldMkLst>
          <pc:docMk/>
          <pc:sldMk cId="4047482918" sldId="289"/>
        </pc:sldMkLst>
        <pc:spChg chg="mod">
          <ac:chgData name="Marcel Schrauwen" userId="a0eb31cc-fb57-4beb-a905-b50ad30eea93" providerId="ADAL" clId="{44323E89-2A6C-4E24-81AA-21BC16E73784}" dt="2022-06-03T08:17:43.736" v="4714" actId="14100"/>
          <ac:spMkLst>
            <pc:docMk/>
            <pc:sldMk cId="4047482918" sldId="289"/>
            <ac:spMk id="2" creationId="{94CAC300-7DF9-4F5B-BBFF-710ACBC35CA2}"/>
          </ac:spMkLst>
        </pc:spChg>
        <pc:spChg chg="mod">
          <ac:chgData name="Marcel Schrauwen" userId="a0eb31cc-fb57-4beb-a905-b50ad30eea93" providerId="ADAL" clId="{44323E89-2A6C-4E24-81AA-21BC16E73784}" dt="2022-06-03T07:42:18.170" v="3709" actId="20577"/>
          <ac:spMkLst>
            <pc:docMk/>
            <pc:sldMk cId="4047482918" sldId="289"/>
            <ac:spMk id="4" creationId="{23F67D29-1225-46A3-A287-23658C6F4D2D}"/>
          </ac:spMkLst>
        </pc:spChg>
        <pc:spChg chg="mod">
          <ac:chgData name="Marcel Schrauwen" userId="a0eb31cc-fb57-4beb-a905-b50ad30eea93" providerId="ADAL" clId="{44323E89-2A6C-4E24-81AA-21BC16E73784}" dt="2022-06-03T07:42:06.639" v="3677" actId="20577"/>
          <ac:spMkLst>
            <pc:docMk/>
            <pc:sldMk cId="4047482918" sldId="289"/>
            <ac:spMk id="5" creationId="{6B8F476D-BA02-4C6C-BFC2-40912F1CB5D6}"/>
          </ac:spMkLst>
        </pc:spChg>
      </pc:sldChg>
      <pc:sldChg chg="modSp add del mod ord">
        <pc:chgData name="Marcel Schrauwen" userId="a0eb31cc-fb57-4beb-a905-b50ad30eea93" providerId="ADAL" clId="{44323E89-2A6C-4E24-81AA-21BC16E73784}" dt="2022-06-07T14:30:27.248" v="13436" actId="2696"/>
        <pc:sldMkLst>
          <pc:docMk/>
          <pc:sldMk cId="1290884341" sldId="290"/>
        </pc:sldMkLst>
        <pc:spChg chg="mod">
          <ac:chgData name="Marcel Schrauwen" userId="a0eb31cc-fb57-4beb-a905-b50ad30eea93" providerId="ADAL" clId="{44323E89-2A6C-4E24-81AA-21BC16E73784}" dt="2022-06-03T07:54:33.106" v="4536" actId="20577"/>
          <ac:spMkLst>
            <pc:docMk/>
            <pc:sldMk cId="1290884341" sldId="290"/>
            <ac:spMk id="4" creationId="{23F67D29-1225-46A3-A287-23658C6F4D2D}"/>
          </ac:spMkLst>
        </pc:spChg>
        <pc:spChg chg="mod">
          <ac:chgData name="Marcel Schrauwen" userId="a0eb31cc-fb57-4beb-a905-b50ad30eea93" providerId="ADAL" clId="{44323E89-2A6C-4E24-81AA-21BC16E73784}" dt="2022-06-03T07:54:17.394" v="4491" actId="20577"/>
          <ac:spMkLst>
            <pc:docMk/>
            <pc:sldMk cId="1290884341" sldId="290"/>
            <ac:spMk id="5" creationId="{6B8F476D-BA02-4C6C-BFC2-40912F1CB5D6}"/>
          </ac:spMkLst>
        </pc:spChg>
      </pc:sldChg>
      <pc:sldChg chg="modSp new mod modTransition">
        <pc:chgData name="Marcel Schrauwen" userId="a0eb31cc-fb57-4beb-a905-b50ad30eea93" providerId="ADAL" clId="{44323E89-2A6C-4E24-81AA-21BC16E73784}" dt="2022-06-07T15:28:27.317" v="16956"/>
        <pc:sldMkLst>
          <pc:docMk/>
          <pc:sldMk cId="1181088610" sldId="291"/>
        </pc:sldMkLst>
        <pc:spChg chg="mod">
          <ac:chgData name="Marcel Schrauwen" userId="a0eb31cc-fb57-4beb-a905-b50ad30eea93" providerId="ADAL" clId="{44323E89-2A6C-4E24-81AA-21BC16E73784}" dt="2022-06-07T06:52:54.697" v="4812" actId="404"/>
          <ac:spMkLst>
            <pc:docMk/>
            <pc:sldMk cId="1181088610" sldId="291"/>
            <ac:spMk id="2" creationId="{682C8C28-CE2B-48AD-84D3-960F33B8F1FC}"/>
          </ac:spMkLst>
        </pc:spChg>
      </pc:sldChg>
      <pc:sldChg chg="addSp delSp modSp new mod ord modTransition">
        <pc:chgData name="Marcel Schrauwen" userId="a0eb31cc-fb57-4beb-a905-b50ad30eea93" providerId="ADAL" clId="{44323E89-2A6C-4E24-81AA-21BC16E73784}" dt="2022-06-14T06:17:22.752" v="26110"/>
        <pc:sldMkLst>
          <pc:docMk/>
          <pc:sldMk cId="732969982" sldId="292"/>
        </pc:sldMkLst>
        <pc:spChg chg="mod">
          <ac:chgData name="Marcel Schrauwen" userId="a0eb31cc-fb57-4beb-a905-b50ad30eea93" providerId="ADAL" clId="{44323E89-2A6C-4E24-81AA-21BC16E73784}" dt="2022-06-10T07:19:30.666" v="18762" actId="2710"/>
          <ac:spMkLst>
            <pc:docMk/>
            <pc:sldMk cId="732969982" sldId="292"/>
            <ac:spMk id="2" creationId="{29C978D9-1780-4617-B047-60F06F979BF6}"/>
          </ac:spMkLst>
        </pc:spChg>
        <pc:spChg chg="del">
          <ac:chgData name="Marcel Schrauwen" userId="a0eb31cc-fb57-4beb-a905-b50ad30eea93" providerId="ADAL" clId="{44323E89-2A6C-4E24-81AA-21BC16E73784}" dt="2022-06-07T06:57:09.378" v="4900" actId="478"/>
          <ac:spMkLst>
            <pc:docMk/>
            <pc:sldMk cId="732969982" sldId="292"/>
            <ac:spMk id="3" creationId="{F65E6046-A364-454E-B667-91049F17A1C6}"/>
          </ac:spMkLst>
        </pc:spChg>
        <pc:spChg chg="add del mod">
          <ac:chgData name="Marcel Schrauwen" userId="a0eb31cc-fb57-4beb-a905-b50ad30eea93" providerId="ADAL" clId="{44323E89-2A6C-4E24-81AA-21BC16E73784}" dt="2022-06-10T06:54:09.576" v="17413" actId="478"/>
          <ac:spMkLst>
            <pc:docMk/>
            <pc:sldMk cId="732969982" sldId="292"/>
            <ac:spMk id="5" creationId="{0E331A18-7217-4178-BCEB-CFFADC18E179}"/>
          </ac:spMkLst>
        </pc:spChg>
        <pc:spChg chg="del">
          <ac:chgData name="Marcel Schrauwen" userId="a0eb31cc-fb57-4beb-a905-b50ad30eea93" providerId="ADAL" clId="{44323E89-2A6C-4E24-81AA-21BC16E73784}" dt="2022-06-07T06:57:10.571" v="4901" actId="478"/>
          <ac:spMkLst>
            <pc:docMk/>
            <pc:sldMk cId="732969982" sldId="292"/>
            <ac:spMk id="5" creationId="{7113D169-9DE9-4506-89A6-A717894941AA}"/>
          </ac:spMkLst>
        </pc:spChg>
        <pc:spChg chg="del">
          <ac:chgData name="Marcel Schrauwen" userId="a0eb31cc-fb57-4beb-a905-b50ad30eea93" providerId="ADAL" clId="{44323E89-2A6C-4E24-81AA-21BC16E73784}" dt="2022-06-07T06:57:07.329" v="4899" actId="478"/>
          <ac:spMkLst>
            <pc:docMk/>
            <pc:sldMk cId="732969982" sldId="292"/>
            <ac:spMk id="6" creationId="{0C699A6E-79B4-45AE-8AF8-9F5023C5074B}"/>
          </ac:spMkLst>
        </pc:spChg>
        <pc:spChg chg="add mod">
          <ac:chgData name="Marcel Schrauwen" userId="a0eb31cc-fb57-4beb-a905-b50ad30eea93" providerId="ADAL" clId="{44323E89-2A6C-4E24-81AA-21BC16E73784}" dt="2022-06-07T07:08:24.642" v="5017" actId="1582"/>
          <ac:spMkLst>
            <pc:docMk/>
            <pc:sldMk cId="732969982" sldId="292"/>
            <ac:spMk id="10" creationId="{1A0D1161-03C3-4441-BDAB-5ACF280FDF4C}"/>
          </ac:spMkLst>
        </pc:spChg>
        <pc:spChg chg="add mod">
          <ac:chgData name="Marcel Schrauwen" userId="a0eb31cc-fb57-4beb-a905-b50ad30eea93" providerId="ADAL" clId="{44323E89-2A6C-4E24-81AA-21BC16E73784}" dt="2022-06-07T07:12:27.619" v="5083" actId="404"/>
          <ac:spMkLst>
            <pc:docMk/>
            <pc:sldMk cId="732969982" sldId="292"/>
            <ac:spMk id="13" creationId="{47DB49A2-58EB-4DF1-B801-E5F80353FA84}"/>
          </ac:spMkLst>
        </pc:spChg>
        <pc:spChg chg="mod">
          <ac:chgData name="Marcel Schrauwen" userId="a0eb31cc-fb57-4beb-a905-b50ad30eea93" providerId="ADAL" clId="{44323E89-2A6C-4E24-81AA-21BC16E73784}" dt="2022-06-07T07:10:44.747" v="5033"/>
          <ac:spMkLst>
            <pc:docMk/>
            <pc:sldMk cId="732969982" sldId="292"/>
            <ac:spMk id="17" creationId="{0D342148-D87F-4C58-9329-5AA6D73ACF65}"/>
          </ac:spMkLst>
        </pc:spChg>
        <pc:spChg chg="add mod">
          <ac:chgData name="Marcel Schrauwen" userId="a0eb31cc-fb57-4beb-a905-b50ad30eea93" providerId="ADAL" clId="{44323E89-2A6C-4E24-81AA-21BC16E73784}" dt="2022-06-07T07:12:32.403" v="5084" actId="404"/>
          <ac:spMkLst>
            <pc:docMk/>
            <pc:sldMk cId="732969982" sldId="292"/>
            <ac:spMk id="18" creationId="{4D8C7792-5446-437A-9D07-1FEFC25DDF0E}"/>
          </ac:spMkLst>
        </pc:spChg>
        <pc:spChg chg="mod">
          <ac:chgData name="Marcel Schrauwen" userId="a0eb31cc-fb57-4beb-a905-b50ad30eea93" providerId="ADAL" clId="{44323E89-2A6C-4E24-81AA-21BC16E73784}" dt="2022-06-07T07:12:54.102" v="5088"/>
          <ac:spMkLst>
            <pc:docMk/>
            <pc:sldMk cId="732969982" sldId="292"/>
            <ac:spMk id="23" creationId="{04810CFE-7A06-46F9-B796-2C9A3C2227DC}"/>
          </ac:spMkLst>
        </pc:spChg>
        <pc:spChg chg="add mod">
          <ac:chgData name="Marcel Schrauwen" userId="a0eb31cc-fb57-4beb-a905-b50ad30eea93" providerId="ADAL" clId="{44323E89-2A6C-4E24-81AA-21BC16E73784}" dt="2022-06-07T07:13:22.813" v="5119" actId="20577"/>
          <ac:spMkLst>
            <pc:docMk/>
            <pc:sldMk cId="732969982" sldId="292"/>
            <ac:spMk id="24" creationId="{84BDA30F-4198-4ED6-9379-FA9E4336D3D3}"/>
          </ac:spMkLst>
        </pc:spChg>
        <pc:spChg chg="mod">
          <ac:chgData name="Marcel Schrauwen" userId="a0eb31cc-fb57-4beb-a905-b50ad30eea93" providerId="ADAL" clId="{44323E89-2A6C-4E24-81AA-21BC16E73784}" dt="2022-06-07T07:14:17.002" v="5136"/>
          <ac:spMkLst>
            <pc:docMk/>
            <pc:sldMk cId="732969982" sldId="292"/>
            <ac:spMk id="35" creationId="{2F019BA7-BC0E-4FCB-90CF-519A774128E0}"/>
          </ac:spMkLst>
        </pc:spChg>
        <pc:spChg chg="mod">
          <ac:chgData name="Marcel Schrauwen" userId="a0eb31cc-fb57-4beb-a905-b50ad30eea93" providerId="ADAL" clId="{44323E89-2A6C-4E24-81AA-21BC16E73784}" dt="2022-06-07T07:14:22.492" v="5138"/>
          <ac:spMkLst>
            <pc:docMk/>
            <pc:sldMk cId="732969982" sldId="292"/>
            <ac:spMk id="38" creationId="{3948427D-1B6C-42A2-9DC9-BE3AD318C3F0}"/>
          </ac:spMkLst>
        </pc:spChg>
        <pc:spChg chg="mod">
          <ac:chgData name="Marcel Schrauwen" userId="a0eb31cc-fb57-4beb-a905-b50ad30eea93" providerId="ADAL" clId="{44323E89-2A6C-4E24-81AA-21BC16E73784}" dt="2022-06-07T07:14:27.519" v="5140"/>
          <ac:spMkLst>
            <pc:docMk/>
            <pc:sldMk cId="732969982" sldId="292"/>
            <ac:spMk id="41" creationId="{8BFB9ABD-3DF9-45A6-BE89-C119F1C08810}"/>
          </ac:spMkLst>
        </pc:spChg>
        <pc:spChg chg="mod">
          <ac:chgData name="Marcel Schrauwen" userId="a0eb31cc-fb57-4beb-a905-b50ad30eea93" providerId="ADAL" clId="{44323E89-2A6C-4E24-81AA-21BC16E73784}" dt="2022-06-07T07:14:31.987" v="5142"/>
          <ac:spMkLst>
            <pc:docMk/>
            <pc:sldMk cId="732969982" sldId="292"/>
            <ac:spMk id="44" creationId="{F6B4295B-7C9F-4EF5-8B65-25A1736C0843}"/>
          </ac:spMkLst>
        </pc:spChg>
        <pc:spChg chg="mod">
          <ac:chgData name="Marcel Schrauwen" userId="a0eb31cc-fb57-4beb-a905-b50ad30eea93" providerId="ADAL" clId="{44323E89-2A6C-4E24-81AA-21BC16E73784}" dt="2022-06-07T07:14:37.108" v="5144"/>
          <ac:spMkLst>
            <pc:docMk/>
            <pc:sldMk cId="732969982" sldId="292"/>
            <ac:spMk id="47" creationId="{44B3B8DD-C446-410E-BD3A-84D387AB8C3E}"/>
          </ac:spMkLst>
        </pc:spChg>
        <pc:spChg chg="mod">
          <ac:chgData name="Marcel Schrauwen" userId="a0eb31cc-fb57-4beb-a905-b50ad30eea93" providerId="ADAL" clId="{44323E89-2A6C-4E24-81AA-21BC16E73784}" dt="2022-06-07T07:14:43.731" v="5146"/>
          <ac:spMkLst>
            <pc:docMk/>
            <pc:sldMk cId="732969982" sldId="292"/>
            <ac:spMk id="50" creationId="{4ECF39A7-5244-4324-94C6-CF0590527885}"/>
          </ac:spMkLst>
        </pc:spChg>
        <pc:spChg chg="mod">
          <ac:chgData name="Marcel Schrauwen" userId="a0eb31cc-fb57-4beb-a905-b50ad30eea93" providerId="ADAL" clId="{44323E89-2A6C-4E24-81AA-21BC16E73784}" dt="2022-06-07T07:14:49.908" v="5148"/>
          <ac:spMkLst>
            <pc:docMk/>
            <pc:sldMk cId="732969982" sldId="292"/>
            <ac:spMk id="53" creationId="{DE3260C1-F8E1-4C60-A068-A0DADEBD723F}"/>
          </ac:spMkLst>
        </pc:spChg>
        <pc:spChg chg="mod">
          <ac:chgData name="Marcel Schrauwen" userId="a0eb31cc-fb57-4beb-a905-b50ad30eea93" providerId="ADAL" clId="{44323E89-2A6C-4E24-81AA-21BC16E73784}" dt="2022-06-07T07:14:56.467" v="5150"/>
          <ac:spMkLst>
            <pc:docMk/>
            <pc:sldMk cId="732969982" sldId="292"/>
            <ac:spMk id="56" creationId="{000B6BAC-C6DD-4B9F-8D53-985202C3E2BB}"/>
          </ac:spMkLst>
        </pc:spChg>
        <pc:spChg chg="add mod">
          <ac:chgData name="Marcel Schrauwen" userId="a0eb31cc-fb57-4beb-a905-b50ad30eea93" providerId="ADAL" clId="{44323E89-2A6C-4E24-81AA-21BC16E73784}" dt="2022-06-07T07:15:55.967" v="5176" actId="14100"/>
          <ac:spMkLst>
            <pc:docMk/>
            <pc:sldMk cId="732969982" sldId="292"/>
            <ac:spMk id="57" creationId="{33A66644-748C-4688-84A3-C6DB158FC52F}"/>
          </ac:spMkLst>
        </pc:spChg>
        <pc:spChg chg="add del mod">
          <ac:chgData name="Marcel Schrauwen" userId="a0eb31cc-fb57-4beb-a905-b50ad30eea93" providerId="ADAL" clId="{44323E89-2A6C-4E24-81AA-21BC16E73784}" dt="2022-06-07T07:20:40.413" v="5222" actId="478"/>
          <ac:spMkLst>
            <pc:docMk/>
            <pc:sldMk cId="732969982" sldId="292"/>
            <ac:spMk id="58" creationId="{584A8F56-9DF6-4327-8F90-D2080B266B19}"/>
          </ac:spMkLst>
        </pc:spChg>
        <pc:spChg chg="add mod">
          <ac:chgData name="Marcel Schrauwen" userId="a0eb31cc-fb57-4beb-a905-b50ad30eea93" providerId="ADAL" clId="{44323E89-2A6C-4E24-81AA-21BC16E73784}" dt="2022-06-07T07:32:06.224" v="5330" actId="1076"/>
          <ac:spMkLst>
            <pc:docMk/>
            <pc:sldMk cId="732969982" sldId="292"/>
            <ac:spMk id="59" creationId="{7B1E7612-6BFA-454D-B1C3-A2EE1E8D2C84}"/>
          </ac:spMkLst>
        </pc:spChg>
        <pc:spChg chg="add mod">
          <ac:chgData name="Marcel Schrauwen" userId="a0eb31cc-fb57-4beb-a905-b50ad30eea93" providerId="ADAL" clId="{44323E89-2A6C-4E24-81AA-21BC16E73784}" dt="2022-06-07T07:31:37.240" v="5328" actId="20577"/>
          <ac:spMkLst>
            <pc:docMk/>
            <pc:sldMk cId="732969982" sldId="292"/>
            <ac:spMk id="60" creationId="{7F447FF2-9BB5-4156-B174-186B1E501429}"/>
          </ac:spMkLst>
        </pc:spChg>
        <pc:spChg chg="add mod">
          <ac:chgData name="Marcel Schrauwen" userId="a0eb31cc-fb57-4beb-a905-b50ad30eea93" providerId="ADAL" clId="{44323E89-2A6C-4E24-81AA-21BC16E73784}" dt="2022-06-10T06:44:08.396" v="17169" actId="1076"/>
          <ac:spMkLst>
            <pc:docMk/>
            <pc:sldMk cId="732969982" sldId="292"/>
            <ac:spMk id="61" creationId="{11F7F8F0-8D9F-466E-8B66-AF0AFB303E29}"/>
          </ac:spMkLst>
        </pc:spChg>
        <pc:spChg chg="add mod">
          <ac:chgData name="Marcel Schrauwen" userId="a0eb31cc-fb57-4beb-a905-b50ad30eea93" providerId="ADAL" clId="{44323E89-2A6C-4E24-81AA-21BC16E73784}" dt="2022-06-07T07:31:13.517" v="5310"/>
          <ac:spMkLst>
            <pc:docMk/>
            <pc:sldMk cId="732969982" sldId="292"/>
            <ac:spMk id="62" creationId="{295880BE-F881-4249-9FC4-8213F3338E35}"/>
          </ac:spMkLst>
        </pc:spChg>
        <pc:spChg chg="add mod">
          <ac:chgData name="Marcel Schrauwen" userId="a0eb31cc-fb57-4beb-a905-b50ad30eea93" providerId="ADAL" clId="{44323E89-2A6C-4E24-81AA-21BC16E73784}" dt="2022-06-07T07:33:02.913" v="5355" actId="20577"/>
          <ac:spMkLst>
            <pc:docMk/>
            <pc:sldMk cId="732969982" sldId="292"/>
            <ac:spMk id="63" creationId="{06851949-F2AB-45C5-B7E6-C343E2F76BB6}"/>
          </ac:spMkLst>
        </pc:spChg>
        <pc:spChg chg="add mod">
          <ac:chgData name="Marcel Schrauwen" userId="a0eb31cc-fb57-4beb-a905-b50ad30eea93" providerId="ADAL" clId="{44323E89-2A6C-4E24-81AA-21BC16E73784}" dt="2022-06-07T07:34:28.872" v="5407"/>
          <ac:spMkLst>
            <pc:docMk/>
            <pc:sldMk cId="732969982" sldId="292"/>
            <ac:spMk id="64" creationId="{F85E630A-9028-48BB-95A5-82C2920F611C}"/>
          </ac:spMkLst>
        </pc:spChg>
        <pc:spChg chg="add mod">
          <ac:chgData name="Marcel Schrauwen" userId="a0eb31cc-fb57-4beb-a905-b50ad30eea93" providerId="ADAL" clId="{44323E89-2A6C-4E24-81AA-21BC16E73784}" dt="2022-06-07T07:34:57.132" v="5465" actId="20577"/>
          <ac:spMkLst>
            <pc:docMk/>
            <pc:sldMk cId="732969982" sldId="292"/>
            <ac:spMk id="65" creationId="{0AA11631-4F21-4E43-917E-C62297FFF3ED}"/>
          </ac:spMkLst>
        </pc:spChg>
        <pc:spChg chg="add del mod">
          <ac:chgData name="Marcel Schrauwen" userId="a0eb31cc-fb57-4beb-a905-b50ad30eea93" providerId="ADAL" clId="{44323E89-2A6C-4E24-81AA-21BC16E73784}" dt="2022-06-10T06:54:09.576" v="17413" actId="478"/>
          <ac:spMkLst>
            <pc:docMk/>
            <pc:sldMk cId="732969982" sldId="292"/>
            <ac:spMk id="66" creationId="{117FC72A-CC3A-4AAC-A4AF-942820C496BF}"/>
          </ac:spMkLst>
        </pc:spChg>
        <pc:spChg chg="add del mod">
          <ac:chgData name="Marcel Schrauwen" userId="a0eb31cc-fb57-4beb-a905-b50ad30eea93" providerId="ADAL" clId="{44323E89-2A6C-4E24-81AA-21BC16E73784}" dt="2022-06-10T06:54:09.576" v="17413" actId="478"/>
          <ac:spMkLst>
            <pc:docMk/>
            <pc:sldMk cId="732969982" sldId="292"/>
            <ac:spMk id="67" creationId="{5D0CCCF9-94AF-44F2-B39F-ED37832CB0A0}"/>
          </ac:spMkLst>
        </pc:spChg>
        <pc:spChg chg="add del mod">
          <ac:chgData name="Marcel Schrauwen" userId="a0eb31cc-fb57-4beb-a905-b50ad30eea93" providerId="ADAL" clId="{44323E89-2A6C-4E24-81AA-21BC16E73784}" dt="2022-06-10T06:54:09.576" v="17413" actId="478"/>
          <ac:spMkLst>
            <pc:docMk/>
            <pc:sldMk cId="732969982" sldId="292"/>
            <ac:spMk id="68" creationId="{56D90CEE-D5AF-4853-A198-90A3BAC35F55}"/>
          </ac:spMkLst>
        </pc:spChg>
        <pc:spChg chg="add del mod">
          <ac:chgData name="Marcel Schrauwen" userId="a0eb31cc-fb57-4beb-a905-b50ad30eea93" providerId="ADAL" clId="{44323E89-2A6C-4E24-81AA-21BC16E73784}" dt="2022-06-10T06:48:01.237" v="17275" actId="478"/>
          <ac:spMkLst>
            <pc:docMk/>
            <pc:sldMk cId="732969982" sldId="292"/>
            <ac:spMk id="69" creationId="{124702B3-57BC-42D2-A44D-E57AD7139C4E}"/>
          </ac:spMkLst>
        </pc:spChg>
        <pc:spChg chg="add del mod">
          <ac:chgData name="Marcel Schrauwen" userId="a0eb31cc-fb57-4beb-a905-b50ad30eea93" providerId="ADAL" clId="{44323E89-2A6C-4E24-81AA-21BC16E73784}" dt="2022-06-10T06:54:09.576" v="17413" actId="478"/>
          <ac:spMkLst>
            <pc:docMk/>
            <pc:sldMk cId="732969982" sldId="292"/>
            <ac:spMk id="70" creationId="{A5D9F5B3-2F89-469A-B194-A7078A8CF203}"/>
          </ac:spMkLst>
        </pc:spChg>
        <pc:spChg chg="add del mod">
          <ac:chgData name="Marcel Schrauwen" userId="a0eb31cc-fb57-4beb-a905-b50ad30eea93" providerId="ADAL" clId="{44323E89-2A6C-4E24-81AA-21BC16E73784}" dt="2022-06-10T06:54:09.576" v="17413" actId="478"/>
          <ac:spMkLst>
            <pc:docMk/>
            <pc:sldMk cId="732969982" sldId="292"/>
            <ac:spMk id="71" creationId="{7D1C51C0-D84D-406E-8B19-5C2094544E4B}"/>
          </ac:spMkLst>
        </pc:spChg>
        <pc:spChg chg="add del mod">
          <ac:chgData name="Marcel Schrauwen" userId="a0eb31cc-fb57-4beb-a905-b50ad30eea93" providerId="ADAL" clId="{44323E89-2A6C-4E24-81AA-21BC16E73784}" dt="2022-06-10T06:54:09.576" v="17413" actId="478"/>
          <ac:spMkLst>
            <pc:docMk/>
            <pc:sldMk cId="732969982" sldId="292"/>
            <ac:spMk id="72" creationId="{2382AE5A-88AF-4430-AC5E-628F89353342}"/>
          </ac:spMkLst>
        </pc:spChg>
        <pc:spChg chg="add del mod">
          <ac:chgData name="Marcel Schrauwen" userId="a0eb31cc-fb57-4beb-a905-b50ad30eea93" providerId="ADAL" clId="{44323E89-2A6C-4E24-81AA-21BC16E73784}" dt="2022-06-10T06:54:09.576" v="17413" actId="478"/>
          <ac:spMkLst>
            <pc:docMk/>
            <pc:sldMk cId="732969982" sldId="292"/>
            <ac:spMk id="73" creationId="{EF2EB475-9559-44E0-864A-E346CDC43959}"/>
          </ac:spMkLst>
        </pc:spChg>
        <pc:spChg chg="add del mod">
          <ac:chgData name="Marcel Schrauwen" userId="a0eb31cc-fb57-4beb-a905-b50ad30eea93" providerId="ADAL" clId="{44323E89-2A6C-4E24-81AA-21BC16E73784}" dt="2022-06-10T06:54:09.576" v="17413" actId="478"/>
          <ac:spMkLst>
            <pc:docMk/>
            <pc:sldMk cId="732969982" sldId="292"/>
            <ac:spMk id="74" creationId="{4CC8A0B5-1E47-488B-921E-8CE366ED554F}"/>
          </ac:spMkLst>
        </pc:spChg>
        <pc:spChg chg="add del mod">
          <ac:chgData name="Marcel Schrauwen" userId="a0eb31cc-fb57-4beb-a905-b50ad30eea93" providerId="ADAL" clId="{44323E89-2A6C-4E24-81AA-21BC16E73784}" dt="2022-06-10T06:54:09.576" v="17413" actId="478"/>
          <ac:spMkLst>
            <pc:docMk/>
            <pc:sldMk cId="732969982" sldId="292"/>
            <ac:spMk id="75" creationId="{F4009628-FC69-45F0-A6F3-F7F308AEC99C}"/>
          </ac:spMkLst>
        </pc:spChg>
        <pc:grpChg chg="add mod">
          <ac:chgData name="Marcel Schrauwen" userId="a0eb31cc-fb57-4beb-a905-b50ad30eea93" providerId="ADAL" clId="{44323E89-2A6C-4E24-81AA-21BC16E73784}" dt="2022-06-10T13:25:38.631" v="24876" actId="962"/>
          <ac:grpSpMkLst>
            <pc:docMk/>
            <pc:sldMk cId="732969982" sldId="292"/>
            <ac:grpSpMk id="11" creationId="{988DE7BA-65D3-48EC-A5A6-22EFEDE985FA}"/>
          </ac:grpSpMkLst>
        </pc:grpChg>
        <pc:grpChg chg="add mod">
          <ac:chgData name="Marcel Schrauwen" userId="a0eb31cc-fb57-4beb-a905-b50ad30eea93" providerId="ADAL" clId="{44323E89-2A6C-4E24-81AA-21BC16E73784}" dt="2022-06-10T13:25:44.644" v="24877" actId="962"/>
          <ac:grpSpMkLst>
            <pc:docMk/>
            <pc:sldMk cId="732969982" sldId="292"/>
            <ac:grpSpMk id="15" creationId="{96EAD3C3-9560-4953-893B-EC368AB1B827}"/>
          </ac:grpSpMkLst>
        </pc:grpChg>
        <pc:grpChg chg="add mod">
          <ac:chgData name="Marcel Schrauwen" userId="a0eb31cc-fb57-4beb-a905-b50ad30eea93" providerId="ADAL" clId="{44323E89-2A6C-4E24-81AA-21BC16E73784}" dt="2022-06-10T13:25:53.221" v="24878" actId="962"/>
          <ac:grpSpMkLst>
            <pc:docMk/>
            <pc:sldMk cId="732969982" sldId="292"/>
            <ac:grpSpMk id="21" creationId="{CB15AABC-32D6-4287-B199-253D1BBE14A9}"/>
          </ac:grpSpMkLst>
        </pc:grpChg>
        <pc:grpChg chg="add mod">
          <ac:chgData name="Marcel Schrauwen" userId="a0eb31cc-fb57-4beb-a905-b50ad30eea93" providerId="ADAL" clId="{44323E89-2A6C-4E24-81AA-21BC16E73784}" dt="2022-06-10T13:26:01.103" v="24879" actId="962"/>
          <ac:grpSpMkLst>
            <pc:docMk/>
            <pc:sldMk cId="732969982" sldId="292"/>
            <ac:grpSpMk id="33" creationId="{6196FA02-E106-4A63-9EB4-47F2448F6BEF}"/>
          </ac:grpSpMkLst>
        </pc:grpChg>
        <pc:grpChg chg="add mod">
          <ac:chgData name="Marcel Schrauwen" userId="a0eb31cc-fb57-4beb-a905-b50ad30eea93" providerId="ADAL" clId="{44323E89-2A6C-4E24-81AA-21BC16E73784}" dt="2022-06-10T13:26:07.713" v="24880" actId="962"/>
          <ac:grpSpMkLst>
            <pc:docMk/>
            <pc:sldMk cId="732969982" sldId="292"/>
            <ac:grpSpMk id="36" creationId="{66D0474E-7455-48F2-BD79-9D9B8FEB1422}"/>
          </ac:grpSpMkLst>
        </pc:grpChg>
        <pc:grpChg chg="add mod">
          <ac:chgData name="Marcel Schrauwen" userId="a0eb31cc-fb57-4beb-a905-b50ad30eea93" providerId="ADAL" clId="{44323E89-2A6C-4E24-81AA-21BC16E73784}" dt="2022-06-10T13:26:15.393" v="24881" actId="962"/>
          <ac:grpSpMkLst>
            <pc:docMk/>
            <pc:sldMk cId="732969982" sldId="292"/>
            <ac:grpSpMk id="39" creationId="{337DB419-F6B8-4164-B725-471CC32E04DF}"/>
          </ac:grpSpMkLst>
        </pc:grpChg>
        <pc:grpChg chg="add mod">
          <ac:chgData name="Marcel Schrauwen" userId="a0eb31cc-fb57-4beb-a905-b50ad30eea93" providerId="ADAL" clId="{44323E89-2A6C-4E24-81AA-21BC16E73784}" dt="2022-06-10T13:26:22.696" v="24882" actId="962"/>
          <ac:grpSpMkLst>
            <pc:docMk/>
            <pc:sldMk cId="732969982" sldId="292"/>
            <ac:grpSpMk id="42" creationId="{666056F9-6B58-48C3-B6F6-DDA1F271BFF3}"/>
          </ac:grpSpMkLst>
        </pc:grpChg>
        <pc:grpChg chg="add mod">
          <ac:chgData name="Marcel Schrauwen" userId="a0eb31cc-fb57-4beb-a905-b50ad30eea93" providerId="ADAL" clId="{44323E89-2A6C-4E24-81AA-21BC16E73784}" dt="2022-06-10T13:26:29.004" v="24883" actId="962"/>
          <ac:grpSpMkLst>
            <pc:docMk/>
            <pc:sldMk cId="732969982" sldId="292"/>
            <ac:grpSpMk id="45" creationId="{445293A9-BB68-4226-8A2E-D0E850E26470}"/>
          </ac:grpSpMkLst>
        </pc:grpChg>
        <pc:grpChg chg="add mod">
          <ac:chgData name="Marcel Schrauwen" userId="a0eb31cc-fb57-4beb-a905-b50ad30eea93" providerId="ADAL" clId="{44323E89-2A6C-4E24-81AA-21BC16E73784}" dt="2022-06-10T13:26:38.897" v="24884" actId="962"/>
          <ac:grpSpMkLst>
            <pc:docMk/>
            <pc:sldMk cId="732969982" sldId="292"/>
            <ac:grpSpMk id="48" creationId="{7D846949-0C99-49F6-A873-84B9F3C0B902}"/>
          </ac:grpSpMkLst>
        </pc:grpChg>
        <pc:grpChg chg="add mod">
          <ac:chgData name="Marcel Schrauwen" userId="a0eb31cc-fb57-4beb-a905-b50ad30eea93" providerId="ADAL" clId="{44323E89-2A6C-4E24-81AA-21BC16E73784}" dt="2022-06-10T13:26:45.767" v="24885" actId="962"/>
          <ac:grpSpMkLst>
            <pc:docMk/>
            <pc:sldMk cId="732969982" sldId="292"/>
            <ac:grpSpMk id="51" creationId="{6EE5BB2E-F2DE-45E3-8FC9-FA8FF6C221C9}"/>
          </ac:grpSpMkLst>
        </pc:grpChg>
        <pc:grpChg chg="add mod">
          <ac:chgData name="Marcel Schrauwen" userId="a0eb31cc-fb57-4beb-a905-b50ad30eea93" providerId="ADAL" clId="{44323E89-2A6C-4E24-81AA-21BC16E73784}" dt="2022-06-10T13:26:50.417" v="24886" actId="962"/>
          <ac:grpSpMkLst>
            <pc:docMk/>
            <pc:sldMk cId="732969982" sldId="292"/>
            <ac:grpSpMk id="54" creationId="{28E3C0A0-704D-4A44-9882-F8A64A2F1535}"/>
          </ac:grpSpMkLst>
        </pc:grpChg>
        <pc:graphicFrameChg chg="add del mod modGraphic">
          <ac:chgData name="Marcel Schrauwen" userId="a0eb31cc-fb57-4beb-a905-b50ad30eea93" providerId="ADAL" clId="{44323E89-2A6C-4E24-81AA-21BC16E73784}" dt="2022-06-10T06:54:12.773" v="17414" actId="478"/>
          <ac:graphicFrameMkLst>
            <pc:docMk/>
            <pc:sldMk cId="732969982" sldId="292"/>
            <ac:graphicFrameMk id="3" creationId="{C021658A-04EF-4570-A32E-5FEF85AB30A2}"/>
          </ac:graphicFrameMkLst>
        </pc:graphicFrameChg>
        <pc:graphicFrameChg chg="add mod modGraphic">
          <ac:chgData name="Marcel Schrauwen" userId="a0eb31cc-fb57-4beb-a905-b50ad30eea93" providerId="ADAL" clId="{44323E89-2A6C-4E24-81AA-21BC16E73784}" dt="2022-06-07T07:02:04.123" v="5010" actId="1076"/>
          <ac:graphicFrameMkLst>
            <pc:docMk/>
            <pc:sldMk cId="732969982" sldId="292"/>
            <ac:graphicFrameMk id="7" creationId="{567E8965-F1E4-41FA-AFE3-D5774D772A0D}"/>
          </ac:graphicFrameMkLst>
        </pc:graphicFrameChg>
        <pc:cxnChg chg="add mod">
          <ac:chgData name="Marcel Schrauwen" userId="a0eb31cc-fb57-4beb-a905-b50ad30eea93" providerId="ADAL" clId="{44323E89-2A6C-4E24-81AA-21BC16E73784}" dt="2022-06-07T07:07:54.351" v="5016" actId="208"/>
          <ac:cxnSpMkLst>
            <pc:docMk/>
            <pc:sldMk cId="732969982" sldId="292"/>
            <ac:cxnSpMk id="9" creationId="{C77CDBA9-3DBB-41D9-B489-BC8A50AB56ED}"/>
          </ac:cxnSpMkLst>
        </pc:cxnChg>
        <pc:cxnChg chg="add mod">
          <ac:chgData name="Marcel Schrauwen" userId="a0eb31cc-fb57-4beb-a905-b50ad30eea93" providerId="ADAL" clId="{44323E89-2A6C-4E24-81AA-21BC16E73784}" dt="2022-06-07T07:09:07.764" v="5020" actId="1076"/>
          <ac:cxnSpMkLst>
            <pc:docMk/>
            <pc:sldMk cId="732969982" sldId="292"/>
            <ac:cxnSpMk id="12" creationId="{E0CF85AC-7210-4C29-BEBC-68FF3079B502}"/>
          </ac:cxnSpMkLst>
        </pc:cxnChg>
        <pc:cxnChg chg="add mod">
          <ac:chgData name="Marcel Schrauwen" userId="a0eb31cc-fb57-4beb-a905-b50ad30eea93" providerId="ADAL" clId="{44323E89-2A6C-4E24-81AA-21BC16E73784}" dt="2022-06-07T07:12:40.541" v="5085" actId="14100"/>
          <ac:cxnSpMkLst>
            <pc:docMk/>
            <pc:sldMk cId="732969982" sldId="292"/>
            <ac:cxnSpMk id="14" creationId="{FC382FD0-1903-4605-B289-10E6BCDE77AB}"/>
          </ac:cxnSpMkLst>
        </pc:cxnChg>
        <pc:cxnChg chg="mod">
          <ac:chgData name="Marcel Schrauwen" userId="a0eb31cc-fb57-4beb-a905-b50ad30eea93" providerId="ADAL" clId="{44323E89-2A6C-4E24-81AA-21BC16E73784}" dt="2022-06-07T07:10:44.747" v="5033"/>
          <ac:cxnSpMkLst>
            <pc:docMk/>
            <pc:sldMk cId="732969982" sldId="292"/>
            <ac:cxnSpMk id="16" creationId="{4BCD5047-F73F-40C4-853B-2C7955B9A131}"/>
          </ac:cxnSpMkLst>
        </pc:cxnChg>
        <pc:cxnChg chg="add mod">
          <ac:chgData name="Marcel Schrauwen" userId="a0eb31cc-fb57-4beb-a905-b50ad30eea93" providerId="ADAL" clId="{44323E89-2A6C-4E24-81AA-21BC16E73784}" dt="2022-06-07T07:12:50.658" v="5087" actId="1076"/>
          <ac:cxnSpMkLst>
            <pc:docMk/>
            <pc:sldMk cId="732969982" sldId="292"/>
            <ac:cxnSpMk id="20" creationId="{A4E82FA9-CD09-4882-9C59-07B01161F8A2}"/>
          </ac:cxnSpMkLst>
        </pc:cxnChg>
        <pc:cxnChg chg="mod">
          <ac:chgData name="Marcel Schrauwen" userId="a0eb31cc-fb57-4beb-a905-b50ad30eea93" providerId="ADAL" clId="{44323E89-2A6C-4E24-81AA-21BC16E73784}" dt="2022-06-07T07:12:54.102" v="5088"/>
          <ac:cxnSpMkLst>
            <pc:docMk/>
            <pc:sldMk cId="732969982" sldId="292"/>
            <ac:cxnSpMk id="22" creationId="{EE2FEAC9-3E20-4C27-B37E-CD7BF3C1C16F}"/>
          </ac:cxnSpMkLst>
        </pc:cxnChg>
        <pc:cxnChg chg="add mod">
          <ac:chgData name="Marcel Schrauwen" userId="a0eb31cc-fb57-4beb-a905-b50ad30eea93" providerId="ADAL" clId="{44323E89-2A6C-4E24-81AA-21BC16E73784}" dt="2022-06-07T07:13:35.537" v="5121" actId="1076"/>
          <ac:cxnSpMkLst>
            <pc:docMk/>
            <pc:sldMk cId="732969982" sldId="292"/>
            <ac:cxnSpMk id="25" creationId="{0386D5CC-407B-43C7-802C-83801E8080AF}"/>
          </ac:cxnSpMkLst>
        </pc:cxnChg>
        <pc:cxnChg chg="add mod">
          <ac:chgData name="Marcel Schrauwen" userId="a0eb31cc-fb57-4beb-a905-b50ad30eea93" providerId="ADAL" clId="{44323E89-2A6C-4E24-81AA-21BC16E73784}" dt="2022-06-07T07:13:41.028" v="5123" actId="1076"/>
          <ac:cxnSpMkLst>
            <pc:docMk/>
            <pc:sldMk cId="732969982" sldId="292"/>
            <ac:cxnSpMk id="26" creationId="{5160CD51-6050-45EA-824F-6AB519B01287}"/>
          </ac:cxnSpMkLst>
        </pc:cxnChg>
        <pc:cxnChg chg="add mod">
          <ac:chgData name="Marcel Schrauwen" userId="a0eb31cc-fb57-4beb-a905-b50ad30eea93" providerId="ADAL" clId="{44323E89-2A6C-4E24-81AA-21BC16E73784}" dt="2022-06-07T07:13:46.967" v="5125" actId="1076"/>
          <ac:cxnSpMkLst>
            <pc:docMk/>
            <pc:sldMk cId="732969982" sldId="292"/>
            <ac:cxnSpMk id="27" creationId="{E69E52E7-0FE9-46E5-B6AC-F29DCCB1AD96}"/>
          </ac:cxnSpMkLst>
        </pc:cxnChg>
        <pc:cxnChg chg="add mod">
          <ac:chgData name="Marcel Schrauwen" userId="a0eb31cc-fb57-4beb-a905-b50ad30eea93" providerId="ADAL" clId="{44323E89-2A6C-4E24-81AA-21BC16E73784}" dt="2022-06-07T07:13:52.763" v="5127" actId="1076"/>
          <ac:cxnSpMkLst>
            <pc:docMk/>
            <pc:sldMk cId="732969982" sldId="292"/>
            <ac:cxnSpMk id="28" creationId="{05BF191D-3AF0-4F7C-928E-C36F7A46E578}"/>
          </ac:cxnSpMkLst>
        </pc:cxnChg>
        <pc:cxnChg chg="add mod">
          <ac:chgData name="Marcel Schrauwen" userId="a0eb31cc-fb57-4beb-a905-b50ad30eea93" providerId="ADAL" clId="{44323E89-2A6C-4E24-81AA-21BC16E73784}" dt="2022-06-07T07:13:59.567" v="5129" actId="1076"/>
          <ac:cxnSpMkLst>
            <pc:docMk/>
            <pc:sldMk cId="732969982" sldId="292"/>
            <ac:cxnSpMk id="29" creationId="{16CC0B45-7031-47C3-B216-7BAE8DF96E22}"/>
          </ac:cxnSpMkLst>
        </pc:cxnChg>
        <pc:cxnChg chg="add mod">
          <ac:chgData name="Marcel Schrauwen" userId="a0eb31cc-fb57-4beb-a905-b50ad30eea93" providerId="ADAL" clId="{44323E89-2A6C-4E24-81AA-21BC16E73784}" dt="2022-06-07T07:14:06.625" v="5131" actId="1076"/>
          <ac:cxnSpMkLst>
            <pc:docMk/>
            <pc:sldMk cId="732969982" sldId="292"/>
            <ac:cxnSpMk id="30" creationId="{D746B93A-7E91-48C3-930C-E028CE4CF4B6}"/>
          </ac:cxnSpMkLst>
        </pc:cxnChg>
        <pc:cxnChg chg="add mod">
          <ac:chgData name="Marcel Schrauwen" userId="a0eb31cc-fb57-4beb-a905-b50ad30eea93" providerId="ADAL" clId="{44323E89-2A6C-4E24-81AA-21BC16E73784}" dt="2022-06-07T07:14:10.127" v="5133" actId="1076"/>
          <ac:cxnSpMkLst>
            <pc:docMk/>
            <pc:sldMk cId="732969982" sldId="292"/>
            <ac:cxnSpMk id="31" creationId="{9CD003D4-82A5-4932-9F2A-DC3428DB0565}"/>
          </ac:cxnSpMkLst>
        </pc:cxnChg>
        <pc:cxnChg chg="add mod">
          <ac:chgData name="Marcel Schrauwen" userId="a0eb31cc-fb57-4beb-a905-b50ad30eea93" providerId="ADAL" clId="{44323E89-2A6C-4E24-81AA-21BC16E73784}" dt="2022-06-07T07:14:13.704" v="5135" actId="1076"/>
          <ac:cxnSpMkLst>
            <pc:docMk/>
            <pc:sldMk cId="732969982" sldId="292"/>
            <ac:cxnSpMk id="32" creationId="{AF1B3745-F0F5-46CA-A4BC-72D21D523971}"/>
          </ac:cxnSpMkLst>
        </pc:cxnChg>
        <pc:cxnChg chg="mod">
          <ac:chgData name="Marcel Schrauwen" userId="a0eb31cc-fb57-4beb-a905-b50ad30eea93" providerId="ADAL" clId="{44323E89-2A6C-4E24-81AA-21BC16E73784}" dt="2022-06-07T07:14:17.002" v="5136"/>
          <ac:cxnSpMkLst>
            <pc:docMk/>
            <pc:sldMk cId="732969982" sldId="292"/>
            <ac:cxnSpMk id="34" creationId="{E53A09E0-E359-4BFB-99AA-1394A578B1CE}"/>
          </ac:cxnSpMkLst>
        </pc:cxnChg>
        <pc:cxnChg chg="mod">
          <ac:chgData name="Marcel Schrauwen" userId="a0eb31cc-fb57-4beb-a905-b50ad30eea93" providerId="ADAL" clId="{44323E89-2A6C-4E24-81AA-21BC16E73784}" dt="2022-06-07T07:14:22.492" v="5138"/>
          <ac:cxnSpMkLst>
            <pc:docMk/>
            <pc:sldMk cId="732969982" sldId="292"/>
            <ac:cxnSpMk id="37" creationId="{D5D4F667-31EB-4980-98CC-5486471DDBEE}"/>
          </ac:cxnSpMkLst>
        </pc:cxnChg>
        <pc:cxnChg chg="mod">
          <ac:chgData name="Marcel Schrauwen" userId="a0eb31cc-fb57-4beb-a905-b50ad30eea93" providerId="ADAL" clId="{44323E89-2A6C-4E24-81AA-21BC16E73784}" dt="2022-06-07T07:14:27.519" v="5140"/>
          <ac:cxnSpMkLst>
            <pc:docMk/>
            <pc:sldMk cId="732969982" sldId="292"/>
            <ac:cxnSpMk id="40" creationId="{BEEE8C53-A90C-48CF-AA3C-8B99E79EC9EB}"/>
          </ac:cxnSpMkLst>
        </pc:cxnChg>
        <pc:cxnChg chg="mod">
          <ac:chgData name="Marcel Schrauwen" userId="a0eb31cc-fb57-4beb-a905-b50ad30eea93" providerId="ADAL" clId="{44323E89-2A6C-4E24-81AA-21BC16E73784}" dt="2022-06-07T07:14:31.987" v="5142"/>
          <ac:cxnSpMkLst>
            <pc:docMk/>
            <pc:sldMk cId="732969982" sldId="292"/>
            <ac:cxnSpMk id="43" creationId="{7ED4119C-62E9-4911-8538-8B78E8169B51}"/>
          </ac:cxnSpMkLst>
        </pc:cxnChg>
        <pc:cxnChg chg="mod">
          <ac:chgData name="Marcel Schrauwen" userId="a0eb31cc-fb57-4beb-a905-b50ad30eea93" providerId="ADAL" clId="{44323E89-2A6C-4E24-81AA-21BC16E73784}" dt="2022-06-07T07:14:37.108" v="5144"/>
          <ac:cxnSpMkLst>
            <pc:docMk/>
            <pc:sldMk cId="732969982" sldId="292"/>
            <ac:cxnSpMk id="46" creationId="{57BAA760-6446-47F5-A4FC-577E6E492AE4}"/>
          </ac:cxnSpMkLst>
        </pc:cxnChg>
        <pc:cxnChg chg="mod">
          <ac:chgData name="Marcel Schrauwen" userId="a0eb31cc-fb57-4beb-a905-b50ad30eea93" providerId="ADAL" clId="{44323E89-2A6C-4E24-81AA-21BC16E73784}" dt="2022-06-07T07:14:43.731" v="5146"/>
          <ac:cxnSpMkLst>
            <pc:docMk/>
            <pc:sldMk cId="732969982" sldId="292"/>
            <ac:cxnSpMk id="49" creationId="{57F1D475-D16F-4C29-806D-F6CC11BD64D3}"/>
          </ac:cxnSpMkLst>
        </pc:cxnChg>
        <pc:cxnChg chg="mod">
          <ac:chgData name="Marcel Schrauwen" userId="a0eb31cc-fb57-4beb-a905-b50ad30eea93" providerId="ADAL" clId="{44323E89-2A6C-4E24-81AA-21BC16E73784}" dt="2022-06-07T07:14:49.908" v="5148"/>
          <ac:cxnSpMkLst>
            <pc:docMk/>
            <pc:sldMk cId="732969982" sldId="292"/>
            <ac:cxnSpMk id="52" creationId="{66A3BCD4-F42D-4B4B-8D6D-6C2940D19353}"/>
          </ac:cxnSpMkLst>
        </pc:cxnChg>
        <pc:cxnChg chg="mod">
          <ac:chgData name="Marcel Schrauwen" userId="a0eb31cc-fb57-4beb-a905-b50ad30eea93" providerId="ADAL" clId="{44323E89-2A6C-4E24-81AA-21BC16E73784}" dt="2022-06-07T07:14:56.467" v="5150"/>
          <ac:cxnSpMkLst>
            <pc:docMk/>
            <pc:sldMk cId="732969982" sldId="292"/>
            <ac:cxnSpMk id="55" creationId="{E75CF385-DF7A-4275-91F4-DB5FF3E4C8FC}"/>
          </ac:cxnSpMkLst>
        </pc:cxnChg>
      </pc:sldChg>
      <pc:sldChg chg="add del">
        <pc:chgData name="Marcel Schrauwen" userId="a0eb31cc-fb57-4beb-a905-b50ad30eea93" providerId="ADAL" clId="{44323E89-2A6C-4E24-81AA-21BC16E73784}" dt="2022-06-07T12:11:28.427" v="9891" actId="2696"/>
        <pc:sldMkLst>
          <pc:docMk/>
          <pc:sldMk cId="3277428731" sldId="293"/>
        </pc:sldMkLst>
      </pc:sldChg>
      <pc:sldChg chg="addSp delSp modSp add mod modTransition">
        <pc:chgData name="Marcel Schrauwen" userId="a0eb31cc-fb57-4beb-a905-b50ad30eea93" providerId="ADAL" clId="{44323E89-2A6C-4E24-81AA-21BC16E73784}" dt="2022-07-05T10:59:58.919" v="32431" actId="21"/>
        <pc:sldMkLst>
          <pc:docMk/>
          <pc:sldMk cId="933187524" sldId="294"/>
        </pc:sldMkLst>
        <pc:spChg chg="mod">
          <ac:chgData name="Marcel Schrauwen" userId="a0eb31cc-fb57-4beb-a905-b50ad30eea93" providerId="ADAL" clId="{44323E89-2A6C-4E24-81AA-21BC16E73784}" dt="2022-06-07T11:35:32.639" v="9478" actId="165"/>
          <ac:spMkLst>
            <pc:docMk/>
            <pc:sldMk cId="933187524" sldId="294"/>
            <ac:spMk id="2" creationId="{90601690-6427-471B-A618-688460D23CCA}"/>
          </ac:spMkLst>
        </pc:spChg>
        <pc:spChg chg="mod">
          <ac:chgData name="Marcel Schrauwen" userId="a0eb31cc-fb57-4beb-a905-b50ad30eea93" providerId="ADAL" clId="{44323E89-2A6C-4E24-81AA-21BC16E73784}" dt="2022-06-14T08:01:08.043" v="27676" actId="20577"/>
          <ac:spMkLst>
            <pc:docMk/>
            <pc:sldMk cId="933187524" sldId="294"/>
            <ac:spMk id="4" creationId="{AD0B4976-8519-4746-B73A-C26E49DD15CA}"/>
          </ac:spMkLst>
        </pc:spChg>
        <pc:spChg chg="add del mod">
          <ac:chgData name="Marcel Schrauwen" userId="a0eb31cc-fb57-4beb-a905-b50ad30eea93" providerId="ADAL" clId="{44323E89-2A6C-4E24-81AA-21BC16E73784}" dt="2022-07-05T10:59:58.919" v="32431" actId="21"/>
          <ac:spMkLst>
            <pc:docMk/>
            <pc:sldMk cId="933187524" sldId="294"/>
            <ac:spMk id="7" creationId="{C05B32FC-6856-46B3-9994-07118F6533A0}"/>
          </ac:spMkLst>
        </pc:spChg>
        <pc:spChg chg="mod">
          <ac:chgData name="Marcel Schrauwen" userId="a0eb31cc-fb57-4beb-a905-b50ad30eea93" providerId="ADAL" clId="{44323E89-2A6C-4E24-81AA-21BC16E73784}" dt="2022-06-07T11:35:32.639" v="9478" actId="165"/>
          <ac:spMkLst>
            <pc:docMk/>
            <pc:sldMk cId="933187524" sldId="294"/>
            <ac:spMk id="14" creationId="{F5D4C243-9843-412E-AB7F-160B6C29A3FC}"/>
          </ac:spMkLst>
        </pc:spChg>
        <pc:spChg chg="mod">
          <ac:chgData name="Marcel Schrauwen" userId="a0eb31cc-fb57-4beb-a905-b50ad30eea93" providerId="ADAL" clId="{44323E89-2A6C-4E24-81AA-21BC16E73784}" dt="2022-06-07T11:35:32.639" v="9478" actId="165"/>
          <ac:spMkLst>
            <pc:docMk/>
            <pc:sldMk cId="933187524" sldId="294"/>
            <ac:spMk id="19" creationId="{3D1A1739-F4E6-4B3E-98D1-504CCF4B36A6}"/>
          </ac:spMkLst>
        </pc:spChg>
        <pc:spChg chg="mod">
          <ac:chgData name="Marcel Schrauwen" userId="a0eb31cc-fb57-4beb-a905-b50ad30eea93" providerId="ADAL" clId="{44323E89-2A6C-4E24-81AA-21BC16E73784}" dt="2022-06-07T11:35:32.639" v="9478" actId="165"/>
          <ac:spMkLst>
            <pc:docMk/>
            <pc:sldMk cId="933187524" sldId="294"/>
            <ac:spMk id="21" creationId="{121302AC-6AEF-42A6-9AB7-02A5CF297882}"/>
          </ac:spMkLst>
        </pc:spChg>
        <pc:spChg chg="mod">
          <ac:chgData name="Marcel Schrauwen" userId="a0eb31cc-fb57-4beb-a905-b50ad30eea93" providerId="ADAL" clId="{44323E89-2A6C-4E24-81AA-21BC16E73784}" dt="2022-06-07T11:35:32.639" v="9478" actId="165"/>
          <ac:spMkLst>
            <pc:docMk/>
            <pc:sldMk cId="933187524" sldId="294"/>
            <ac:spMk id="28" creationId="{D9E91408-3124-43CD-8314-09F753B63F9D}"/>
          </ac:spMkLst>
        </pc:spChg>
        <pc:spChg chg="mod">
          <ac:chgData name="Marcel Schrauwen" userId="a0eb31cc-fb57-4beb-a905-b50ad30eea93" providerId="ADAL" clId="{44323E89-2A6C-4E24-81AA-21BC16E73784}" dt="2022-06-07T11:35:32.639" v="9478" actId="165"/>
          <ac:spMkLst>
            <pc:docMk/>
            <pc:sldMk cId="933187524" sldId="294"/>
            <ac:spMk id="31" creationId="{5E27D428-5957-4B77-B02F-DB4D37198905}"/>
          </ac:spMkLst>
        </pc:spChg>
        <pc:spChg chg="mod">
          <ac:chgData name="Marcel Schrauwen" userId="a0eb31cc-fb57-4beb-a905-b50ad30eea93" providerId="ADAL" clId="{44323E89-2A6C-4E24-81AA-21BC16E73784}" dt="2022-06-07T11:35:32.639" v="9478" actId="165"/>
          <ac:spMkLst>
            <pc:docMk/>
            <pc:sldMk cId="933187524" sldId="294"/>
            <ac:spMk id="34" creationId="{E8682B21-9AC7-4CED-989E-32BC9FDCC268}"/>
          </ac:spMkLst>
        </pc:spChg>
        <pc:spChg chg="mod">
          <ac:chgData name="Marcel Schrauwen" userId="a0eb31cc-fb57-4beb-a905-b50ad30eea93" providerId="ADAL" clId="{44323E89-2A6C-4E24-81AA-21BC16E73784}" dt="2022-07-05T10:59:56.793" v="32429" actId="693"/>
          <ac:spMkLst>
            <pc:docMk/>
            <pc:sldMk cId="933187524" sldId="294"/>
            <ac:spMk id="37" creationId="{85D8B99D-6BB2-40F7-A946-AB42701CE8B1}"/>
          </ac:spMkLst>
        </pc:spChg>
        <pc:spChg chg="mod">
          <ac:chgData name="Marcel Schrauwen" userId="a0eb31cc-fb57-4beb-a905-b50ad30eea93" providerId="ADAL" clId="{44323E89-2A6C-4E24-81AA-21BC16E73784}" dt="2022-06-07T11:35:32.639" v="9478" actId="165"/>
          <ac:spMkLst>
            <pc:docMk/>
            <pc:sldMk cId="933187524" sldId="294"/>
            <ac:spMk id="40" creationId="{2B48D4CE-B240-44B4-A55C-71811113C657}"/>
          </ac:spMkLst>
        </pc:spChg>
        <pc:spChg chg="mod">
          <ac:chgData name="Marcel Schrauwen" userId="a0eb31cc-fb57-4beb-a905-b50ad30eea93" providerId="ADAL" clId="{44323E89-2A6C-4E24-81AA-21BC16E73784}" dt="2022-06-07T11:35:32.639" v="9478" actId="165"/>
          <ac:spMkLst>
            <pc:docMk/>
            <pc:sldMk cId="933187524" sldId="294"/>
            <ac:spMk id="43" creationId="{BCBE4C1C-C51D-4485-8515-3E53D8E87DF1}"/>
          </ac:spMkLst>
        </pc:spChg>
        <pc:spChg chg="mod">
          <ac:chgData name="Marcel Schrauwen" userId="a0eb31cc-fb57-4beb-a905-b50ad30eea93" providerId="ADAL" clId="{44323E89-2A6C-4E24-81AA-21BC16E73784}" dt="2022-06-07T11:35:32.639" v="9478" actId="165"/>
          <ac:spMkLst>
            <pc:docMk/>
            <pc:sldMk cId="933187524" sldId="294"/>
            <ac:spMk id="46" creationId="{F9044840-1E28-429A-8F5F-67D4E5AF4F2E}"/>
          </ac:spMkLst>
        </pc:spChg>
        <pc:spChg chg="mod">
          <ac:chgData name="Marcel Schrauwen" userId="a0eb31cc-fb57-4beb-a905-b50ad30eea93" providerId="ADAL" clId="{44323E89-2A6C-4E24-81AA-21BC16E73784}" dt="2022-06-07T11:35:32.639" v="9478" actId="165"/>
          <ac:spMkLst>
            <pc:docMk/>
            <pc:sldMk cId="933187524" sldId="294"/>
            <ac:spMk id="49" creationId="{A2A7A17F-E6B7-4829-96F8-2F4C27EF7F68}"/>
          </ac:spMkLst>
        </pc:spChg>
        <pc:spChg chg="mod">
          <ac:chgData name="Marcel Schrauwen" userId="a0eb31cc-fb57-4beb-a905-b50ad30eea93" providerId="ADAL" clId="{44323E89-2A6C-4E24-81AA-21BC16E73784}" dt="2022-06-07T11:35:32.639" v="9478" actId="165"/>
          <ac:spMkLst>
            <pc:docMk/>
            <pc:sldMk cId="933187524" sldId="294"/>
            <ac:spMk id="52" creationId="{96FE13DD-E188-4106-8DA6-9A840183EBDC}"/>
          </ac:spMkLst>
        </pc:spChg>
        <pc:spChg chg="mod">
          <ac:chgData name="Marcel Schrauwen" userId="a0eb31cc-fb57-4beb-a905-b50ad30eea93" providerId="ADAL" clId="{44323E89-2A6C-4E24-81AA-21BC16E73784}" dt="2022-06-07T11:35:32.639" v="9478" actId="165"/>
          <ac:spMkLst>
            <pc:docMk/>
            <pc:sldMk cId="933187524" sldId="294"/>
            <ac:spMk id="55" creationId="{AF5055A3-2994-4182-B7E7-DBDCC32536B3}"/>
          </ac:spMkLst>
        </pc:spChg>
        <pc:spChg chg="mod">
          <ac:chgData name="Marcel Schrauwen" userId="a0eb31cc-fb57-4beb-a905-b50ad30eea93" providerId="ADAL" clId="{44323E89-2A6C-4E24-81AA-21BC16E73784}" dt="2022-06-07T11:35:32.639" v="9478" actId="165"/>
          <ac:spMkLst>
            <pc:docMk/>
            <pc:sldMk cId="933187524" sldId="294"/>
            <ac:spMk id="58" creationId="{D92AFBC4-98C5-4A29-83AA-83D5A2E033C7}"/>
          </ac:spMkLst>
        </pc:spChg>
        <pc:spChg chg="mod">
          <ac:chgData name="Marcel Schrauwen" userId="a0eb31cc-fb57-4beb-a905-b50ad30eea93" providerId="ADAL" clId="{44323E89-2A6C-4E24-81AA-21BC16E73784}" dt="2022-06-07T11:35:32.639" v="9478" actId="165"/>
          <ac:spMkLst>
            <pc:docMk/>
            <pc:sldMk cId="933187524" sldId="294"/>
            <ac:spMk id="61" creationId="{7D166CBA-EF8C-43CC-9467-EA3BC07AEB68}"/>
          </ac:spMkLst>
        </pc:spChg>
        <pc:spChg chg="mod">
          <ac:chgData name="Marcel Schrauwen" userId="a0eb31cc-fb57-4beb-a905-b50ad30eea93" providerId="ADAL" clId="{44323E89-2A6C-4E24-81AA-21BC16E73784}" dt="2022-06-07T11:35:32.639" v="9478" actId="165"/>
          <ac:spMkLst>
            <pc:docMk/>
            <pc:sldMk cId="933187524" sldId="294"/>
            <ac:spMk id="63" creationId="{3D177306-E620-4970-9DC1-7B70FAF88A5C}"/>
          </ac:spMkLst>
        </pc:spChg>
        <pc:spChg chg="mod">
          <ac:chgData name="Marcel Schrauwen" userId="a0eb31cc-fb57-4beb-a905-b50ad30eea93" providerId="ADAL" clId="{44323E89-2A6C-4E24-81AA-21BC16E73784}" dt="2022-06-07T11:35:32.639" v="9478" actId="165"/>
          <ac:spMkLst>
            <pc:docMk/>
            <pc:sldMk cId="933187524" sldId="294"/>
            <ac:spMk id="64" creationId="{9FA9AB15-7502-43E9-89BF-44412C0A9882}"/>
          </ac:spMkLst>
        </pc:spChg>
        <pc:spChg chg="mod">
          <ac:chgData name="Marcel Schrauwen" userId="a0eb31cc-fb57-4beb-a905-b50ad30eea93" providerId="ADAL" clId="{44323E89-2A6C-4E24-81AA-21BC16E73784}" dt="2022-06-07T11:35:32.639" v="9478" actId="165"/>
          <ac:spMkLst>
            <pc:docMk/>
            <pc:sldMk cId="933187524" sldId="294"/>
            <ac:spMk id="65" creationId="{F70469B5-81B6-4839-8DFD-C9A26006F73A}"/>
          </ac:spMkLst>
        </pc:spChg>
        <pc:spChg chg="mod">
          <ac:chgData name="Marcel Schrauwen" userId="a0eb31cc-fb57-4beb-a905-b50ad30eea93" providerId="ADAL" clId="{44323E89-2A6C-4E24-81AA-21BC16E73784}" dt="2022-06-07T11:35:32.639" v="9478" actId="165"/>
          <ac:spMkLst>
            <pc:docMk/>
            <pc:sldMk cId="933187524" sldId="294"/>
            <ac:spMk id="66" creationId="{176A2889-1B89-4FA5-B42A-AED0EDE3A2B8}"/>
          </ac:spMkLst>
        </pc:spChg>
        <pc:spChg chg="mod">
          <ac:chgData name="Marcel Schrauwen" userId="a0eb31cc-fb57-4beb-a905-b50ad30eea93" providerId="ADAL" clId="{44323E89-2A6C-4E24-81AA-21BC16E73784}" dt="2022-06-07T11:35:32.639" v="9478" actId="165"/>
          <ac:spMkLst>
            <pc:docMk/>
            <pc:sldMk cId="933187524" sldId="294"/>
            <ac:spMk id="119" creationId="{D9C657BC-4FDF-4CDB-B56E-A0DEAC1B1DEE}"/>
          </ac:spMkLst>
        </pc:spChg>
        <pc:spChg chg="mod">
          <ac:chgData name="Marcel Schrauwen" userId="a0eb31cc-fb57-4beb-a905-b50ad30eea93" providerId="ADAL" clId="{44323E89-2A6C-4E24-81AA-21BC16E73784}" dt="2022-06-07T11:35:32.639" v="9478" actId="165"/>
          <ac:spMkLst>
            <pc:docMk/>
            <pc:sldMk cId="933187524" sldId="294"/>
            <ac:spMk id="120" creationId="{E01ED8A6-1FBE-43B0-8854-AA30836216ED}"/>
          </ac:spMkLst>
        </pc:spChg>
        <pc:spChg chg="mod">
          <ac:chgData name="Marcel Schrauwen" userId="a0eb31cc-fb57-4beb-a905-b50ad30eea93" providerId="ADAL" clId="{44323E89-2A6C-4E24-81AA-21BC16E73784}" dt="2022-06-10T15:14:56.192" v="26063" actId="14100"/>
          <ac:spMkLst>
            <pc:docMk/>
            <pc:sldMk cId="933187524" sldId="294"/>
            <ac:spMk id="129" creationId="{9A4DEAAB-0A46-44EE-84B2-E2A25E96B173}"/>
          </ac:spMkLst>
        </pc:spChg>
        <pc:spChg chg="mod">
          <ac:chgData name="Marcel Schrauwen" userId="a0eb31cc-fb57-4beb-a905-b50ad30eea93" providerId="ADAL" clId="{44323E89-2A6C-4E24-81AA-21BC16E73784}" dt="2022-06-07T11:35:32.639" v="9478" actId="165"/>
          <ac:spMkLst>
            <pc:docMk/>
            <pc:sldMk cId="933187524" sldId="294"/>
            <ac:spMk id="156" creationId="{459EB8F9-B9EB-4844-B052-D9A2BFA89D7F}"/>
          </ac:spMkLst>
        </pc:spChg>
        <pc:spChg chg="mod">
          <ac:chgData name="Marcel Schrauwen" userId="a0eb31cc-fb57-4beb-a905-b50ad30eea93" providerId="ADAL" clId="{44323E89-2A6C-4E24-81AA-21BC16E73784}" dt="2022-06-07T11:35:32.639" v="9478" actId="165"/>
          <ac:spMkLst>
            <pc:docMk/>
            <pc:sldMk cId="933187524" sldId="294"/>
            <ac:spMk id="157" creationId="{C7F6FE88-38E2-496E-98E6-6AFEE626952D}"/>
          </ac:spMkLst>
        </pc:spChg>
        <pc:spChg chg="mod topLvl">
          <ac:chgData name="Marcel Schrauwen" userId="a0eb31cc-fb57-4beb-a905-b50ad30eea93" providerId="ADAL" clId="{44323E89-2A6C-4E24-81AA-21BC16E73784}" dt="2022-06-07T11:35:32.639" v="9478" actId="165"/>
          <ac:spMkLst>
            <pc:docMk/>
            <pc:sldMk cId="933187524" sldId="294"/>
            <ac:spMk id="160" creationId="{C1E62224-660F-4538-8131-B3870241F626}"/>
          </ac:spMkLst>
        </pc:spChg>
        <pc:spChg chg="mod">
          <ac:chgData name="Marcel Schrauwen" userId="a0eb31cc-fb57-4beb-a905-b50ad30eea93" providerId="ADAL" clId="{44323E89-2A6C-4E24-81AA-21BC16E73784}" dt="2022-06-07T11:35:32.639" v="9478" actId="165"/>
          <ac:spMkLst>
            <pc:docMk/>
            <pc:sldMk cId="933187524" sldId="294"/>
            <ac:spMk id="168" creationId="{2645036C-7681-4A8E-B3A7-4960B2399A44}"/>
          </ac:spMkLst>
        </pc:spChg>
        <pc:spChg chg="mod topLvl">
          <ac:chgData name="Marcel Schrauwen" userId="a0eb31cc-fb57-4beb-a905-b50ad30eea93" providerId="ADAL" clId="{44323E89-2A6C-4E24-81AA-21BC16E73784}" dt="2022-06-07T11:35:32.639" v="9478" actId="165"/>
          <ac:spMkLst>
            <pc:docMk/>
            <pc:sldMk cId="933187524" sldId="294"/>
            <ac:spMk id="198" creationId="{4A289984-1C89-4D26-9B17-B2A0092C14F0}"/>
          </ac:spMkLst>
        </pc:spChg>
        <pc:spChg chg="mod topLvl">
          <ac:chgData name="Marcel Schrauwen" userId="a0eb31cc-fb57-4beb-a905-b50ad30eea93" providerId="ADAL" clId="{44323E89-2A6C-4E24-81AA-21BC16E73784}" dt="2022-06-07T11:35:32.639" v="9478" actId="165"/>
          <ac:spMkLst>
            <pc:docMk/>
            <pc:sldMk cId="933187524" sldId="294"/>
            <ac:spMk id="202" creationId="{4B067067-DB0A-4725-978A-7ACE14629DD1}"/>
          </ac:spMkLst>
        </pc:spChg>
        <pc:spChg chg="mod topLvl">
          <ac:chgData name="Marcel Schrauwen" userId="a0eb31cc-fb57-4beb-a905-b50ad30eea93" providerId="ADAL" clId="{44323E89-2A6C-4E24-81AA-21BC16E73784}" dt="2022-06-07T11:35:32.639" v="9478" actId="165"/>
          <ac:spMkLst>
            <pc:docMk/>
            <pc:sldMk cId="933187524" sldId="294"/>
            <ac:spMk id="203" creationId="{B258F8C8-D2C6-434E-A18B-16105DE987D5}"/>
          </ac:spMkLst>
        </pc:spChg>
        <pc:spChg chg="mod topLvl">
          <ac:chgData name="Marcel Schrauwen" userId="a0eb31cc-fb57-4beb-a905-b50ad30eea93" providerId="ADAL" clId="{44323E89-2A6C-4E24-81AA-21BC16E73784}" dt="2022-06-07T11:35:32.639" v="9478" actId="165"/>
          <ac:spMkLst>
            <pc:docMk/>
            <pc:sldMk cId="933187524" sldId="294"/>
            <ac:spMk id="204" creationId="{F0D69C0E-276F-44FF-8287-A96411E7EB03}"/>
          </ac:spMkLst>
        </pc:spChg>
        <pc:spChg chg="mod topLvl">
          <ac:chgData name="Marcel Schrauwen" userId="a0eb31cc-fb57-4beb-a905-b50ad30eea93" providerId="ADAL" clId="{44323E89-2A6C-4E24-81AA-21BC16E73784}" dt="2022-06-07T11:35:32.639" v="9478" actId="165"/>
          <ac:spMkLst>
            <pc:docMk/>
            <pc:sldMk cId="933187524" sldId="294"/>
            <ac:spMk id="205" creationId="{912A912D-86B7-4BCD-985E-7ECFE2317846}"/>
          </ac:spMkLst>
        </pc:spChg>
        <pc:spChg chg="mod topLvl">
          <ac:chgData name="Marcel Schrauwen" userId="a0eb31cc-fb57-4beb-a905-b50ad30eea93" providerId="ADAL" clId="{44323E89-2A6C-4E24-81AA-21BC16E73784}" dt="2022-06-07T11:35:32.639" v="9478" actId="165"/>
          <ac:spMkLst>
            <pc:docMk/>
            <pc:sldMk cId="933187524" sldId="294"/>
            <ac:spMk id="206" creationId="{F43C5B8D-E518-451B-A828-32275D04561C}"/>
          </ac:spMkLst>
        </pc:spChg>
        <pc:spChg chg="mod topLvl">
          <ac:chgData name="Marcel Schrauwen" userId="a0eb31cc-fb57-4beb-a905-b50ad30eea93" providerId="ADAL" clId="{44323E89-2A6C-4E24-81AA-21BC16E73784}" dt="2022-06-07T11:35:32.639" v="9478" actId="165"/>
          <ac:spMkLst>
            <pc:docMk/>
            <pc:sldMk cId="933187524" sldId="294"/>
            <ac:spMk id="208" creationId="{0C2EF427-95B8-4B59-BE4C-149B6BB92DBD}"/>
          </ac:spMkLst>
        </pc:spChg>
        <pc:spChg chg="mod topLvl">
          <ac:chgData name="Marcel Schrauwen" userId="a0eb31cc-fb57-4beb-a905-b50ad30eea93" providerId="ADAL" clId="{44323E89-2A6C-4E24-81AA-21BC16E73784}" dt="2022-06-07T11:35:32.639" v="9478" actId="165"/>
          <ac:spMkLst>
            <pc:docMk/>
            <pc:sldMk cId="933187524" sldId="294"/>
            <ac:spMk id="209" creationId="{45458372-461C-44CA-925E-1DD6392CD558}"/>
          </ac:spMkLst>
        </pc:spChg>
        <pc:spChg chg="mod topLvl">
          <ac:chgData name="Marcel Schrauwen" userId="a0eb31cc-fb57-4beb-a905-b50ad30eea93" providerId="ADAL" clId="{44323E89-2A6C-4E24-81AA-21BC16E73784}" dt="2022-06-07T11:36:23.749" v="9488" actId="164"/>
          <ac:spMkLst>
            <pc:docMk/>
            <pc:sldMk cId="933187524" sldId="294"/>
            <ac:spMk id="210" creationId="{29DB7D39-166F-4DEA-953D-5230EC7D6299}"/>
          </ac:spMkLst>
        </pc:spChg>
        <pc:spChg chg="mod topLvl">
          <ac:chgData name="Marcel Schrauwen" userId="a0eb31cc-fb57-4beb-a905-b50ad30eea93" providerId="ADAL" clId="{44323E89-2A6C-4E24-81AA-21BC16E73784}" dt="2022-06-07T11:35:32.639" v="9478" actId="165"/>
          <ac:spMkLst>
            <pc:docMk/>
            <pc:sldMk cId="933187524" sldId="294"/>
            <ac:spMk id="211" creationId="{D0C2D491-174C-41A2-864C-F2F2C101C7D5}"/>
          </ac:spMkLst>
        </pc:spChg>
        <pc:spChg chg="mod topLvl">
          <ac:chgData name="Marcel Schrauwen" userId="a0eb31cc-fb57-4beb-a905-b50ad30eea93" providerId="ADAL" clId="{44323E89-2A6C-4E24-81AA-21BC16E73784}" dt="2022-06-07T11:35:32.639" v="9478" actId="165"/>
          <ac:spMkLst>
            <pc:docMk/>
            <pc:sldMk cId="933187524" sldId="294"/>
            <ac:spMk id="212" creationId="{2553D364-6817-48DD-80E0-2D672BEF1CF3}"/>
          </ac:spMkLst>
        </pc:spChg>
        <pc:spChg chg="mod topLvl">
          <ac:chgData name="Marcel Schrauwen" userId="a0eb31cc-fb57-4beb-a905-b50ad30eea93" providerId="ADAL" clId="{44323E89-2A6C-4E24-81AA-21BC16E73784}" dt="2022-06-07T11:35:32.639" v="9478" actId="165"/>
          <ac:spMkLst>
            <pc:docMk/>
            <pc:sldMk cId="933187524" sldId="294"/>
            <ac:spMk id="213" creationId="{ACE1F755-F336-44AA-BEC1-CEE24D23F478}"/>
          </ac:spMkLst>
        </pc:spChg>
        <pc:spChg chg="mod topLvl">
          <ac:chgData name="Marcel Schrauwen" userId="a0eb31cc-fb57-4beb-a905-b50ad30eea93" providerId="ADAL" clId="{44323E89-2A6C-4E24-81AA-21BC16E73784}" dt="2022-06-07T11:35:32.639" v="9478" actId="165"/>
          <ac:spMkLst>
            <pc:docMk/>
            <pc:sldMk cId="933187524" sldId="294"/>
            <ac:spMk id="214" creationId="{69653161-B687-4289-BB9D-72F8466A4AF4}"/>
          </ac:spMkLst>
        </pc:spChg>
        <pc:spChg chg="mod topLvl">
          <ac:chgData name="Marcel Schrauwen" userId="a0eb31cc-fb57-4beb-a905-b50ad30eea93" providerId="ADAL" clId="{44323E89-2A6C-4E24-81AA-21BC16E73784}" dt="2022-06-07T11:35:32.639" v="9478" actId="165"/>
          <ac:spMkLst>
            <pc:docMk/>
            <pc:sldMk cId="933187524" sldId="294"/>
            <ac:spMk id="215" creationId="{1EC66F3E-2FDC-44F2-BC5E-B84D2AEFF394}"/>
          </ac:spMkLst>
        </pc:spChg>
        <pc:spChg chg="mod topLvl">
          <ac:chgData name="Marcel Schrauwen" userId="a0eb31cc-fb57-4beb-a905-b50ad30eea93" providerId="ADAL" clId="{44323E89-2A6C-4E24-81AA-21BC16E73784}" dt="2022-06-07T11:35:32.639" v="9478" actId="165"/>
          <ac:spMkLst>
            <pc:docMk/>
            <pc:sldMk cId="933187524" sldId="294"/>
            <ac:spMk id="216" creationId="{853C5CDF-0A62-4802-891F-FB73BAF7FA05}"/>
          </ac:spMkLst>
        </pc:spChg>
        <pc:spChg chg="mod topLvl">
          <ac:chgData name="Marcel Schrauwen" userId="a0eb31cc-fb57-4beb-a905-b50ad30eea93" providerId="ADAL" clId="{44323E89-2A6C-4E24-81AA-21BC16E73784}" dt="2022-06-07T11:35:32.639" v="9478" actId="165"/>
          <ac:spMkLst>
            <pc:docMk/>
            <pc:sldMk cId="933187524" sldId="294"/>
            <ac:spMk id="217" creationId="{596DFAF4-8E56-4EFF-92A0-62AE0CA768C0}"/>
          </ac:spMkLst>
        </pc:spChg>
        <pc:grpChg chg="add mod">
          <ac:chgData name="Marcel Schrauwen" userId="a0eb31cc-fb57-4beb-a905-b50ad30eea93" providerId="ADAL" clId="{44323E89-2A6C-4E24-81AA-21BC16E73784}" dt="2022-06-07T11:41:02.164" v="9493" actId="1076"/>
          <ac:grpSpMkLst>
            <pc:docMk/>
            <pc:sldMk cId="933187524" sldId="294"/>
            <ac:grpSpMk id="6" creationId="{E09D836A-5E8A-43B5-9670-CE4EAC1005B0}"/>
          </ac:grpSpMkLst>
        </pc:grpChg>
        <pc:grpChg chg="del">
          <ac:chgData name="Marcel Schrauwen" userId="a0eb31cc-fb57-4beb-a905-b50ad30eea93" providerId="ADAL" clId="{44323E89-2A6C-4E24-81AA-21BC16E73784}" dt="2022-06-07T11:35:32.639" v="9478" actId="165"/>
          <ac:grpSpMkLst>
            <pc:docMk/>
            <pc:sldMk cId="933187524" sldId="294"/>
            <ac:grpSpMk id="7" creationId="{2C6B343E-CBBA-4E01-B101-97D1A1DA77FC}"/>
          </ac:grpSpMkLst>
        </pc:grpChg>
        <pc:grpChg chg="mod topLvl">
          <ac:chgData name="Marcel Schrauwen" userId="a0eb31cc-fb57-4beb-a905-b50ad30eea93" providerId="ADAL" clId="{44323E89-2A6C-4E24-81AA-21BC16E73784}" dt="2022-06-07T11:40:47.082" v="9491" actId="1076"/>
          <ac:grpSpMkLst>
            <pc:docMk/>
            <pc:sldMk cId="933187524" sldId="294"/>
            <ac:grpSpMk id="12" creationId="{0EFC9F28-2482-47DA-AF4C-900461A6E701}"/>
          </ac:grpSpMkLst>
        </pc:grpChg>
        <pc:grpChg chg="mod topLvl">
          <ac:chgData name="Marcel Schrauwen" userId="a0eb31cc-fb57-4beb-a905-b50ad30eea93" providerId="ADAL" clId="{44323E89-2A6C-4E24-81AA-21BC16E73784}" dt="2022-06-07T11:35:32.639" v="9478" actId="165"/>
          <ac:grpSpMkLst>
            <pc:docMk/>
            <pc:sldMk cId="933187524" sldId="294"/>
            <ac:grpSpMk id="13" creationId="{EB6646BA-40FC-4FC0-A122-DE24B82561C9}"/>
          </ac:grpSpMkLst>
        </pc:grpChg>
        <pc:grpChg chg="mod topLvl">
          <ac:chgData name="Marcel Schrauwen" userId="a0eb31cc-fb57-4beb-a905-b50ad30eea93" providerId="ADAL" clId="{44323E89-2A6C-4E24-81AA-21BC16E73784}" dt="2022-06-07T11:40:47.082" v="9491" actId="1076"/>
          <ac:grpSpMkLst>
            <pc:docMk/>
            <pc:sldMk cId="933187524" sldId="294"/>
            <ac:grpSpMk id="20" creationId="{0AF35A1F-59C3-4D30-8BD2-5DBD8791B496}"/>
          </ac:grpSpMkLst>
        </pc:grpChg>
        <pc:grpChg chg="mod topLvl">
          <ac:chgData name="Marcel Schrauwen" userId="a0eb31cc-fb57-4beb-a905-b50ad30eea93" providerId="ADAL" clId="{44323E89-2A6C-4E24-81AA-21BC16E73784}" dt="2022-06-07T11:35:32.639" v="9478" actId="165"/>
          <ac:grpSpMkLst>
            <pc:docMk/>
            <pc:sldMk cId="933187524" sldId="294"/>
            <ac:grpSpMk id="27" creationId="{C2198C82-D61A-4EF4-AE03-7C48959C140B}"/>
          </ac:grpSpMkLst>
        </pc:grpChg>
        <pc:grpChg chg="mod topLvl">
          <ac:chgData name="Marcel Schrauwen" userId="a0eb31cc-fb57-4beb-a905-b50ad30eea93" providerId="ADAL" clId="{44323E89-2A6C-4E24-81AA-21BC16E73784}" dt="2022-06-07T11:35:32.639" v="9478" actId="165"/>
          <ac:grpSpMkLst>
            <pc:docMk/>
            <pc:sldMk cId="933187524" sldId="294"/>
            <ac:grpSpMk id="30" creationId="{EF96D56F-F351-4AD8-8B18-05DA73C9DB76}"/>
          </ac:grpSpMkLst>
        </pc:grpChg>
        <pc:grpChg chg="mod topLvl">
          <ac:chgData name="Marcel Schrauwen" userId="a0eb31cc-fb57-4beb-a905-b50ad30eea93" providerId="ADAL" clId="{44323E89-2A6C-4E24-81AA-21BC16E73784}" dt="2022-06-07T11:35:32.639" v="9478" actId="165"/>
          <ac:grpSpMkLst>
            <pc:docMk/>
            <pc:sldMk cId="933187524" sldId="294"/>
            <ac:grpSpMk id="33" creationId="{5E86AC87-F000-457C-97C3-F44A1F2A1B47}"/>
          </ac:grpSpMkLst>
        </pc:grpChg>
        <pc:grpChg chg="mod topLvl">
          <ac:chgData name="Marcel Schrauwen" userId="a0eb31cc-fb57-4beb-a905-b50ad30eea93" providerId="ADAL" clId="{44323E89-2A6C-4E24-81AA-21BC16E73784}" dt="2022-06-07T11:35:32.639" v="9478" actId="165"/>
          <ac:grpSpMkLst>
            <pc:docMk/>
            <pc:sldMk cId="933187524" sldId="294"/>
            <ac:grpSpMk id="36" creationId="{2A53445C-7B3A-4A82-9ACD-B9A956D45EF1}"/>
          </ac:grpSpMkLst>
        </pc:grpChg>
        <pc:grpChg chg="mod topLvl">
          <ac:chgData name="Marcel Schrauwen" userId="a0eb31cc-fb57-4beb-a905-b50ad30eea93" providerId="ADAL" clId="{44323E89-2A6C-4E24-81AA-21BC16E73784}" dt="2022-06-07T11:35:32.639" v="9478" actId="165"/>
          <ac:grpSpMkLst>
            <pc:docMk/>
            <pc:sldMk cId="933187524" sldId="294"/>
            <ac:grpSpMk id="39" creationId="{28CA6595-A89A-4D32-B39F-1DE6AA4EC55F}"/>
          </ac:grpSpMkLst>
        </pc:grpChg>
        <pc:grpChg chg="mod topLvl">
          <ac:chgData name="Marcel Schrauwen" userId="a0eb31cc-fb57-4beb-a905-b50ad30eea93" providerId="ADAL" clId="{44323E89-2A6C-4E24-81AA-21BC16E73784}" dt="2022-06-07T11:35:32.639" v="9478" actId="165"/>
          <ac:grpSpMkLst>
            <pc:docMk/>
            <pc:sldMk cId="933187524" sldId="294"/>
            <ac:grpSpMk id="42" creationId="{E2DB066F-2415-47EB-ADE1-0AB3EE01D1E1}"/>
          </ac:grpSpMkLst>
        </pc:grpChg>
        <pc:grpChg chg="mod topLvl">
          <ac:chgData name="Marcel Schrauwen" userId="a0eb31cc-fb57-4beb-a905-b50ad30eea93" providerId="ADAL" clId="{44323E89-2A6C-4E24-81AA-21BC16E73784}" dt="2022-06-07T11:36:23.749" v="9488" actId="164"/>
          <ac:grpSpMkLst>
            <pc:docMk/>
            <pc:sldMk cId="933187524" sldId="294"/>
            <ac:grpSpMk id="45" creationId="{70BC2761-7BC3-474A-9295-6D299813DED4}"/>
          </ac:grpSpMkLst>
        </pc:grpChg>
        <pc:grpChg chg="mod topLvl">
          <ac:chgData name="Marcel Schrauwen" userId="a0eb31cc-fb57-4beb-a905-b50ad30eea93" providerId="ADAL" clId="{44323E89-2A6C-4E24-81AA-21BC16E73784}" dt="2022-06-07T11:40:58.401" v="9492" actId="1076"/>
          <ac:grpSpMkLst>
            <pc:docMk/>
            <pc:sldMk cId="933187524" sldId="294"/>
            <ac:grpSpMk id="48" creationId="{0F5E28E3-051E-48D1-A444-2F16E540BD72}"/>
          </ac:grpSpMkLst>
        </pc:grpChg>
        <pc:grpChg chg="mod topLvl">
          <ac:chgData name="Marcel Schrauwen" userId="a0eb31cc-fb57-4beb-a905-b50ad30eea93" providerId="ADAL" clId="{44323E89-2A6C-4E24-81AA-21BC16E73784}" dt="2022-06-07T11:40:58.401" v="9492" actId="1076"/>
          <ac:grpSpMkLst>
            <pc:docMk/>
            <pc:sldMk cId="933187524" sldId="294"/>
            <ac:grpSpMk id="51" creationId="{625688FA-A8A5-49B8-A992-E6771760668E}"/>
          </ac:grpSpMkLst>
        </pc:grpChg>
        <pc:grpChg chg="mod topLvl">
          <ac:chgData name="Marcel Schrauwen" userId="a0eb31cc-fb57-4beb-a905-b50ad30eea93" providerId="ADAL" clId="{44323E89-2A6C-4E24-81AA-21BC16E73784}" dt="2022-06-07T11:40:58.401" v="9492" actId="1076"/>
          <ac:grpSpMkLst>
            <pc:docMk/>
            <pc:sldMk cId="933187524" sldId="294"/>
            <ac:grpSpMk id="54" creationId="{92DBC416-0215-4125-AF2F-B788AA11A9D0}"/>
          </ac:grpSpMkLst>
        </pc:grpChg>
        <pc:grpChg chg="mod topLvl">
          <ac:chgData name="Marcel Schrauwen" userId="a0eb31cc-fb57-4beb-a905-b50ad30eea93" providerId="ADAL" clId="{44323E89-2A6C-4E24-81AA-21BC16E73784}" dt="2022-06-07T11:40:58.401" v="9492" actId="1076"/>
          <ac:grpSpMkLst>
            <pc:docMk/>
            <pc:sldMk cId="933187524" sldId="294"/>
            <ac:grpSpMk id="57" creationId="{221E3CAB-AC37-4AD5-8077-C1D0959B248C}"/>
          </ac:grpSpMkLst>
        </pc:grpChg>
        <pc:grpChg chg="mod topLvl">
          <ac:chgData name="Marcel Schrauwen" userId="a0eb31cc-fb57-4beb-a905-b50ad30eea93" providerId="ADAL" clId="{44323E89-2A6C-4E24-81AA-21BC16E73784}" dt="2022-06-07T11:40:58.401" v="9492" actId="1076"/>
          <ac:grpSpMkLst>
            <pc:docMk/>
            <pc:sldMk cId="933187524" sldId="294"/>
            <ac:grpSpMk id="60" creationId="{88577627-FEED-4E61-972E-F72B19727F7F}"/>
          </ac:grpSpMkLst>
        </pc:grpChg>
        <pc:grpChg chg="mod">
          <ac:chgData name="Marcel Schrauwen" userId="a0eb31cc-fb57-4beb-a905-b50ad30eea93" providerId="ADAL" clId="{44323E89-2A6C-4E24-81AA-21BC16E73784}" dt="2022-06-07T11:35:32.639" v="9478" actId="165"/>
          <ac:grpSpMkLst>
            <pc:docMk/>
            <pc:sldMk cId="933187524" sldId="294"/>
            <ac:grpSpMk id="92" creationId="{0890E973-2BA4-440D-9732-2BDC5B1CCAF9}"/>
          </ac:grpSpMkLst>
        </pc:grpChg>
        <pc:grpChg chg="mod">
          <ac:chgData name="Marcel Schrauwen" userId="a0eb31cc-fb57-4beb-a905-b50ad30eea93" providerId="ADAL" clId="{44323E89-2A6C-4E24-81AA-21BC16E73784}" dt="2022-06-07T11:35:32.639" v="9478" actId="165"/>
          <ac:grpSpMkLst>
            <pc:docMk/>
            <pc:sldMk cId="933187524" sldId="294"/>
            <ac:grpSpMk id="96" creationId="{A6435722-26B5-4E52-9FB9-D15A12757811}"/>
          </ac:grpSpMkLst>
        </pc:grpChg>
        <pc:grpChg chg="mod topLvl">
          <ac:chgData name="Marcel Schrauwen" userId="a0eb31cc-fb57-4beb-a905-b50ad30eea93" providerId="ADAL" clId="{44323E89-2A6C-4E24-81AA-21BC16E73784}" dt="2022-06-07T11:35:32.639" v="9478" actId="165"/>
          <ac:grpSpMkLst>
            <pc:docMk/>
            <pc:sldMk cId="933187524" sldId="294"/>
            <ac:grpSpMk id="99" creationId="{448E3C29-227C-40AE-890B-F731FF422F29}"/>
          </ac:grpSpMkLst>
        </pc:grpChg>
        <pc:grpChg chg="mod">
          <ac:chgData name="Marcel Schrauwen" userId="a0eb31cc-fb57-4beb-a905-b50ad30eea93" providerId="ADAL" clId="{44323E89-2A6C-4E24-81AA-21BC16E73784}" dt="2022-06-07T11:35:32.639" v="9478" actId="165"/>
          <ac:grpSpMkLst>
            <pc:docMk/>
            <pc:sldMk cId="933187524" sldId="294"/>
            <ac:grpSpMk id="108" creationId="{AA52C6FE-8574-451F-BE49-D939E5F0BD14}"/>
          </ac:grpSpMkLst>
        </pc:grpChg>
        <pc:grpChg chg="mod">
          <ac:chgData name="Marcel Schrauwen" userId="a0eb31cc-fb57-4beb-a905-b50ad30eea93" providerId="ADAL" clId="{44323E89-2A6C-4E24-81AA-21BC16E73784}" dt="2022-06-07T11:35:32.639" v="9478" actId="165"/>
          <ac:grpSpMkLst>
            <pc:docMk/>
            <pc:sldMk cId="933187524" sldId="294"/>
            <ac:grpSpMk id="111" creationId="{75EA5913-62B4-40A2-B898-219C4507EACF}"/>
          </ac:grpSpMkLst>
        </pc:grpChg>
        <pc:grpChg chg="mod topLvl">
          <ac:chgData name="Marcel Schrauwen" userId="a0eb31cc-fb57-4beb-a905-b50ad30eea93" providerId="ADAL" clId="{44323E89-2A6C-4E24-81AA-21BC16E73784}" dt="2022-06-07T11:35:32.639" v="9478" actId="165"/>
          <ac:grpSpMkLst>
            <pc:docMk/>
            <pc:sldMk cId="933187524" sldId="294"/>
            <ac:grpSpMk id="113" creationId="{DA7F5159-C060-4847-99E8-08F035C77367}"/>
          </ac:grpSpMkLst>
        </pc:grpChg>
        <pc:grpChg chg="mod topLvl">
          <ac:chgData name="Marcel Schrauwen" userId="a0eb31cc-fb57-4beb-a905-b50ad30eea93" providerId="ADAL" clId="{44323E89-2A6C-4E24-81AA-21BC16E73784}" dt="2022-06-07T11:35:32.639" v="9478" actId="165"/>
          <ac:grpSpMkLst>
            <pc:docMk/>
            <pc:sldMk cId="933187524" sldId="294"/>
            <ac:grpSpMk id="116" creationId="{69ACCA73-0AD7-473E-878A-174179ECB31B}"/>
          </ac:grpSpMkLst>
        </pc:grpChg>
        <pc:grpChg chg="mod topLvl">
          <ac:chgData name="Marcel Schrauwen" userId="a0eb31cc-fb57-4beb-a905-b50ad30eea93" providerId="ADAL" clId="{44323E89-2A6C-4E24-81AA-21BC16E73784}" dt="2022-06-07T11:35:32.639" v="9478" actId="165"/>
          <ac:grpSpMkLst>
            <pc:docMk/>
            <pc:sldMk cId="933187524" sldId="294"/>
            <ac:grpSpMk id="118" creationId="{62000914-F70A-4457-B907-8B054C9FCE07}"/>
          </ac:grpSpMkLst>
        </pc:grpChg>
        <pc:grpChg chg="mod topLvl">
          <ac:chgData name="Marcel Schrauwen" userId="a0eb31cc-fb57-4beb-a905-b50ad30eea93" providerId="ADAL" clId="{44323E89-2A6C-4E24-81AA-21BC16E73784}" dt="2022-06-07T11:35:32.639" v="9478" actId="165"/>
          <ac:grpSpMkLst>
            <pc:docMk/>
            <pc:sldMk cId="933187524" sldId="294"/>
            <ac:grpSpMk id="149" creationId="{79F8F43F-0DB9-4B0F-9B9C-D8CE51EA0E0B}"/>
          </ac:grpSpMkLst>
        </pc:grpChg>
        <pc:grpChg chg="mod topLvl">
          <ac:chgData name="Marcel Schrauwen" userId="a0eb31cc-fb57-4beb-a905-b50ad30eea93" providerId="ADAL" clId="{44323E89-2A6C-4E24-81AA-21BC16E73784}" dt="2022-06-07T11:35:32.639" v="9478" actId="165"/>
          <ac:grpSpMkLst>
            <pc:docMk/>
            <pc:sldMk cId="933187524" sldId="294"/>
            <ac:grpSpMk id="155" creationId="{F5A10533-09D2-407C-A1DC-431A5DAD20D3}"/>
          </ac:grpSpMkLst>
        </pc:grpChg>
        <pc:grpChg chg="mod topLvl">
          <ac:chgData name="Marcel Schrauwen" userId="a0eb31cc-fb57-4beb-a905-b50ad30eea93" providerId="ADAL" clId="{44323E89-2A6C-4E24-81AA-21BC16E73784}" dt="2022-06-07T11:36:23.749" v="9488" actId="164"/>
          <ac:grpSpMkLst>
            <pc:docMk/>
            <pc:sldMk cId="933187524" sldId="294"/>
            <ac:grpSpMk id="167" creationId="{26E5DB0F-86DB-4630-9846-29C7F8B9627D}"/>
          </ac:grpSpMkLst>
        </pc:grpChg>
        <pc:grpChg chg="mod topLvl">
          <ac:chgData name="Marcel Schrauwen" userId="a0eb31cc-fb57-4beb-a905-b50ad30eea93" providerId="ADAL" clId="{44323E89-2A6C-4E24-81AA-21BC16E73784}" dt="2022-06-07T11:35:32.639" v="9478" actId="165"/>
          <ac:grpSpMkLst>
            <pc:docMk/>
            <pc:sldMk cId="933187524" sldId="294"/>
            <ac:grpSpMk id="172" creationId="{0A966FBE-081E-485D-B9D5-B2DDCECF3D54}"/>
          </ac:grpSpMkLst>
        </pc:grpChg>
        <pc:grpChg chg="mod topLvl">
          <ac:chgData name="Marcel Schrauwen" userId="a0eb31cc-fb57-4beb-a905-b50ad30eea93" providerId="ADAL" clId="{44323E89-2A6C-4E24-81AA-21BC16E73784}" dt="2022-06-07T11:35:32.639" v="9478" actId="165"/>
          <ac:grpSpMkLst>
            <pc:docMk/>
            <pc:sldMk cId="933187524" sldId="294"/>
            <ac:grpSpMk id="176" creationId="{97789798-132D-401D-AB09-8B058F0A2EE8}"/>
          </ac:grpSpMkLst>
        </pc:grpChg>
        <pc:grpChg chg="mod topLvl">
          <ac:chgData name="Marcel Schrauwen" userId="a0eb31cc-fb57-4beb-a905-b50ad30eea93" providerId="ADAL" clId="{44323E89-2A6C-4E24-81AA-21BC16E73784}" dt="2022-06-07T11:35:32.639" v="9478" actId="165"/>
          <ac:grpSpMkLst>
            <pc:docMk/>
            <pc:sldMk cId="933187524" sldId="294"/>
            <ac:grpSpMk id="187" creationId="{2D534B0F-20EC-43B9-AE59-5B07B82A3707}"/>
          </ac:grpSpMkLst>
        </pc:grpChg>
        <pc:cxnChg chg="mod">
          <ac:chgData name="Marcel Schrauwen" userId="a0eb31cc-fb57-4beb-a905-b50ad30eea93" providerId="ADAL" clId="{44323E89-2A6C-4E24-81AA-21BC16E73784}" dt="2022-06-07T11:35:32.639" v="9478" actId="165"/>
          <ac:cxnSpMkLst>
            <pc:docMk/>
            <pc:sldMk cId="933187524" sldId="294"/>
            <ac:cxnSpMk id="11" creationId="{9A21A800-3C2F-46EE-A42D-CC55128C399B}"/>
          </ac:cxnSpMkLst>
        </pc:cxnChg>
        <pc:cxnChg chg="mod">
          <ac:chgData name="Marcel Schrauwen" userId="a0eb31cc-fb57-4beb-a905-b50ad30eea93" providerId="ADAL" clId="{44323E89-2A6C-4E24-81AA-21BC16E73784}" dt="2022-06-07T11:35:32.639" v="9478" actId="165"/>
          <ac:cxnSpMkLst>
            <pc:docMk/>
            <pc:sldMk cId="933187524" sldId="294"/>
            <ac:cxnSpMk id="15" creationId="{1B184C58-F04F-410C-8C55-FC1276A13C16}"/>
          </ac:cxnSpMkLst>
        </pc:cxnChg>
        <pc:cxnChg chg="mod">
          <ac:chgData name="Marcel Schrauwen" userId="a0eb31cc-fb57-4beb-a905-b50ad30eea93" providerId="ADAL" clId="{44323E89-2A6C-4E24-81AA-21BC16E73784}" dt="2022-06-07T11:35:32.639" v="9478" actId="165"/>
          <ac:cxnSpMkLst>
            <pc:docMk/>
            <pc:sldMk cId="933187524" sldId="294"/>
            <ac:cxnSpMk id="22" creationId="{43067EA7-C619-49BD-9F83-E8DFD6117F04}"/>
          </ac:cxnSpMkLst>
        </pc:cxnChg>
        <pc:cxnChg chg="mod">
          <ac:chgData name="Marcel Schrauwen" userId="a0eb31cc-fb57-4beb-a905-b50ad30eea93" providerId="ADAL" clId="{44323E89-2A6C-4E24-81AA-21BC16E73784}" dt="2022-06-07T11:35:32.639" v="9478" actId="165"/>
          <ac:cxnSpMkLst>
            <pc:docMk/>
            <pc:sldMk cId="933187524" sldId="294"/>
            <ac:cxnSpMk id="29" creationId="{4A5A47EF-90E8-4AD9-BC38-4DDDA0864C50}"/>
          </ac:cxnSpMkLst>
        </pc:cxnChg>
        <pc:cxnChg chg="mod">
          <ac:chgData name="Marcel Schrauwen" userId="a0eb31cc-fb57-4beb-a905-b50ad30eea93" providerId="ADAL" clId="{44323E89-2A6C-4E24-81AA-21BC16E73784}" dt="2022-06-07T11:35:32.639" v="9478" actId="165"/>
          <ac:cxnSpMkLst>
            <pc:docMk/>
            <pc:sldMk cId="933187524" sldId="294"/>
            <ac:cxnSpMk id="32" creationId="{3D681400-47B6-45CB-9DFA-FBDE82473A0E}"/>
          </ac:cxnSpMkLst>
        </pc:cxnChg>
        <pc:cxnChg chg="mod">
          <ac:chgData name="Marcel Schrauwen" userId="a0eb31cc-fb57-4beb-a905-b50ad30eea93" providerId="ADAL" clId="{44323E89-2A6C-4E24-81AA-21BC16E73784}" dt="2022-06-07T11:35:32.639" v="9478" actId="165"/>
          <ac:cxnSpMkLst>
            <pc:docMk/>
            <pc:sldMk cId="933187524" sldId="294"/>
            <ac:cxnSpMk id="35" creationId="{E119BF4B-AA45-4124-AD5A-99B7BDE7E8A0}"/>
          </ac:cxnSpMkLst>
        </pc:cxnChg>
        <pc:cxnChg chg="mod">
          <ac:chgData name="Marcel Schrauwen" userId="a0eb31cc-fb57-4beb-a905-b50ad30eea93" providerId="ADAL" clId="{44323E89-2A6C-4E24-81AA-21BC16E73784}" dt="2022-07-05T10:59:56.793" v="32429" actId="693"/>
          <ac:cxnSpMkLst>
            <pc:docMk/>
            <pc:sldMk cId="933187524" sldId="294"/>
            <ac:cxnSpMk id="38" creationId="{F49890AB-600B-433E-82E5-79FAA63CE660}"/>
          </ac:cxnSpMkLst>
        </pc:cxnChg>
        <pc:cxnChg chg="mod">
          <ac:chgData name="Marcel Schrauwen" userId="a0eb31cc-fb57-4beb-a905-b50ad30eea93" providerId="ADAL" clId="{44323E89-2A6C-4E24-81AA-21BC16E73784}" dt="2022-06-07T11:35:32.639" v="9478" actId="165"/>
          <ac:cxnSpMkLst>
            <pc:docMk/>
            <pc:sldMk cId="933187524" sldId="294"/>
            <ac:cxnSpMk id="41" creationId="{2D9F81E1-F625-45EB-83CA-7BADA1616E6C}"/>
          </ac:cxnSpMkLst>
        </pc:cxnChg>
        <pc:cxnChg chg="mod">
          <ac:chgData name="Marcel Schrauwen" userId="a0eb31cc-fb57-4beb-a905-b50ad30eea93" providerId="ADAL" clId="{44323E89-2A6C-4E24-81AA-21BC16E73784}" dt="2022-06-07T11:35:32.639" v="9478" actId="165"/>
          <ac:cxnSpMkLst>
            <pc:docMk/>
            <pc:sldMk cId="933187524" sldId="294"/>
            <ac:cxnSpMk id="44" creationId="{3BDFE9D5-6EA2-407C-952A-372FA0352030}"/>
          </ac:cxnSpMkLst>
        </pc:cxnChg>
        <pc:cxnChg chg="mod">
          <ac:chgData name="Marcel Schrauwen" userId="a0eb31cc-fb57-4beb-a905-b50ad30eea93" providerId="ADAL" clId="{44323E89-2A6C-4E24-81AA-21BC16E73784}" dt="2022-06-07T11:35:32.639" v="9478" actId="165"/>
          <ac:cxnSpMkLst>
            <pc:docMk/>
            <pc:sldMk cId="933187524" sldId="294"/>
            <ac:cxnSpMk id="47" creationId="{9330BF9A-EBD9-4A97-A0EB-CC2BD3A803A7}"/>
          </ac:cxnSpMkLst>
        </pc:cxnChg>
        <pc:cxnChg chg="mod">
          <ac:chgData name="Marcel Schrauwen" userId="a0eb31cc-fb57-4beb-a905-b50ad30eea93" providerId="ADAL" clId="{44323E89-2A6C-4E24-81AA-21BC16E73784}" dt="2022-06-07T11:35:32.639" v="9478" actId="165"/>
          <ac:cxnSpMkLst>
            <pc:docMk/>
            <pc:sldMk cId="933187524" sldId="294"/>
            <ac:cxnSpMk id="50" creationId="{27F34C50-6119-4F41-A997-E59D3367171B}"/>
          </ac:cxnSpMkLst>
        </pc:cxnChg>
        <pc:cxnChg chg="mod">
          <ac:chgData name="Marcel Schrauwen" userId="a0eb31cc-fb57-4beb-a905-b50ad30eea93" providerId="ADAL" clId="{44323E89-2A6C-4E24-81AA-21BC16E73784}" dt="2022-06-07T11:35:32.639" v="9478" actId="165"/>
          <ac:cxnSpMkLst>
            <pc:docMk/>
            <pc:sldMk cId="933187524" sldId="294"/>
            <ac:cxnSpMk id="53" creationId="{C8FA70FF-D2E9-4C0C-81C5-DCB26FE9F49B}"/>
          </ac:cxnSpMkLst>
        </pc:cxnChg>
        <pc:cxnChg chg="mod">
          <ac:chgData name="Marcel Schrauwen" userId="a0eb31cc-fb57-4beb-a905-b50ad30eea93" providerId="ADAL" clId="{44323E89-2A6C-4E24-81AA-21BC16E73784}" dt="2022-06-07T11:35:32.639" v="9478" actId="165"/>
          <ac:cxnSpMkLst>
            <pc:docMk/>
            <pc:sldMk cId="933187524" sldId="294"/>
            <ac:cxnSpMk id="56" creationId="{477D940D-19FC-4054-91A7-EA55B03F34AA}"/>
          </ac:cxnSpMkLst>
        </pc:cxnChg>
        <pc:cxnChg chg="mod">
          <ac:chgData name="Marcel Schrauwen" userId="a0eb31cc-fb57-4beb-a905-b50ad30eea93" providerId="ADAL" clId="{44323E89-2A6C-4E24-81AA-21BC16E73784}" dt="2022-06-07T11:35:32.639" v="9478" actId="165"/>
          <ac:cxnSpMkLst>
            <pc:docMk/>
            <pc:sldMk cId="933187524" sldId="294"/>
            <ac:cxnSpMk id="59" creationId="{E6500D18-F489-4771-8B2E-05579BE5C93A}"/>
          </ac:cxnSpMkLst>
        </pc:cxnChg>
        <pc:cxnChg chg="mod">
          <ac:chgData name="Marcel Schrauwen" userId="a0eb31cc-fb57-4beb-a905-b50ad30eea93" providerId="ADAL" clId="{44323E89-2A6C-4E24-81AA-21BC16E73784}" dt="2022-06-07T11:35:32.639" v="9478" actId="165"/>
          <ac:cxnSpMkLst>
            <pc:docMk/>
            <pc:sldMk cId="933187524" sldId="294"/>
            <ac:cxnSpMk id="62" creationId="{C8FCADE3-4E19-4F0D-B14A-7A7B2ACDAFCF}"/>
          </ac:cxnSpMkLst>
        </pc:cxnChg>
        <pc:cxnChg chg="mod">
          <ac:chgData name="Marcel Schrauwen" userId="a0eb31cc-fb57-4beb-a905-b50ad30eea93" providerId="ADAL" clId="{44323E89-2A6C-4E24-81AA-21BC16E73784}" dt="2022-06-07T11:35:32.639" v="9478" actId="165"/>
          <ac:cxnSpMkLst>
            <pc:docMk/>
            <pc:sldMk cId="933187524" sldId="294"/>
            <ac:cxnSpMk id="85" creationId="{7F42EA06-2B44-4A84-A692-65132FA36F84}"/>
          </ac:cxnSpMkLst>
        </pc:cxnChg>
        <pc:cxnChg chg="mod">
          <ac:chgData name="Marcel Schrauwen" userId="a0eb31cc-fb57-4beb-a905-b50ad30eea93" providerId="ADAL" clId="{44323E89-2A6C-4E24-81AA-21BC16E73784}" dt="2022-06-07T11:35:32.639" v="9478" actId="165"/>
          <ac:cxnSpMkLst>
            <pc:docMk/>
            <pc:sldMk cId="933187524" sldId="294"/>
            <ac:cxnSpMk id="86" creationId="{62B4EF78-9037-41C7-A5DA-00508C876F20}"/>
          </ac:cxnSpMkLst>
        </pc:cxnChg>
        <pc:cxnChg chg="mod">
          <ac:chgData name="Marcel Schrauwen" userId="a0eb31cc-fb57-4beb-a905-b50ad30eea93" providerId="ADAL" clId="{44323E89-2A6C-4E24-81AA-21BC16E73784}" dt="2022-06-07T11:35:32.639" v="9478" actId="165"/>
          <ac:cxnSpMkLst>
            <pc:docMk/>
            <pc:sldMk cId="933187524" sldId="294"/>
            <ac:cxnSpMk id="87" creationId="{E229FD6B-538A-4965-89BB-FCEACB6EC3FF}"/>
          </ac:cxnSpMkLst>
        </pc:cxnChg>
        <pc:cxnChg chg="mod">
          <ac:chgData name="Marcel Schrauwen" userId="a0eb31cc-fb57-4beb-a905-b50ad30eea93" providerId="ADAL" clId="{44323E89-2A6C-4E24-81AA-21BC16E73784}" dt="2022-06-07T11:35:32.639" v="9478" actId="165"/>
          <ac:cxnSpMkLst>
            <pc:docMk/>
            <pc:sldMk cId="933187524" sldId="294"/>
            <ac:cxnSpMk id="93" creationId="{32517101-17E1-42C4-BE59-227642C5A113}"/>
          </ac:cxnSpMkLst>
        </pc:cxnChg>
        <pc:cxnChg chg="mod">
          <ac:chgData name="Marcel Schrauwen" userId="a0eb31cc-fb57-4beb-a905-b50ad30eea93" providerId="ADAL" clId="{44323E89-2A6C-4E24-81AA-21BC16E73784}" dt="2022-06-07T11:35:32.639" v="9478" actId="165"/>
          <ac:cxnSpMkLst>
            <pc:docMk/>
            <pc:sldMk cId="933187524" sldId="294"/>
            <ac:cxnSpMk id="97" creationId="{D071842B-16AF-45E8-BA6B-045F04286108}"/>
          </ac:cxnSpMkLst>
        </pc:cxnChg>
        <pc:cxnChg chg="mod">
          <ac:chgData name="Marcel Schrauwen" userId="a0eb31cc-fb57-4beb-a905-b50ad30eea93" providerId="ADAL" clId="{44323E89-2A6C-4E24-81AA-21BC16E73784}" dt="2022-06-07T11:35:32.639" v="9478" actId="165"/>
          <ac:cxnSpMkLst>
            <pc:docMk/>
            <pc:sldMk cId="933187524" sldId="294"/>
            <ac:cxnSpMk id="106" creationId="{A1DA3468-F758-4FE0-A5A1-0AF10875533A}"/>
          </ac:cxnSpMkLst>
        </pc:cxnChg>
        <pc:cxnChg chg="mod">
          <ac:chgData name="Marcel Schrauwen" userId="a0eb31cc-fb57-4beb-a905-b50ad30eea93" providerId="ADAL" clId="{44323E89-2A6C-4E24-81AA-21BC16E73784}" dt="2022-06-07T11:35:32.639" v="9478" actId="165"/>
          <ac:cxnSpMkLst>
            <pc:docMk/>
            <pc:sldMk cId="933187524" sldId="294"/>
            <ac:cxnSpMk id="107" creationId="{7128707D-2E9B-4304-A266-7225644D93DC}"/>
          </ac:cxnSpMkLst>
        </pc:cxnChg>
        <pc:cxnChg chg="mod">
          <ac:chgData name="Marcel Schrauwen" userId="a0eb31cc-fb57-4beb-a905-b50ad30eea93" providerId="ADAL" clId="{44323E89-2A6C-4E24-81AA-21BC16E73784}" dt="2022-06-07T11:35:32.639" v="9478" actId="165"/>
          <ac:cxnSpMkLst>
            <pc:docMk/>
            <pc:sldMk cId="933187524" sldId="294"/>
            <ac:cxnSpMk id="114" creationId="{FC548D33-46D7-4C97-91B4-153B8B576DB8}"/>
          </ac:cxnSpMkLst>
        </pc:cxnChg>
        <pc:cxnChg chg="mod">
          <ac:chgData name="Marcel Schrauwen" userId="a0eb31cc-fb57-4beb-a905-b50ad30eea93" providerId="ADAL" clId="{44323E89-2A6C-4E24-81AA-21BC16E73784}" dt="2022-06-07T11:35:32.639" v="9478" actId="165"/>
          <ac:cxnSpMkLst>
            <pc:docMk/>
            <pc:sldMk cId="933187524" sldId="294"/>
            <ac:cxnSpMk id="121" creationId="{EA4FFB37-9879-4194-8CC0-1F18255756BD}"/>
          </ac:cxnSpMkLst>
        </pc:cxnChg>
        <pc:cxnChg chg="mod">
          <ac:chgData name="Marcel Schrauwen" userId="a0eb31cc-fb57-4beb-a905-b50ad30eea93" providerId="ADAL" clId="{44323E89-2A6C-4E24-81AA-21BC16E73784}" dt="2022-06-07T11:35:32.639" v="9478" actId="165"/>
          <ac:cxnSpMkLst>
            <pc:docMk/>
            <pc:sldMk cId="933187524" sldId="294"/>
            <ac:cxnSpMk id="122" creationId="{F41C14A2-6EA2-4B83-B91E-AA1D2F1EBAB1}"/>
          </ac:cxnSpMkLst>
        </pc:cxnChg>
        <pc:cxnChg chg="mod">
          <ac:chgData name="Marcel Schrauwen" userId="a0eb31cc-fb57-4beb-a905-b50ad30eea93" providerId="ADAL" clId="{44323E89-2A6C-4E24-81AA-21BC16E73784}" dt="2022-06-07T11:35:32.639" v="9478" actId="165"/>
          <ac:cxnSpMkLst>
            <pc:docMk/>
            <pc:sldMk cId="933187524" sldId="294"/>
            <ac:cxnSpMk id="123" creationId="{62043127-DD1E-4E42-96AE-E5A522839C8A}"/>
          </ac:cxnSpMkLst>
        </pc:cxnChg>
        <pc:cxnChg chg="mod">
          <ac:chgData name="Marcel Schrauwen" userId="a0eb31cc-fb57-4beb-a905-b50ad30eea93" providerId="ADAL" clId="{44323E89-2A6C-4E24-81AA-21BC16E73784}" dt="2022-06-07T11:35:32.639" v="9478" actId="165"/>
          <ac:cxnSpMkLst>
            <pc:docMk/>
            <pc:sldMk cId="933187524" sldId="294"/>
            <ac:cxnSpMk id="124" creationId="{C16F4199-EE74-4140-9BD2-0763FD2E3A46}"/>
          </ac:cxnSpMkLst>
        </pc:cxnChg>
        <pc:cxnChg chg="mod">
          <ac:chgData name="Marcel Schrauwen" userId="a0eb31cc-fb57-4beb-a905-b50ad30eea93" providerId="ADAL" clId="{44323E89-2A6C-4E24-81AA-21BC16E73784}" dt="2022-06-07T11:35:32.639" v="9478" actId="165"/>
          <ac:cxnSpMkLst>
            <pc:docMk/>
            <pc:sldMk cId="933187524" sldId="294"/>
            <ac:cxnSpMk id="127" creationId="{C3F011D4-4A12-4C56-B921-962A1BDBCBEB}"/>
          </ac:cxnSpMkLst>
        </pc:cxnChg>
        <pc:cxnChg chg="mod">
          <ac:chgData name="Marcel Schrauwen" userId="a0eb31cc-fb57-4beb-a905-b50ad30eea93" providerId="ADAL" clId="{44323E89-2A6C-4E24-81AA-21BC16E73784}" dt="2022-06-07T11:35:32.639" v="9478" actId="165"/>
          <ac:cxnSpMkLst>
            <pc:docMk/>
            <pc:sldMk cId="933187524" sldId="294"/>
            <ac:cxnSpMk id="130" creationId="{050F1ADF-3767-4DE8-9EF7-747D545B1D27}"/>
          </ac:cxnSpMkLst>
        </pc:cxnChg>
        <pc:cxnChg chg="mod">
          <ac:chgData name="Marcel Schrauwen" userId="a0eb31cc-fb57-4beb-a905-b50ad30eea93" providerId="ADAL" clId="{44323E89-2A6C-4E24-81AA-21BC16E73784}" dt="2022-06-07T11:35:32.639" v="9478" actId="165"/>
          <ac:cxnSpMkLst>
            <pc:docMk/>
            <pc:sldMk cId="933187524" sldId="294"/>
            <ac:cxnSpMk id="161" creationId="{2644E744-9BCE-40D9-8034-63BC293AF181}"/>
          </ac:cxnSpMkLst>
        </pc:cxnChg>
        <pc:cxnChg chg="mod">
          <ac:chgData name="Marcel Schrauwen" userId="a0eb31cc-fb57-4beb-a905-b50ad30eea93" providerId="ADAL" clId="{44323E89-2A6C-4E24-81AA-21BC16E73784}" dt="2022-06-07T11:35:32.639" v="9478" actId="165"/>
          <ac:cxnSpMkLst>
            <pc:docMk/>
            <pc:sldMk cId="933187524" sldId="294"/>
            <ac:cxnSpMk id="163" creationId="{6001F1C4-62B4-42E3-B333-05DB02465E57}"/>
          </ac:cxnSpMkLst>
        </pc:cxnChg>
        <pc:cxnChg chg="mod">
          <ac:chgData name="Marcel Schrauwen" userId="a0eb31cc-fb57-4beb-a905-b50ad30eea93" providerId="ADAL" clId="{44323E89-2A6C-4E24-81AA-21BC16E73784}" dt="2022-06-07T11:35:32.639" v="9478" actId="165"/>
          <ac:cxnSpMkLst>
            <pc:docMk/>
            <pc:sldMk cId="933187524" sldId="294"/>
            <ac:cxnSpMk id="164" creationId="{A2A6D80E-C9AE-40C9-BE67-B7A85CEC13A0}"/>
          </ac:cxnSpMkLst>
        </pc:cxnChg>
        <pc:cxnChg chg="mod">
          <ac:chgData name="Marcel Schrauwen" userId="a0eb31cc-fb57-4beb-a905-b50ad30eea93" providerId="ADAL" clId="{44323E89-2A6C-4E24-81AA-21BC16E73784}" dt="2022-06-07T11:36:16.804" v="9487" actId="1076"/>
          <ac:cxnSpMkLst>
            <pc:docMk/>
            <pc:sldMk cId="933187524" sldId="294"/>
            <ac:cxnSpMk id="165" creationId="{72857A8D-B458-4689-835C-94D41855CBF6}"/>
          </ac:cxnSpMkLst>
        </pc:cxnChg>
        <pc:cxnChg chg="mod topLvl">
          <ac:chgData name="Marcel Schrauwen" userId="a0eb31cc-fb57-4beb-a905-b50ad30eea93" providerId="ADAL" clId="{44323E89-2A6C-4E24-81AA-21BC16E73784}" dt="2022-06-07T11:35:32.639" v="9478" actId="165"/>
          <ac:cxnSpMkLst>
            <pc:docMk/>
            <pc:sldMk cId="933187524" sldId="294"/>
            <ac:cxnSpMk id="184" creationId="{7604F727-26E7-4099-9A15-7A157BB21C4A}"/>
          </ac:cxnSpMkLst>
        </pc:cxnChg>
        <pc:cxnChg chg="mod topLvl">
          <ac:chgData name="Marcel Schrauwen" userId="a0eb31cc-fb57-4beb-a905-b50ad30eea93" providerId="ADAL" clId="{44323E89-2A6C-4E24-81AA-21BC16E73784}" dt="2022-06-07T11:35:32.639" v="9478" actId="165"/>
          <ac:cxnSpMkLst>
            <pc:docMk/>
            <pc:sldMk cId="933187524" sldId="294"/>
            <ac:cxnSpMk id="185" creationId="{C681237C-D734-44DC-ADD9-BBCE38E06A7C}"/>
          </ac:cxnSpMkLst>
        </pc:cxnChg>
      </pc:sldChg>
      <pc:sldChg chg="delSp modSp add del mod modTransition">
        <pc:chgData name="Marcel Schrauwen" userId="a0eb31cc-fb57-4beb-a905-b50ad30eea93" providerId="ADAL" clId="{44323E89-2A6C-4E24-81AA-21BC16E73784}" dt="2022-06-07T11:35:20.490" v="9476" actId="2696"/>
        <pc:sldMkLst>
          <pc:docMk/>
          <pc:sldMk cId="1893714723" sldId="294"/>
        </pc:sldMkLst>
        <pc:spChg chg="mod">
          <ac:chgData name="Marcel Schrauwen" userId="a0eb31cc-fb57-4beb-a905-b50ad30eea93" providerId="ADAL" clId="{44323E89-2A6C-4E24-81AA-21BC16E73784}" dt="2022-06-07T11:32:22.414" v="9460" actId="165"/>
          <ac:spMkLst>
            <pc:docMk/>
            <pc:sldMk cId="1893714723" sldId="294"/>
            <ac:spMk id="2" creationId="{90601690-6427-471B-A618-688460D23CCA}"/>
          </ac:spMkLst>
        </pc:spChg>
        <pc:spChg chg="mod">
          <ac:chgData name="Marcel Schrauwen" userId="a0eb31cc-fb57-4beb-a905-b50ad30eea93" providerId="ADAL" clId="{44323E89-2A6C-4E24-81AA-21BC16E73784}" dt="2022-06-07T11:32:22.414" v="9460" actId="165"/>
          <ac:spMkLst>
            <pc:docMk/>
            <pc:sldMk cId="1893714723" sldId="294"/>
            <ac:spMk id="14" creationId="{F5D4C243-9843-412E-AB7F-160B6C29A3FC}"/>
          </ac:spMkLst>
        </pc:spChg>
        <pc:spChg chg="mod">
          <ac:chgData name="Marcel Schrauwen" userId="a0eb31cc-fb57-4beb-a905-b50ad30eea93" providerId="ADAL" clId="{44323E89-2A6C-4E24-81AA-21BC16E73784}" dt="2022-06-07T11:32:22.414" v="9460" actId="165"/>
          <ac:spMkLst>
            <pc:docMk/>
            <pc:sldMk cId="1893714723" sldId="294"/>
            <ac:spMk id="19" creationId="{3D1A1739-F4E6-4B3E-98D1-504CCF4B36A6}"/>
          </ac:spMkLst>
        </pc:spChg>
        <pc:spChg chg="mod">
          <ac:chgData name="Marcel Schrauwen" userId="a0eb31cc-fb57-4beb-a905-b50ad30eea93" providerId="ADAL" clId="{44323E89-2A6C-4E24-81AA-21BC16E73784}" dt="2022-06-07T11:32:22.414" v="9460" actId="165"/>
          <ac:spMkLst>
            <pc:docMk/>
            <pc:sldMk cId="1893714723" sldId="294"/>
            <ac:spMk id="21" creationId="{121302AC-6AEF-42A6-9AB7-02A5CF297882}"/>
          </ac:spMkLst>
        </pc:spChg>
        <pc:spChg chg="mod">
          <ac:chgData name="Marcel Schrauwen" userId="a0eb31cc-fb57-4beb-a905-b50ad30eea93" providerId="ADAL" clId="{44323E89-2A6C-4E24-81AA-21BC16E73784}" dt="2022-06-07T11:32:22.414" v="9460" actId="165"/>
          <ac:spMkLst>
            <pc:docMk/>
            <pc:sldMk cId="1893714723" sldId="294"/>
            <ac:spMk id="28" creationId="{D9E91408-3124-43CD-8314-09F753B63F9D}"/>
          </ac:spMkLst>
        </pc:spChg>
        <pc:spChg chg="mod">
          <ac:chgData name="Marcel Schrauwen" userId="a0eb31cc-fb57-4beb-a905-b50ad30eea93" providerId="ADAL" clId="{44323E89-2A6C-4E24-81AA-21BC16E73784}" dt="2022-06-07T11:32:22.414" v="9460" actId="165"/>
          <ac:spMkLst>
            <pc:docMk/>
            <pc:sldMk cId="1893714723" sldId="294"/>
            <ac:spMk id="31" creationId="{5E27D428-5957-4B77-B02F-DB4D37198905}"/>
          </ac:spMkLst>
        </pc:spChg>
        <pc:spChg chg="mod">
          <ac:chgData name="Marcel Schrauwen" userId="a0eb31cc-fb57-4beb-a905-b50ad30eea93" providerId="ADAL" clId="{44323E89-2A6C-4E24-81AA-21BC16E73784}" dt="2022-06-07T11:32:22.414" v="9460" actId="165"/>
          <ac:spMkLst>
            <pc:docMk/>
            <pc:sldMk cId="1893714723" sldId="294"/>
            <ac:spMk id="34" creationId="{E8682B21-9AC7-4CED-989E-32BC9FDCC268}"/>
          </ac:spMkLst>
        </pc:spChg>
        <pc:spChg chg="mod">
          <ac:chgData name="Marcel Schrauwen" userId="a0eb31cc-fb57-4beb-a905-b50ad30eea93" providerId="ADAL" clId="{44323E89-2A6C-4E24-81AA-21BC16E73784}" dt="2022-06-07T11:32:22.414" v="9460" actId="165"/>
          <ac:spMkLst>
            <pc:docMk/>
            <pc:sldMk cId="1893714723" sldId="294"/>
            <ac:spMk id="37" creationId="{85D8B99D-6BB2-40F7-A946-AB42701CE8B1}"/>
          </ac:spMkLst>
        </pc:spChg>
        <pc:spChg chg="mod">
          <ac:chgData name="Marcel Schrauwen" userId="a0eb31cc-fb57-4beb-a905-b50ad30eea93" providerId="ADAL" clId="{44323E89-2A6C-4E24-81AA-21BC16E73784}" dt="2022-06-07T11:32:22.414" v="9460" actId="165"/>
          <ac:spMkLst>
            <pc:docMk/>
            <pc:sldMk cId="1893714723" sldId="294"/>
            <ac:spMk id="40" creationId="{2B48D4CE-B240-44B4-A55C-71811113C657}"/>
          </ac:spMkLst>
        </pc:spChg>
        <pc:spChg chg="mod">
          <ac:chgData name="Marcel Schrauwen" userId="a0eb31cc-fb57-4beb-a905-b50ad30eea93" providerId="ADAL" clId="{44323E89-2A6C-4E24-81AA-21BC16E73784}" dt="2022-06-07T11:32:22.414" v="9460" actId="165"/>
          <ac:spMkLst>
            <pc:docMk/>
            <pc:sldMk cId="1893714723" sldId="294"/>
            <ac:spMk id="43" creationId="{BCBE4C1C-C51D-4485-8515-3E53D8E87DF1}"/>
          </ac:spMkLst>
        </pc:spChg>
        <pc:spChg chg="mod">
          <ac:chgData name="Marcel Schrauwen" userId="a0eb31cc-fb57-4beb-a905-b50ad30eea93" providerId="ADAL" clId="{44323E89-2A6C-4E24-81AA-21BC16E73784}" dt="2022-06-07T11:32:22.414" v="9460" actId="165"/>
          <ac:spMkLst>
            <pc:docMk/>
            <pc:sldMk cId="1893714723" sldId="294"/>
            <ac:spMk id="46" creationId="{F9044840-1E28-429A-8F5F-67D4E5AF4F2E}"/>
          </ac:spMkLst>
        </pc:spChg>
        <pc:spChg chg="mod">
          <ac:chgData name="Marcel Schrauwen" userId="a0eb31cc-fb57-4beb-a905-b50ad30eea93" providerId="ADAL" clId="{44323E89-2A6C-4E24-81AA-21BC16E73784}" dt="2022-06-07T11:32:22.414" v="9460" actId="165"/>
          <ac:spMkLst>
            <pc:docMk/>
            <pc:sldMk cId="1893714723" sldId="294"/>
            <ac:spMk id="49" creationId="{A2A7A17F-E6B7-4829-96F8-2F4C27EF7F68}"/>
          </ac:spMkLst>
        </pc:spChg>
        <pc:spChg chg="mod">
          <ac:chgData name="Marcel Schrauwen" userId="a0eb31cc-fb57-4beb-a905-b50ad30eea93" providerId="ADAL" clId="{44323E89-2A6C-4E24-81AA-21BC16E73784}" dt="2022-06-07T11:32:22.414" v="9460" actId="165"/>
          <ac:spMkLst>
            <pc:docMk/>
            <pc:sldMk cId="1893714723" sldId="294"/>
            <ac:spMk id="52" creationId="{96FE13DD-E188-4106-8DA6-9A840183EBDC}"/>
          </ac:spMkLst>
        </pc:spChg>
        <pc:spChg chg="mod">
          <ac:chgData name="Marcel Schrauwen" userId="a0eb31cc-fb57-4beb-a905-b50ad30eea93" providerId="ADAL" clId="{44323E89-2A6C-4E24-81AA-21BC16E73784}" dt="2022-06-07T11:32:22.414" v="9460" actId="165"/>
          <ac:spMkLst>
            <pc:docMk/>
            <pc:sldMk cId="1893714723" sldId="294"/>
            <ac:spMk id="55" creationId="{AF5055A3-2994-4182-B7E7-DBDCC32536B3}"/>
          </ac:spMkLst>
        </pc:spChg>
        <pc:spChg chg="mod">
          <ac:chgData name="Marcel Schrauwen" userId="a0eb31cc-fb57-4beb-a905-b50ad30eea93" providerId="ADAL" clId="{44323E89-2A6C-4E24-81AA-21BC16E73784}" dt="2022-06-07T11:32:22.414" v="9460" actId="165"/>
          <ac:spMkLst>
            <pc:docMk/>
            <pc:sldMk cId="1893714723" sldId="294"/>
            <ac:spMk id="58" creationId="{D92AFBC4-98C5-4A29-83AA-83D5A2E033C7}"/>
          </ac:spMkLst>
        </pc:spChg>
        <pc:spChg chg="mod">
          <ac:chgData name="Marcel Schrauwen" userId="a0eb31cc-fb57-4beb-a905-b50ad30eea93" providerId="ADAL" clId="{44323E89-2A6C-4E24-81AA-21BC16E73784}" dt="2022-06-07T11:32:22.414" v="9460" actId="165"/>
          <ac:spMkLst>
            <pc:docMk/>
            <pc:sldMk cId="1893714723" sldId="294"/>
            <ac:spMk id="61" creationId="{7D166CBA-EF8C-43CC-9467-EA3BC07AEB68}"/>
          </ac:spMkLst>
        </pc:spChg>
        <pc:spChg chg="mod">
          <ac:chgData name="Marcel Schrauwen" userId="a0eb31cc-fb57-4beb-a905-b50ad30eea93" providerId="ADAL" clId="{44323E89-2A6C-4E24-81AA-21BC16E73784}" dt="2022-06-07T11:32:22.414" v="9460" actId="165"/>
          <ac:spMkLst>
            <pc:docMk/>
            <pc:sldMk cId="1893714723" sldId="294"/>
            <ac:spMk id="63" creationId="{3D177306-E620-4970-9DC1-7B70FAF88A5C}"/>
          </ac:spMkLst>
        </pc:spChg>
        <pc:spChg chg="mod">
          <ac:chgData name="Marcel Schrauwen" userId="a0eb31cc-fb57-4beb-a905-b50ad30eea93" providerId="ADAL" clId="{44323E89-2A6C-4E24-81AA-21BC16E73784}" dt="2022-06-07T11:32:22.414" v="9460" actId="165"/>
          <ac:spMkLst>
            <pc:docMk/>
            <pc:sldMk cId="1893714723" sldId="294"/>
            <ac:spMk id="64" creationId="{9FA9AB15-7502-43E9-89BF-44412C0A9882}"/>
          </ac:spMkLst>
        </pc:spChg>
        <pc:spChg chg="mod">
          <ac:chgData name="Marcel Schrauwen" userId="a0eb31cc-fb57-4beb-a905-b50ad30eea93" providerId="ADAL" clId="{44323E89-2A6C-4E24-81AA-21BC16E73784}" dt="2022-06-07T11:32:22.414" v="9460" actId="165"/>
          <ac:spMkLst>
            <pc:docMk/>
            <pc:sldMk cId="1893714723" sldId="294"/>
            <ac:spMk id="65" creationId="{F70469B5-81B6-4839-8DFD-C9A26006F73A}"/>
          </ac:spMkLst>
        </pc:spChg>
        <pc:spChg chg="mod">
          <ac:chgData name="Marcel Schrauwen" userId="a0eb31cc-fb57-4beb-a905-b50ad30eea93" providerId="ADAL" clId="{44323E89-2A6C-4E24-81AA-21BC16E73784}" dt="2022-06-07T11:32:22.414" v="9460" actId="165"/>
          <ac:spMkLst>
            <pc:docMk/>
            <pc:sldMk cId="1893714723" sldId="294"/>
            <ac:spMk id="66" creationId="{176A2889-1B89-4FA5-B42A-AED0EDE3A2B8}"/>
          </ac:spMkLst>
        </pc:spChg>
        <pc:spChg chg="mod">
          <ac:chgData name="Marcel Schrauwen" userId="a0eb31cc-fb57-4beb-a905-b50ad30eea93" providerId="ADAL" clId="{44323E89-2A6C-4E24-81AA-21BC16E73784}" dt="2022-06-07T11:32:22.414" v="9460" actId="165"/>
          <ac:spMkLst>
            <pc:docMk/>
            <pc:sldMk cId="1893714723" sldId="294"/>
            <ac:spMk id="119" creationId="{D9C657BC-4FDF-4CDB-B56E-A0DEAC1B1DEE}"/>
          </ac:spMkLst>
        </pc:spChg>
        <pc:spChg chg="mod">
          <ac:chgData name="Marcel Schrauwen" userId="a0eb31cc-fb57-4beb-a905-b50ad30eea93" providerId="ADAL" clId="{44323E89-2A6C-4E24-81AA-21BC16E73784}" dt="2022-06-07T11:32:22.414" v="9460" actId="165"/>
          <ac:spMkLst>
            <pc:docMk/>
            <pc:sldMk cId="1893714723" sldId="294"/>
            <ac:spMk id="120" creationId="{E01ED8A6-1FBE-43B0-8854-AA30836216ED}"/>
          </ac:spMkLst>
        </pc:spChg>
        <pc:spChg chg="mod">
          <ac:chgData name="Marcel Schrauwen" userId="a0eb31cc-fb57-4beb-a905-b50ad30eea93" providerId="ADAL" clId="{44323E89-2A6C-4E24-81AA-21BC16E73784}" dt="2022-06-07T11:32:22.414" v="9460" actId="165"/>
          <ac:spMkLst>
            <pc:docMk/>
            <pc:sldMk cId="1893714723" sldId="294"/>
            <ac:spMk id="156" creationId="{459EB8F9-B9EB-4844-B052-D9A2BFA89D7F}"/>
          </ac:spMkLst>
        </pc:spChg>
        <pc:spChg chg="mod">
          <ac:chgData name="Marcel Schrauwen" userId="a0eb31cc-fb57-4beb-a905-b50ad30eea93" providerId="ADAL" clId="{44323E89-2A6C-4E24-81AA-21BC16E73784}" dt="2022-06-07T11:32:22.414" v="9460" actId="165"/>
          <ac:spMkLst>
            <pc:docMk/>
            <pc:sldMk cId="1893714723" sldId="294"/>
            <ac:spMk id="157" creationId="{C7F6FE88-38E2-496E-98E6-6AFEE626952D}"/>
          </ac:spMkLst>
        </pc:spChg>
        <pc:spChg chg="mod topLvl">
          <ac:chgData name="Marcel Schrauwen" userId="a0eb31cc-fb57-4beb-a905-b50ad30eea93" providerId="ADAL" clId="{44323E89-2A6C-4E24-81AA-21BC16E73784}" dt="2022-06-07T11:32:22.414" v="9460" actId="165"/>
          <ac:spMkLst>
            <pc:docMk/>
            <pc:sldMk cId="1893714723" sldId="294"/>
            <ac:spMk id="160" creationId="{C1E62224-660F-4538-8131-B3870241F626}"/>
          </ac:spMkLst>
        </pc:spChg>
        <pc:spChg chg="mod">
          <ac:chgData name="Marcel Schrauwen" userId="a0eb31cc-fb57-4beb-a905-b50ad30eea93" providerId="ADAL" clId="{44323E89-2A6C-4E24-81AA-21BC16E73784}" dt="2022-06-07T11:32:22.414" v="9460" actId="165"/>
          <ac:spMkLst>
            <pc:docMk/>
            <pc:sldMk cId="1893714723" sldId="294"/>
            <ac:spMk id="168" creationId="{2645036C-7681-4A8E-B3A7-4960B2399A44}"/>
          </ac:spMkLst>
        </pc:spChg>
        <pc:spChg chg="mod topLvl">
          <ac:chgData name="Marcel Schrauwen" userId="a0eb31cc-fb57-4beb-a905-b50ad30eea93" providerId="ADAL" clId="{44323E89-2A6C-4E24-81AA-21BC16E73784}" dt="2022-06-07T11:32:22.414" v="9460" actId="165"/>
          <ac:spMkLst>
            <pc:docMk/>
            <pc:sldMk cId="1893714723" sldId="294"/>
            <ac:spMk id="198" creationId="{4A289984-1C89-4D26-9B17-B2A0092C14F0}"/>
          </ac:spMkLst>
        </pc:spChg>
        <pc:spChg chg="mod topLvl">
          <ac:chgData name="Marcel Schrauwen" userId="a0eb31cc-fb57-4beb-a905-b50ad30eea93" providerId="ADAL" clId="{44323E89-2A6C-4E24-81AA-21BC16E73784}" dt="2022-06-07T11:32:22.414" v="9460" actId="165"/>
          <ac:spMkLst>
            <pc:docMk/>
            <pc:sldMk cId="1893714723" sldId="294"/>
            <ac:spMk id="202" creationId="{4B067067-DB0A-4725-978A-7ACE14629DD1}"/>
          </ac:spMkLst>
        </pc:spChg>
        <pc:spChg chg="mod topLvl">
          <ac:chgData name="Marcel Schrauwen" userId="a0eb31cc-fb57-4beb-a905-b50ad30eea93" providerId="ADAL" clId="{44323E89-2A6C-4E24-81AA-21BC16E73784}" dt="2022-06-07T11:32:22.414" v="9460" actId="165"/>
          <ac:spMkLst>
            <pc:docMk/>
            <pc:sldMk cId="1893714723" sldId="294"/>
            <ac:spMk id="203" creationId="{B258F8C8-D2C6-434E-A18B-16105DE987D5}"/>
          </ac:spMkLst>
        </pc:spChg>
        <pc:spChg chg="mod topLvl">
          <ac:chgData name="Marcel Schrauwen" userId="a0eb31cc-fb57-4beb-a905-b50ad30eea93" providerId="ADAL" clId="{44323E89-2A6C-4E24-81AA-21BC16E73784}" dt="2022-06-07T11:32:22.414" v="9460" actId="165"/>
          <ac:spMkLst>
            <pc:docMk/>
            <pc:sldMk cId="1893714723" sldId="294"/>
            <ac:spMk id="204" creationId="{F0D69C0E-276F-44FF-8287-A96411E7EB03}"/>
          </ac:spMkLst>
        </pc:spChg>
        <pc:spChg chg="mod topLvl">
          <ac:chgData name="Marcel Schrauwen" userId="a0eb31cc-fb57-4beb-a905-b50ad30eea93" providerId="ADAL" clId="{44323E89-2A6C-4E24-81AA-21BC16E73784}" dt="2022-06-07T11:32:22.414" v="9460" actId="165"/>
          <ac:spMkLst>
            <pc:docMk/>
            <pc:sldMk cId="1893714723" sldId="294"/>
            <ac:spMk id="205" creationId="{912A912D-86B7-4BCD-985E-7ECFE2317846}"/>
          </ac:spMkLst>
        </pc:spChg>
        <pc:spChg chg="mod topLvl">
          <ac:chgData name="Marcel Schrauwen" userId="a0eb31cc-fb57-4beb-a905-b50ad30eea93" providerId="ADAL" clId="{44323E89-2A6C-4E24-81AA-21BC16E73784}" dt="2022-06-07T11:32:22.414" v="9460" actId="165"/>
          <ac:spMkLst>
            <pc:docMk/>
            <pc:sldMk cId="1893714723" sldId="294"/>
            <ac:spMk id="206" creationId="{F43C5B8D-E518-451B-A828-32275D04561C}"/>
          </ac:spMkLst>
        </pc:spChg>
        <pc:spChg chg="mod topLvl">
          <ac:chgData name="Marcel Schrauwen" userId="a0eb31cc-fb57-4beb-a905-b50ad30eea93" providerId="ADAL" clId="{44323E89-2A6C-4E24-81AA-21BC16E73784}" dt="2022-06-07T11:32:22.414" v="9460" actId="165"/>
          <ac:spMkLst>
            <pc:docMk/>
            <pc:sldMk cId="1893714723" sldId="294"/>
            <ac:spMk id="208" creationId="{0C2EF427-95B8-4B59-BE4C-149B6BB92DBD}"/>
          </ac:spMkLst>
        </pc:spChg>
        <pc:spChg chg="mod topLvl">
          <ac:chgData name="Marcel Schrauwen" userId="a0eb31cc-fb57-4beb-a905-b50ad30eea93" providerId="ADAL" clId="{44323E89-2A6C-4E24-81AA-21BC16E73784}" dt="2022-06-07T11:32:22.414" v="9460" actId="165"/>
          <ac:spMkLst>
            <pc:docMk/>
            <pc:sldMk cId="1893714723" sldId="294"/>
            <ac:spMk id="209" creationId="{45458372-461C-44CA-925E-1DD6392CD558}"/>
          </ac:spMkLst>
        </pc:spChg>
        <pc:spChg chg="del mod topLvl">
          <ac:chgData name="Marcel Schrauwen" userId="a0eb31cc-fb57-4beb-a905-b50ad30eea93" providerId="ADAL" clId="{44323E89-2A6C-4E24-81AA-21BC16E73784}" dt="2022-06-07T11:33:24.593" v="9473" actId="478"/>
          <ac:spMkLst>
            <pc:docMk/>
            <pc:sldMk cId="1893714723" sldId="294"/>
            <ac:spMk id="210" creationId="{29DB7D39-166F-4DEA-953D-5230EC7D6299}"/>
          </ac:spMkLst>
        </pc:spChg>
        <pc:spChg chg="mod topLvl">
          <ac:chgData name="Marcel Schrauwen" userId="a0eb31cc-fb57-4beb-a905-b50ad30eea93" providerId="ADAL" clId="{44323E89-2A6C-4E24-81AA-21BC16E73784}" dt="2022-06-07T11:32:22.414" v="9460" actId="165"/>
          <ac:spMkLst>
            <pc:docMk/>
            <pc:sldMk cId="1893714723" sldId="294"/>
            <ac:spMk id="211" creationId="{D0C2D491-174C-41A2-864C-F2F2C101C7D5}"/>
          </ac:spMkLst>
        </pc:spChg>
        <pc:spChg chg="mod topLvl">
          <ac:chgData name="Marcel Schrauwen" userId="a0eb31cc-fb57-4beb-a905-b50ad30eea93" providerId="ADAL" clId="{44323E89-2A6C-4E24-81AA-21BC16E73784}" dt="2022-06-07T11:32:22.414" v="9460" actId="165"/>
          <ac:spMkLst>
            <pc:docMk/>
            <pc:sldMk cId="1893714723" sldId="294"/>
            <ac:spMk id="212" creationId="{2553D364-6817-48DD-80E0-2D672BEF1CF3}"/>
          </ac:spMkLst>
        </pc:spChg>
        <pc:spChg chg="mod topLvl">
          <ac:chgData name="Marcel Schrauwen" userId="a0eb31cc-fb57-4beb-a905-b50ad30eea93" providerId="ADAL" clId="{44323E89-2A6C-4E24-81AA-21BC16E73784}" dt="2022-06-07T11:32:22.414" v="9460" actId="165"/>
          <ac:spMkLst>
            <pc:docMk/>
            <pc:sldMk cId="1893714723" sldId="294"/>
            <ac:spMk id="213" creationId="{ACE1F755-F336-44AA-BEC1-CEE24D23F478}"/>
          </ac:spMkLst>
        </pc:spChg>
        <pc:spChg chg="mod topLvl">
          <ac:chgData name="Marcel Schrauwen" userId="a0eb31cc-fb57-4beb-a905-b50ad30eea93" providerId="ADAL" clId="{44323E89-2A6C-4E24-81AA-21BC16E73784}" dt="2022-06-07T11:32:22.414" v="9460" actId="165"/>
          <ac:spMkLst>
            <pc:docMk/>
            <pc:sldMk cId="1893714723" sldId="294"/>
            <ac:spMk id="214" creationId="{69653161-B687-4289-BB9D-72F8466A4AF4}"/>
          </ac:spMkLst>
        </pc:spChg>
        <pc:spChg chg="mod topLvl">
          <ac:chgData name="Marcel Schrauwen" userId="a0eb31cc-fb57-4beb-a905-b50ad30eea93" providerId="ADAL" clId="{44323E89-2A6C-4E24-81AA-21BC16E73784}" dt="2022-06-07T11:32:22.414" v="9460" actId="165"/>
          <ac:spMkLst>
            <pc:docMk/>
            <pc:sldMk cId="1893714723" sldId="294"/>
            <ac:spMk id="215" creationId="{1EC66F3E-2FDC-44F2-BC5E-B84D2AEFF394}"/>
          </ac:spMkLst>
        </pc:spChg>
        <pc:spChg chg="mod topLvl">
          <ac:chgData name="Marcel Schrauwen" userId="a0eb31cc-fb57-4beb-a905-b50ad30eea93" providerId="ADAL" clId="{44323E89-2A6C-4E24-81AA-21BC16E73784}" dt="2022-06-07T11:32:22.414" v="9460" actId="165"/>
          <ac:spMkLst>
            <pc:docMk/>
            <pc:sldMk cId="1893714723" sldId="294"/>
            <ac:spMk id="216" creationId="{853C5CDF-0A62-4802-891F-FB73BAF7FA05}"/>
          </ac:spMkLst>
        </pc:spChg>
        <pc:spChg chg="mod topLvl">
          <ac:chgData name="Marcel Schrauwen" userId="a0eb31cc-fb57-4beb-a905-b50ad30eea93" providerId="ADAL" clId="{44323E89-2A6C-4E24-81AA-21BC16E73784}" dt="2022-06-07T11:32:22.414" v="9460" actId="165"/>
          <ac:spMkLst>
            <pc:docMk/>
            <pc:sldMk cId="1893714723" sldId="294"/>
            <ac:spMk id="217" creationId="{596DFAF4-8E56-4EFF-92A0-62AE0CA768C0}"/>
          </ac:spMkLst>
        </pc:spChg>
        <pc:grpChg chg="del">
          <ac:chgData name="Marcel Schrauwen" userId="a0eb31cc-fb57-4beb-a905-b50ad30eea93" providerId="ADAL" clId="{44323E89-2A6C-4E24-81AA-21BC16E73784}" dt="2022-06-07T11:32:22.414" v="9460" actId="165"/>
          <ac:grpSpMkLst>
            <pc:docMk/>
            <pc:sldMk cId="1893714723" sldId="294"/>
            <ac:grpSpMk id="7" creationId="{2C6B343E-CBBA-4E01-B101-97D1A1DA77FC}"/>
          </ac:grpSpMkLst>
        </pc:grpChg>
        <pc:grpChg chg="del mod topLvl">
          <ac:chgData name="Marcel Schrauwen" userId="a0eb31cc-fb57-4beb-a905-b50ad30eea93" providerId="ADAL" clId="{44323E89-2A6C-4E24-81AA-21BC16E73784}" dt="2022-06-07T11:32:31.039" v="9461" actId="478"/>
          <ac:grpSpMkLst>
            <pc:docMk/>
            <pc:sldMk cId="1893714723" sldId="294"/>
            <ac:grpSpMk id="12" creationId="{0EFC9F28-2482-47DA-AF4C-900461A6E701}"/>
          </ac:grpSpMkLst>
        </pc:grpChg>
        <pc:grpChg chg="mod topLvl">
          <ac:chgData name="Marcel Schrauwen" userId="a0eb31cc-fb57-4beb-a905-b50ad30eea93" providerId="ADAL" clId="{44323E89-2A6C-4E24-81AA-21BC16E73784}" dt="2022-06-07T11:32:22.414" v="9460" actId="165"/>
          <ac:grpSpMkLst>
            <pc:docMk/>
            <pc:sldMk cId="1893714723" sldId="294"/>
            <ac:grpSpMk id="13" creationId="{EB6646BA-40FC-4FC0-A122-DE24B82561C9}"/>
          </ac:grpSpMkLst>
        </pc:grpChg>
        <pc:grpChg chg="del mod topLvl">
          <ac:chgData name="Marcel Schrauwen" userId="a0eb31cc-fb57-4beb-a905-b50ad30eea93" providerId="ADAL" clId="{44323E89-2A6C-4E24-81AA-21BC16E73784}" dt="2022-06-07T11:32:32.959" v="9462" actId="478"/>
          <ac:grpSpMkLst>
            <pc:docMk/>
            <pc:sldMk cId="1893714723" sldId="294"/>
            <ac:grpSpMk id="20" creationId="{0AF35A1F-59C3-4D30-8BD2-5DBD8791B496}"/>
          </ac:grpSpMkLst>
        </pc:grpChg>
        <pc:grpChg chg="mod topLvl">
          <ac:chgData name="Marcel Schrauwen" userId="a0eb31cc-fb57-4beb-a905-b50ad30eea93" providerId="ADAL" clId="{44323E89-2A6C-4E24-81AA-21BC16E73784}" dt="2022-06-07T11:32:22.414" v="9460" actId="165"/>
          <ac:grpSpMkLst>
            <pc:docMk/>
            <pc:sldMk cId="1893714723" sldId="294"/>
            <ac:grpSpMk id="27" creationId="{C2198C82-D61A-4EF4-AE03-7C48959C140B}"/>
          </ac:grpSpMkLst>
        </pc:grpChg>
        <pc:grpChg chg="mod topLvl">
          <ac:chgData name="Marcel Schrauwen" userId="a0eb31cc-fb57-4beb-a905-b50ad30eea93" providerId="ADAL" clId="{44323E89-2A6C-4E24-81AA-21BC16E73784}" dt="2022-06-07T11:32:22.414" v="9460" actId="165"/>
          <ac:grpSpMkLst>
            <pc:docMk/>
            <pc:sldMk cId="1893714723" sldId="294"/>
            <ac:grpSpMk id="30" creationId="{EF96D56F-F351-4AD8-8B18-05DA73C9DB76}"/>
          </ac:grpSpMkLst>
        </pc:grpChg>
        <pc:grpChg chg="mod topLvl">
          <ac:chgData name="Marcel Schrauwen" userId="a0eb31cc-fb57-4beb-a905-b50ad30eea93" providerId="ADAL" clId="{44323E89-2A6C-4E24-81AA-21BC16E73784}" dt="2022-06-07T11:32:22.414" v="9460" actId="165"/>
          <ac:grpSpMkLst>
            <pc:docMk/>
            <pc:sldMk cId="1893714723" sldId="294"/>
            <ac:grpSpMk id="33" creationId="{5E86AC87-F000-457C-97C3-F44A1F2A1B47}"/>
          </ac:grpSpMkLst>
        </pc:grpChg>
        <pc:grpChg chg="mod topLvl">
          <ac:chgData name="Marcel Schrauwen" userId="a0eb31cc-fb57-4beb-a905-b50ad30eea93" providerId="ADAL" clId="{44323E89-2A6C-4E24-81AA-21BC16E73784}" dt="2022-06-07T11:32:22.414" v="9460" actId="165"/>
          <ac:grpSpMkLst>
            <pc:docMk/>
            <pc:sldMk cId="1893714723" sldId="294"/>
            <ac:grpSpMk id="36" creationId="{2A53445C-7B3A-4A82-9ACD-B9A956D45EF1}"/>
          </ac:grpSpMkLst>
        </pc:grpChg>
        <pc:grpChg chg="mod topLvl">
          <ac:chgData name="Marcel Schrauwen" userId="a0eb31cc-fb57-4beb-a905-b50ad30eea93" providerId="ADAL" clId="{44323E89-2A6C-4E24-81AA-21BC16E73784}" dt="2022-06-07T11:32:22.414" v="9460" actId="165"/>
          <ac:grpSpMkLst>
            <pc:docMk/>
            <pc:sldMk cId="1893714723" sldId="294"/>
            <ac:grpSpMk id="39" creationId="{28CA6595-A89A-4D32-B39F-1DE6AA4EC55F}"/>
          </ac:grpSpMkLst>
        </pc:grpChg>
        <pc:grpChg chg="mod topLvl">
          <ac:chgData name="Marcel Schrauwen" userId="a0eb31cc-fb57-4beb-a905-b50ad30eea93" providerId="ADAL" clId="{44323E89-2A6C-4E24-81AA-21BC16E73784}" dt="2022-06-07T11:32:22.414" v="9460" actId="165"/>
          <ac:grpSpMkLst>
            <pc:docMk/>
            <pc:sldMk cId="1893714723" sldId="294"/>
            <ac:grpSpMk id="42" creationId="{E2DB066F-2415-47EB-ADE1-0AB3EE01D1E1}"/>
          </ac:grpSpMkLst>
        </pc:grpChg>
        <pc:grpChg chg="del mod topLvl">
          <ac:chgData name="Marcel Schrauwen" userId="a0eb31cc-fb57-4beb-a905-b50ad30eea93" providerId="ADAL" clId="{44323E89-2A6C-4E24-81AA-21BC16E73784}" dt="2022-06-07T11:32:34.433" v="9463" actId="478"/>
          <ac:grpSpMkLst>
            <pc:docMk/>
            <pc:sldMk cId="1893714723" sldId="294"/>
            <ac:grpSpMk id="45" creationId="{70BC2761-7BC3-474A-9295-6D299813DED4}"/>
          </ac:grpSpMkLst>
        </pc:grpChg>
        <pc:grpChg chg="del mod topLvl">
          <ac:chgData name="Marcel Schrauwen" userId="a0eb31cc-fb57-4beb-a905-b50ad30eea93" providerId="ADAL" clId="{44323E89-2A6C-4E24-81AA-21BC16E73784}" dt="2022-06-07T11:32:40.842" v="9468" actId="478"/>
          <ac:grpSpMkLst>
            <pc:docMk/>
            <pc:sldMk cId="1893714723" sldId="294"/>
            <ac:grpSpMk id="48" creationId="{0F5E28E3-051E-48D1-A444-2F16E540BD72}"/>
          </ac:grpSpMkLst>
        </pc:grpChg>
        <pc:grpChg chg="del mod topLvl">
          <ac:chgData name="Marcel Schrauwen" userId="a0eb31cc-fb57-4beb-a905-b50ad30eea93" providerId="ADAL" clId="{44323E89-2A6C-4E24-81AA-21BC16E73784}" dt="2022-06-07T11:32:39.801" v="9467" actId="478"/>
          <ac:grpSpMkLst>
            <pc:docMk/>
            <pc:sldMk cId="1893714723" sldId="294"/>
            <ac:grpSpMk id="51" creationId="{625688FA-A8A5-49B8-A992-E6771760668E}"/>
          </ac:grpSpMkLst>
        </pc:grpChg>
        <pc:grpChg chg="del mod topLvl">
          <ac:chgData name="Marcel Schrauwen" userId="a0eb31cc-fb57-4beb-a905-b50ad30eea93" providerId="ADAL" clId="{44323E89-2A6C-4E24-81AA-21BC16E73784}" dt="2022-06-07T11:32:38.494" v="9466" actId="478"/>
          <ac:grpSpMkLst>
            <pc:docMk/>
            <pc:sldMk cId="1893714723" sldId="294"/>
            <ac:grpSpMk id="54" creationId="{92DBC416-0215-4125-AF2F-B788AA11A9D0}"/>
          </ac:grpSpMkLst>
        </pc:grpChg>
        <pc:grpChg chg="del mod topLvl">
          <ac:chgData name="Marcel Schrauwen" userId="a0eb31cc-fb57-4beb-a905-b50ad30eea93" providerId="ADAL" clId="{44323E89-2A6C-4E24-81AA-21BC16E73784}" dt="2022-06-07T11:32:37.287" v="9465" actId="478"/>
          <ac:grpSpMkLst>
            <pc:docMk/>
            <pc:sldMk cId="1893714723" sldId="294"/>
            <ac:grpSpMk id="57" creationId="{221E3CAB-AC37-4AD5-8077-C1D0959B248C}"/>
          </ac:grpSpMkLst>
        </pc:grpChg>
        <pc:grpChg chg="del mod topLvl">
          <ac:chgData name="Marcel Schrauwen" userId="a0eb31cc-fb57-4beb-a905-b50ad30eea93" providerId="ADAL" clId="{44323E89-2A6C-4E24-81AA-21BC16E73784}" dt="2022-06-07T11:32:36.303" v="9464" actId="478"/>
          <ac:grpSpMkLst>
            <pc:docMk/>
            <pc:sldMk cId="1893714723" sldId="294"/>
            <ac:grpSpMk id="60" creationId="{88577627-FEED-4E61-972E-F72B19727F7F}"/>
          </ac:grpSpMkLst>
        </pc:grpChg>
        <pc:grpChg chg="mod">
          <ac:chgData name="Marcel Schrauwen" userId="a0eb31cc-fb57-4beb-a905-b50ad30eea93" providerId="ADAL" clId="{44323E89-2A6C-4E24-81AA-21BC16E73784}" dt="2022-06-07T11:32:22.414" v="9460" actId="165"/>
          <ac:grpSpMkLst>
            <pc:docMk/>
            <pc:sldMk cId="1893714723" sldId="294"/>
            <ac:grpSpMk id="92" creationId="{0890E973-2BA4-440D-9732-2BDC5B1CCAF9}"/>
          </ac:grpSpMkLst>
        </pc:grpChg>
        <pc:grpChg chg="mod">
          <ac:chgData name="Marcel Schrauwen" userId="a0eb31cc-fb57-4beb-a905-b50ad30eea93" providerId="ADAL" clId="{44323E89-2A6C-4E24-81AA-21BC16E73784}" dt="2022-06-07T11:32:22.414" v="9460" actId="165"/>
          <ac:grpSpMkLst>
            <pc:docMk/>
            <pc:sldMk cId="1893714723" sldId="294"/>
            <ac:grpSpMk id="96" creationId="{A6435722-26B5-4E52-9FB9-D15A12757811}"/>
          </ac:grpSpMkLst>
        </pc:grpChg>
        <pc:grpChg chg="mod topLvl">
          <ac:chgData name="Marcel Schrauwen" userId="a0eb31cc-fb57-4beb-a905-b50ad30eea93" providerId="ADAL" clId="{44323E89-2A6C-4E24-81AA-21BC16E73784}" dt="2022-06-07T11:32:22.414" v="9460" actId="165"/>
          <ac:grpSpMkLst>
            <pc:docMk/>
            <pc:sldMk cId="1893714723" sldId="294"/>
            <ac:grpSpMk id="99" creationId="{448E3C29-227C-40AE-890B-F731FF422F29}"/>
          </ac:grpSpMkLst>
        </pc:grpChg>
        <pc:grpChg chg="mod">
          <ac:chgData name="Marcel Schrauwen" userId="a0eb31cc-fb57-4beb-a905-b50ad30eea93" providerId="ADAL" clId="{44323E89-2A6C-4E24-81AA-21BC16E73784}" dt="2022-06-07T11:32:22.414" v="9460" actId="165"/>
          <ac:grpSpMkLst>
            <pc:docMk/>
            <pc:sldMk cId="1893714723" sldId="294"/>
            <ac:grpSpMk id="108" creationId="{AA52C6FE-8574-451F-BE49-D939E5F0BD14}"/>
          </ac:grpSpMkLst>
        </pc:grpChg>
        <pc:grpChg chg="mod">
          <ac:chgData name="Marcel Schrauwen" userId="a0eb31cc-fb57-4beb-a905-b50ad30eea93" providerId="ADAL" clId="{44323E89-2A6C-4E24-81AA-21BC16E73784}" dt="2022-06-07T11:32:22.414" v="9460" actId="165"/>
          <ac:grpSpMkLst>
            <pc:docMk/>
            <pc:sldMk cId="1893714723" sldId="294"/>
            <ac:grpSpMk id="111" creationId="{75EA5913-62B4-40A2-B898-219C4507EACF}"/>
          </ac:grpSpMkLst>
        </pc:grpChg>
        <pc:grpChg chg="mod topLvl">
          <ac:chgData name="Marcel Schrauwen" userId="a0eb31cc-fb57-4beb-a905-b50ad30eea93" providerId="ADAL" clId="{44323E89-2A6C-4E24-81AA-21BC16E73784}" dt="2022-06-07T11:32:22.414" v="9460" actId="165"/>
          <ac:grpSpMkLst>
            <pc:docMk/>
            <pc:sldMk cId="1893714723" sldId="294"/>
            <ac:grpSpMk id="113" creationId="{DA7F5159-C060-4847-99E8-08F035C77367}"/>
          </ac:grpSpMkLst>
        </pc:grpChg>
        <pc:grpChg chg="mod topLvl">
          <ac:chgData name="Marcel Schrauwen" userId="a0eb31cc-fb57-4beb-a905-b50ad30eea93" providerId="ADAL" clId="{44323E89-2A6C-4E24-81AA-21BC16E73784}" dt="2022-06-07T11:32:22.414" v="9460" actId="165"/>
          <ac:grpSpMkLst>
            <pc:docMk/>
            <pc:sldMk cId="1893714723" sldId="294"/>
            <ac:grpSpMk id="116" creationId="{69ACCA73-0AD7-473E-878A-174179ECB31B}"/>
          </ac:grpSpMkLst>
        </pc:grpChg>
        <pc:grpChg chg="mod topLvl">
          <ac:chgData name="Marcel Schrauwen" userId="a0eb31cc-fb57-4beb-a905-b50ad30eea93" providerId="ADAL" clId="{44323E89-2A6C-4E24-81AA-21BC16E73784}" dt="2022-06-07T11:32:22.414" v="9460" actId="165"/>
          <ac:grpSpMkLst>
            <pc:docMk/>
            <pc:sldMk cId="1893714723" sldId="294"/>
            <ac:grpSpMk id="118" creationId="{62000914-F70A-4457-B907-8B054C9FCE07}"/>
          </ac:grpSpMkLst>
        </pc:grpChg>
        <pc:grpChg chg="mod topLvl">
          <ac:chgData name="Marcel Schrauwen" userId="a0eb31cc-fb57-4beb-a905-b50ad30eea93" providerId="ADAL" clId="{44323E89-2A6C-4E24-81AA-21BC16E73784}" dt="2022-06-07T11:32:22.414" v="9460" actId="165"/>
          <ac:grpSpMkLst>
            <pc:docMk/>
            <pc:sldMk cId="1893714723" sldId="294"/>
            <ac:grpSpMk id="149" creationId="{79F8F43F-0DB9-4B0F-9B9C-D8CE51EA0E0B}"/>
          </ac:grpSpMkLst>
        </pc:grpChg>
        <pc:grpChg chg="mod topLvl">
          <ac:chgData name="Marcel Schrauwen" userId="a0eb31cc-fb57-4beb-a905-b50ad30eea93" providerId="ADAL" clId="{44323E89-2A6C-4E24-81AA-21BC16E73784}" dt="2022-06-07T11:32:22.414" v="9460" actId="165"/>
          <ac:grpSpMkLst>
            <pc:docMk/>
            <pc:sldMk cId="1893714723" sldId="294"/>
            <ac:grpSpMk id="155" creationId="{F5A10533-09D2-407C-A1DC-431A5DAD20D3}"/>
          </ac:grpSpMkLst>
        </pc:grpChg>
        <pc:grpChg chg="del mod topLvl">
          <ac:chgData name="Marcel Schrauwen" userId="a0eb31cc-fb57-4beb-a905-b50ad30eea93" providerId="ADAL" clId="{44323E89-2A6C-4E24-81AA-21BC16E73784}" dt="2022-06-07T11:33:25.978" v="9474" actId="478"/>
          <ac:grpSpMkLst>
            <pc:docMk/>
            <pc:sldMk cId="1893714723" sldId="294"/>
            <ac:grpSpMk id="167" creationId="{26E5DB0F-86DB-4630-9846-29C7F8B9627D}"/>
          </ac:grpSpMkLst>
        </pc:grpChg>
        <pc:grpChg chg="mod topLvl">
          <ac:chgData name="Marcel Schrauwen" userId="a0eb31cc-fb57-4beb-a905-b50ad30eea93" providerId="ADAL" clId="{44323E89-2A6C-4E24-81AA-21BC16E73784}" dt="2022-06-07T11:32:22.414" v="9460" actId="165"/>
          <ac:grpSpMkLst>
            <pc:docMk/>
            <pc:sldMk cId="1893714723" sldId="294"/>
            <ac:grpSpMk id="172" creationId="{0A966FBE-081E-485D-B9D5-B2DDCECF3D54}"/>
          </ac:grpSpMkLst>
        </pc:grpChg>
        <pc:grpChg chg="mod topLvl">
          <ac:chgData name="Marcel Schrauwen" userId="a0eb31cc-fb57-4beb-a905-b50ad30eea93" providerId="ADAL" clId="{44323E89-2A6C-4E24-81AA-21BC16E73784}" dt="2022-06-07T11:32:22.414" v="9460" actId="165"/>
          <ac:grpSpMkLst>
            <pc:docMk/>
            <pc:sldMk cId="1893714723" sldId="294"/>
            <ac:grpSpMk id="176" creationId="{97789798-132D-401D-AB09-8B058F0A2EE8}"/>
          </ac:grpSpMkLst>
        </pc:grpChg>
        <pc:grpChg chg="mod topLvl">
          <ac:chgData name="Marcel Schrauwen" userId="a0eb31cc-fb57-4beb-a905-b50ad30eea93" providerId="ADAL" clId="{44323E89-2A6C-4E24-81AA-21BC16E73784}" dt="2022-06-07T11:32:22.414" v="9460" actId="165"/>
          <ac:grpSpMkLst>
            <pc:docMk/>
            <pc:sldMk cId="1893714723" sldId="294"/>
            <ac:grpSpMk id="187" creationId="{2D534B0F-20EC-43B9-AE59-5B07B82A3707}"/>
          </ac:grpSpMkLst>
        </pc:grpChg>
        <pc:graphicFrameChg chg="del mod">
          <ac:chgData name="Marcel Schrauwen" userId="a0eb31cc-fb57-4beb-a905-b50ad30eea93" providerId="ADAL" clId="{44323E89-2A6C-4E24-81AA-21BC16E73784}" dt="2022-06-07T11:32:45.592" v="9471" actId="478"/>
          <ac:graphicFrameMkLst>
            <pc:docMk/>
            <pc:sldMk cId="1893714723" sldId="294"/>
            <ac:graphicFrameMk id="221" creationId="{56E74EAE-57A6-4EB2-8856-087F5D9F8529}"/>
          </ac:graphicFrameMkLst>
        </pc:graphicFrameChg>
        <pc:cxnChg chg="mod">
          <ac:chgData name="Marcel Schrauwen" userId="a0eb31cc-fb57-4beb-a905-b50ad30eea93" providerId="ADAL" clId="{44323E89-2A6C-4E24-81AA-21BC16E73784}" dt="2022-06-07T11:32:22.414" v="9460" actId="165"/>
          <ac:cxnSpMkLst>
            <pc:docMk/>
            <pc:sldMk cId="1893714723" sldId="294"/>
            <ac:cxnSpMk id="11" creationId="{9A21A800-3C2F-46EE-A42D-CC55128C399B}"/>
          </ac:cxnSpMkLst>
        </pc:cxnChg>
        <pc:cxnChg chg="mod">
          <ac:chgData name="Marcel Schrauwen" userId="a0eb31cc-fb57-4beb-a905-b50ad30eea93" providerId="ADAL" clId="{44323E89-2A6C-4E24-81AA-21BC16E73784}" dt="2022-06-07T11:32:22.414" v="9460" actId="165"/>
          <ac:cxnSpMkLst>
            <pc:docMk/>
            <pc:sldMk cId="1893714723" sldId="294"/>
            <ac:cxnSpMk id="15" creationId="{1B184C58-F04F-410C-8C55-FC1276A13C16}"/>
          </ac:cxnSpMkLst>
        </pc:cxnChg>
        <pc:cxnChg chg="mod">
          <ac:chgData name="Marcel Schrauwen" userId="a0eb31cc-fb57-4beb-a905-b50ad30eea93" providerId="ADAL" clId="{44323E89-2A6C-4E24-81AA-21BC16E73784}" dt="2022-06-07T11:32:22.414" v="9460" actId="165"/>
          <ac:cxnSpMkLst>
            <pc:docMk/>
            <pc:sldMk cId="1893714723" sldId="294"/>
            <ac:cxnSpMk id="22" creationId="{43067EA7-C619-49BD-9F83-E8DFD6117F04}"/>
          </ac:cxnSpMkLst>
        </pc:cxnChg>
        <pc:cxnChg chg="mod">
          <ac:chgData name="Marcel Schrauwen" userId="a0eb31cc-fb57-4beb-a905-b50ad30eea93" providerId="ADAL" clId="{44323E89-2A6C-4E24-81AA-21BC16E73784}" dt="2022-06-07T11:32:22.414" v="9460" actId="165"/>
          <ac:cxnSpMkLst>
            <pc:docMk/>
            <pc:sldMk cId="1893714723" sldId="294"/>
            <ac:cxnSpMk id="29" creationId="{4A5A47EF-90E8-4AD9-BC38-4DDDA0864C50}"/>
          </ac:cxnSpMkLst>
        </pc:cxnChg>
        <pc:cxnChg chg="mod">
          <ac:chgData name="Marcel Schrauwen" userId="a0eb31cc-fb57-4beb-a905-b50ad30eea93" providerId="ADAL" clId="{44323E89-2A6C-4E24-81AA-21BC16E73784}" dt="2022-06-07T11:32:22.414" v="9460" actId="165"/>
          <ac:cxnSpMkLst>
            <pc:docMk/>
            <pc:sldMk cId="1893714723" sldId="294"/>
            <ac:cxnSpMk id="32" creationId="{3D681400-47B6-45CB-9DFA-FBDE82473A0E}"/>
          </ac:cxnSpMkLst>
        </pc:cxnChg>
        <pc:cxnChg chg="mod">
          <ac:chgData name="Marcel Schrauwen" userId="a0eb31cc-fb57-4beb-a905-b50ad30eea93" providerId="ADAL" clId="{44323E89-2A6C-4E24-81AA-21BC16E73784}" dt="2022-06-07T11:32:22.414" v="9460" actId="165"/>
          <ac:cxnSpMkLst>
            <pc:docMk/>
            <pc:sldMk cId="1893714723" sldId="294"/>
            <ac:cxnSpMk id="35" creationId="{E119BF4B-AA45-4124-AD5A-99B7BDE7E8A0}"/>
          </ac:cxnSpMkLst>
        </pc:cxnChg>
        <pc:cxnChg chg="mod">
          <ac:chgData name="Marcel Schrauwen" userId="a0eb31cc-fb57-4beb-a905-b50ad30eea93" providerId="ADAL" clId="{44323E89-2A6C-4E24-81AA-21BC16E73784}" dt="2022-06-07T11:32:22.414" v="9460" actId="165"/>
          <ac:cxnSpMkLst>
            <pc:docMk/>
            <pc:sldMk cId="1893714723" sldId="294"/>
            <ac:cxnSpMk id="38" creationId="{F49890AB-600B-433E-82E5-79FAA63CE660}"/>
          </ac:cxnSpMkLst>
        </pc:cxnChg>
        <pc:cxnChg chg="mod">
          <ac:chgData name="Marcel Schrauwen" userId="a0eb31cc-fb57-4beb-a905-b50ad30eea93" providerId="ADAL" clId="{44323E89-2A6C-4E24-81AA-21BC16E73784}" dt="2022-06-07T11:32:22.414" v="9460" actId="165"/>
          <ac:cxnSpMkLst>
            <pc:docMk/>
            <pc:sldMk cId="1893714723" sldId="294"/>
            <ac:cxnSpMk id="41" creationId="{2D9F81E1-F625-45EB-83CA-7BADA1616E6C}"/>
          </ac:cxnSpMkLst>
        </pc:cxnChg>
        <pc:cxnChg chg="mod">
          <ac:chgData name="Marcel Schrauwen" userId="a0eb31cc-fb57-4beb-a905-b50ad30eea93" providerId="ADAL" clId="{44323E89-2A6C-4E24-81AA-21BC16E73784}" dt="2022-06-07T11:32:22.414" v="9460" actId="165"/>
          <ac:cxnSpMkLst>
            <pc:docMk/>
            <pc:sldMk cId="1893714723" sldId="294"/>
            <ac:cxnSpMk id="44" creationId="{3BDFE9D5-6EA2-407C-952A-372FA0352030}"/>
          </ac:cxnSpMkLst>
        </pc:cxnChg>
        <pc:cxnChg chg="mod">
          <ac:chgData name="Marcel Schrauwen" userId="a0eb31cc-fb57-4beb-a905-b50ad30eea93" providerId="ADAL" clId="{44323E89-2A6C-4E24-81AA-21BC16E73784}" dt="2022-06-07T11:32:22.414" v="9460" actId="165"/>
          <ac:cxnSpMkLst>
            <pc:docMk/>
            <pc:sldMk cId="1893714723" sldId="294"/>
            <ac:cxnSpMk id="47" creationId="{9330BF9A-EBD9-4A97-A0EB-CC2BD3A803A7}"/>
          </ac:cxnSpMkLst>
        </pc:cxnChg>
        <pc:cxnChg chg="mod">
          <ac:chgData name="Marcel Schrauwen" userId="a0eb31cc-fb57-4beb-a905-b50ad30eea93" providerId="ADAL" clId="{44323E89-2A6C-4E24-81AA-21BC16E73784}" dt="2022-06-07T11:32:22.414" v="9460" actId="165"/>
          <ac:cxnSpMkLst>
            <pc:docMk/>
            <pc:sldMk cId="1893714723" sldId="294"/>
            <ac:cxnSpMk id="50" creationId="{27F34C50-6119-4F41-A997-E59D3367171B}"/>
          </ac:cxnSpMkLst>
        </pc:cxnChg>
        <pc:cxnChg chg="mod">
          <ac:chgData name="Marcel Schrauwen" userId="a0eb31cc-fb57-4beb-a905-b50ad30eea93" providerId="ADAL" clId="{44323E89-2A6C-4E24-81AA-21BC16E73784}" dt="2022-06-07T11:32:22.414" v="9460" actId="165"/>
          <ac:cxnSpMkLst>
            <pc:docMk/>
            <pc:sldMk cId="1893714723" sldId="294"/>
            <ac:cxnSpMk id="53" creationId="{C8FA70FF-D2E9-4C0C-81C5-DCB26FE9F49B}"/>
          </ac:cxnSpMkLst>
        </pc:cxnChg>
        <pc:cxnChg chg="mod">
          <ac:chgData name="Marcel Schrauwen" userId="a0eb31cc-fb57-4beb-a905-b50ad30eea93" providerId="ADAL" clId="{44323E89-2A6C-4E24-81AA-21BC16E73784}" dt="2022-06-07T11:32:22.414" v="9460" actId="165"/>
          <ac:cxnSpMkLst>
            <pc:docMk/>
            <pc:sldMk cId="1893714723" sldId="294"/>
            <ac:cxnSpMk id="56" creationId="{477D940D-19FC-4054-91A7-EA55B03F34AA}"/>
          </ac:cxnSpMkLst>
        </pc:cxnChg>
        <pc:cxnChg chg="mod">
          <ac:chgData name="Marcel Schrauwen" userId="a0eb31cc-fb57-4beb-a905-b50ad30eea93" providerId="ADAL" clId="{44323E89-2A6C-4E24-81AA-21BC16E73784}" dt="2022-06-07T11:32:22.414" v="9460" actId="165"/>
          <ac:cxnSpMkLst>
            <pc:docMk/>
            <pc:sldMk cId="1893714723" sldId="294"/>
            <ac:cxnSpMk id="59" creationId="{E6500D18-F489-4771-8B2E-05579BE5C93A}"/>
          </ac:cxnSpMkLst>
        </pc:cxnChg>
        <pc:cxnChg chg="mod">
          <ac:chgData name="Marcel Schrauwen" userId="a0eb31cc-fb57-4beb-a905-b50ad30eea93" providerId="ADAL" clId="{44323E89-2A6C-4E24-81AA-21BC16E73784}" dt="2022-06-07T11:32:22.414" v="9460" actId="165"/>
          <ac:cxnSpMkLst>
            <pc:docMk/>
            <pc:sldMk cId="1893714723" sldId="294"/>
            <ac:cxnSpMk id="62" creationId="{C8FCADE3-4E19-4F0D-B14A-7A7B2ACDAFCF}"/>
          </ac:cxnSpMkLst>
        </pc:cxnChg>
        <pc:cxnChg chg="mod">
          <ac:chgData name="Marcel Schrauwen" userId="a0eb31cc-fb57-4beb-a905-b50ad30eea93" providerId="ADAL" clId="{44323E89-2A6C-4E24-81AA-21BC16E73784}" dt="2022-06-07T11:32:22.414" v="9460" actId="165"/>
          <ac:cxnSpMkLst>
            <pc:docMk/>
            <pc:sldMk cId="1893714723" sldId="294"/>
            <ac:cxnSpMk id="85" creationId="{7F42EA06-2B44-4A84-A692-65132FA36F84}"/>
          </ac:cxnSpMkLst>
        </pc:cxnChg>
        <pc:cxnChg chg="mod">
          <ac:chgData name="Marcel Schrauwen" userId="a0eb31cc-fb57-4beb-a905-b50ad30eea93" providerId="ADAL" clId="{44323E89-2A6C-4E24-81AA-21BC16E73784}" dt="2022-06-07T11:32:22.414" v="9460" actId="165"/>
          <ac:cxnSpMkLst>
            <pc:docMk/>
            <pc:sldMk cId="1893714723" sldId="294"/>
            <ac:cxnSpMk id="86" creationId="{62B4EF78-9037-41C7-A5DA-00508C876F20}"/>
          </ac:cxnSpMkLst>
        </pc:cxnChg>
        <pc:cxnChg chg="mod">
          <ac:chgData name="Marcel Schrauwen" userId="a0eb31cc-fb57-4beb-a905-b50ad30eea93" providerId="ADAL" clId="{44323E89-2A6C-4E24-81AA-21BC16E73784}" dt="2022-06-07T11:32:22.414" v="9460" actId="165"/>
          <ac:cxnSpMkLst>
            <pc:docMk/>
            <pc:sldMk cId="1893714723" sldId="294"/>
            <ac:cxnSpMk id="87" creationId="{E229FD6B-538A-4965-89BB-FCEACB6EC3FF}"/>
          </ac:cxnSpMkLst>
        </pc:cxnChg>
        <pc:cxnChg chg="mod">
          <ac:chgData name="Marcel Schrauwen" userId="a0eb31cc-fb57-4beb-a905-b50ad30eea93" providerId="ADAL" clId="{44323E89-2A6C-4E24-81AA-21BC16E73784}" dt="2022-06-07T11:32:22.414" v="9460" actId="165"/>
          <ac:cxnSpMkLst>
            <pc:docMk/>
            <pc:sldMk cId="1893714723" sldId="294"/>
            <ac:cxnSpMk id="93" creationId="{32517101-17E1-42C4-BE59-227642C5A113}"/>
          </ac:cxnSpMkLst>
        </pc:cxnChg>
        <pc:cxnChg chg="mod">
          <ac:chgData name="Marcel Schrauwen" userId="a0eb31cc-fb57-4beb-a905-b50ad30eea93" providerId="ADAL" clId="{44323E89-2A6C-4E24-81AA-21BC16E73784}" dt="2022-06-07T11:32:22.414" v="9460" actId="165"/>
          <ac:cxnSpMkLst>
            <pc:docMk/>
            <pc:sldMk cId="1893714723" sldId="294"/>
            <ac:cxnSpMk id="97" creationId="{D071842B-16AF-45E8-BA6B-045F04286108}"/>
          </ac:cxnSpMkLst>
        </pc:cxnChg>
        <pc:cxnChg chg="mod">
          <ac:chgData name="Marcel Schrauwen" userId="a0eb31cc-fb57-4beb-a905-b50ad30eea93" providerId="ADAL" clId="{44323E89-2A6C-4E24-81AA-21BC16E73784}" dt="2022-06-07T11:32:22.414" v="9460" actId="165"/>
          <ac:cxnSpMkLst>
            <pc:docMk/>
            <pc:sldMk cId="1893714723" sldId="294"/>
            <ac:cxnSpMk id="106" creationId="{A1DA3468-F758-4FE0-A5A1-0AF10875533A}"/>
          </ac:cxnSpMkLst>
        </pc:cxnChg>
        <pc:cxnChg chg="mod">
          <ac:chgData name="Marcel Schrauwen" userId="a0eb31cc-fb57-4beb-a905-b50ad30eea93" providerId="ADAL" clId="{44323E89-2A6C-4E24-81AA-21BC16E73784}" dt="2022-06-07T11:32:22.414" v="9460" actId="165"/>
          <ac:cxnSpMkLst>
            <pc:docMk/>
            <pc:sldMk cId="1893714723" sldId="294"/>
            <ac:cxnSpMk id="107" creationId="{7128707D-2E9B-4304-A266-7225644D93DC}"/>
          </ac:cxnSpMkLst>
        </pc:cxnChg>
        <pc:cxnChg chg="mod">
          <ac:chgData name="Marcel Schrauwen" userId="a0eb31cc-fb57-4beb-a905-b50ad30eea93" providerId="ADAL" clId="{44323E89-2A6C-4E24-81AA-21BC16E73784}" dt="2022-06-07T11:32:22.414" v="9460" actId="165"/>
          <ac:cxnSpMkLst>
            <pc:docMk/>
            <pc:sldMk cId="1893714723" sldId="294"/>
            <ac:cxnSpMk id="114" creationId="{FC548D33-46D7-4C97-91B4-153B8B576DB8}"/>
          </ac:cxnSpMkLst>
        </pc:cxnChg>
        <pc:cxnChg chg="mod">
          <ac:chgData name="Marcel Schrauwen" userId="a0eb31cc-fb57-4beb-a905-b50ad30eea93" providerId="ADAL" clId="{44323E89-2A6C-4E24-81AA-21BC16E73784}" dt="2022-06-07T11:32:22.414" v="9460" actId="165"/>
          <ac:cxnSpMkLst>
            <pc:docMk/>
            <pc:sldMk cId="1893714723" sldId="294"/>
            <ac:cxnSpMk id="121" creationId="{EA4FFB37-9879-4194-8CC0-1F18255756BD}"/>
          </ac:cxnSpMkLst>
        </pc:cxnChg>
        <pc:cxnChg chg="mod">
          <ac:chgData name="Marcel Schrauwen" userId="a0eb31cc-fb57-4beb-a905-b50ad30eea93" providerId="ADAL" clId="{44323E89-2A6C-4E24-81AA-21BC16E73784}" dt="2022-06-07T11:32:22.414" v="9460" actId="165"/>
          <ac:cxnSpMkLst>
            <pc:docMk/>
            <pc:sldMk cId="1893714723" sldId="294"/>
            <ac:cxnSpMk id="122" creationId="{F41C14A2-6EA2-4B83-B91E-AA1D2F1EBAB1}"/>
          </ac:cxnSpMkLst>
        </pc:cxnChg>
        <pc:cxnChg chg="mod">
          <ac:chgData name="Marcel Schrauwen" userId="a0eb31cc-fb57-4beb-a905-b50ad30eea93" providerId="ADAL" clId="{44323E89-2A6C-4E24-81AA-21BC16E73784}" dt="2022-06-07T11:32:22.414" v="9460" actId="165"/>
          <ac:cxnSpMkLst>
            <pc:docMk/>
            <pc:sldMk cId="1893714723" sldId="294"/>
            <ac:cxnSpMk id="123" creationId="{62043127-DD1E-4E42-96AE-E5A522839C8A}"/>
          </ac:cxnSpMkLst>
        </pc:cxnChg>
        <pc:cxnChg chg="mod">
          <ac:chgData name="Marcel Schrauwen" userId="a0eb31cc-fb57-4beb-a905-b50ad30eea93" providerId="ADAL" clId="{44323E89-2A6C-4E24-81AA-21BC16E73784}" dt="2022-06-07T11:32:22.414" v="9460" actId="165"/>
          <ac:cxnSpMkLst>
            <pc:docMk/>
            <pc:sldMk cId="1893714723" sldId="294"/>
            <ac:cxnSpMk id="124" creationId="{C16F4199-EE74-4140-9BD2-0763FD2E3A46}"/>
          </ac:cxnSpMkLst>
        </pc:cxnChg>
        <pc:cxnChg chg="mod">
          <ac:chgData name="Marcel Schrauwen" userId="a0eb31cc-fb57-4beb-a905-b50ad30eea93" providerId="ADAL" clId="{44323E89-2A6C-4E24-81AA-21BC16E73784}" dt="2022-06-07T11:32:22.414" v="9460" actId="165"/>
          <ac:cxnSpMkLst>
            <pc:docMk/>
            <pc:sldMk cId="1893714723" sldId="294"/>
            <ac:cxnSpMk id="127" creationId="{C3F011D4-4A12-4C56-B921-962A1BDBCBEB}"/>
          </ac:cxnSpMkLst>
        </pc:cxnChg>
        <pc:cxnChg chg="mod">
          <ac:chgData name="Marcel Schrauwen" userId="a0eb31cc-fb57-4beb-a905-b50ad30eea93" providerId="ADAL" clId="{44323E89-2A6C-4E24-81AA-21BC16E73784}" dt="2022-06-07T11:32:22.414" v="9460" actId="165"/>
          <ac:cxnSpMkLst>
            <pc:docMk/>
            <pc:sldMk cId="1893714723" sldId="294"/>
            <ac:cxnSpMk id="130" creationId="{050F1ADF-3767-4DE8-9EF7-747D545B1D27}"/>
          </ac:cxnSpMkLst>
        </pc:cxnChg>
        <pc:cxnChg chg="mod">
          <ac:chgData name="Marcel Schrauwen" userId="a0eb31cc-fb57-4beb-a905-b50ad30eea93" providerId="ADAL" clId="{44323E89-2A6C-4E24-81AA-21BC16E73784}" dt="2022-06-07T11:32:22.414" v="9460" actId="165"/>
          <ac:cxnSpMkLst>
            <pc:docMk/>
            <pc:sldMk cId="1893714723" sldId="294"/>
            <ac:cxnSpMk id="161" creationId="{2644E744-9BCE-40D9-8034-63BC293AF181}"/>
          </ac:cxnSpMkLst>
        </pc:cxnChg>
        <pc:cxnChg chg="mod">
          <ac:chgData name="Marcel Schrauwen" userId="a0eb31cc-fb57-4beb-a905-b50ad30eea93" providerId="ADAL" clId="{44323E89-2A6C-4E24-81AA-21BC16E73784}" dt="2022-06-07T11:32:22.414" v="9460" actId="165"/>
          <ac:cxnSpMkLst>
            <pc:docMk/>
            <pc:sldMk cId="1893714723" sldId="294"/>
            <ac:cxnSpMk id="163" creationId="{6001F1C4-62B4-42E3-B333-05DB02465E57}"/>
          </ac:cxnSpMkLst>
        </pc:cxnChg>
        <pc:cxnChg chg="mod">
          <ac:chgData name="Marcel Schrauwen" userId="a0eb31cc-fb57-4beb-a905-b50ad30eea93" providerId="ADAL" clId="{44323E89-2A6C-4E24-81AA-21BC16E73784}" dt="2022-06-07T11:32:22.414" v="9460" actId="165"/>
          <ac:cxnSpMkLst>
            <pc:docMk/>
            <pc:sldMk cId="1893714723" sldId="294"/>
            <ac:cxnSpMk id="164" creationId="{A2A6D80E-C9AE-40C9-BE67-B7A85CEC13A0}"/>
          </ac:cxnSpMkLst>
        </pc:cxnChg>
        <pc:cxnChg chg="mod">
          <ac:chgData name="Marcel Schrauwen" userId="a0eb31cc-fb57-4beb-a905-b50ad30eea93" providerId="ADAL" clId="{44323E89-2A6C-4E24-81AA-21BC16E73784}" dt="2022-06-07T11:32:34.433" v="9463" actId="478"/>
          <ac:cxnSpMkLst>
            <pc:docMk/>
            <pc:sldMk cId="1893714723" sldId="294"/>
            <ac:cxnSpMk id="165" creationId="{72857A8D-B458-4689-835C-94D41855CBF6}"/>
          </ac:cxnSpMkLst>
        </pc:cxnChg>
        <pc:cxnChg chg="mod topLvl">
          <ac:chgData name="Marcel Schrauwen" userId="a0eb31cc-fb57-4beb-a905-b50ad30eea93" providerId="ADAL" clId="{44323E89-2A6C-4E24-81AA-21BC16E73784}" dt="2022-06-07T11:32:22.414" v="9460" actId="165"/>
          <ac:cxnSpMkLst>
            <pc:docMk/>
            <pc:sldMk cId="1893714723" sldId="294"/>
            <ac:cxnSpMk id="184" creationId="{7604F727-26E7-4099-9A15-7A157BB21C4A}"/>
          </ac:cxnSpMkLst>
        </pc:cxnChg>
        <pc:cxnChg chg="mod topLvl">
          <ac:chgData name="Marcel Schrauwen" userId="a0eb31cc-fb57-4beb-a905-b50ad30eea93" providerId="ADAL" clId="{44323E89-2A6C-4E24-81AA-21BC16E73784}" dt="2022-06-07T11:32:22.414" v="9460" actId="165"/>
          <ac:cxnSpMkLst>
            <pc:docMk/>
            <pc:sldMk cId="1893714723" sldId="294"/>
            <ac:cxnSpMk id="185" creationId="{C681237C-D734-44DC-ADD9-BBCE38E06A7C}"/>
          </ac:cxnSpMkLst>
        </pc:cxnChg>
      </pc:sldChg>
      <pc:sldChg chg="addSp delSp modSp add mod modTransition">
        <pc:chgData name="Marcel Schrauwen" userId="a0eb31cc-fb57-4beb-a905-b50ad30eea93" providerId="ADAL" clId="{44323E89-2A6C-4E24-81AA-21BC16E73784}" dt="2022-06-10T15:14:39.357" v="26061" actId="14100"/>
        <pc:sldMkLst>
          <pc:docMk/>
          <pc:sldMk cId="2702723991" sldId="295"/>
        </pc:sldMkLst>
        <pc:spChg chg="del mod">
          <ac:chgData name="Marcel Schrauwen" userId="a0eb31cc-fb57-4beb-a905-b50ad30eea93" providerId="ADAL" clId="{44323E89-2A6C-4E24-81AA-21BC16E73784}" dt="2022-06-07T11:46:44.660" v="9623" actId="478"/>
          <ac:spMkLst>
            <pc:docMk/>
            <pc:sldMk cId="2702723991" sldId="295"/>
            <ac:spMk id="4" creationId="{AD0B4976-8519-4746-B73A-C26E49DD15CA}"/>
          </ac:spMkLst>
        </pc:spChg>
        <pc:spChg chg="mod">
          <ac:chgData name="Marcel Schrauwen" userId="a0eb31cc-fb57-4beb-a905-b50ad30eea93" providerId="ADAL" clId="{44323E89-2A6C-4E24-81AA-21BC16E73784}" dt="2022-06-07T11:48:09.237" v="9720" actId="1036"/>
          <ac:spMkLst>
            <pc:docMk/>
            <pc:sldMk cId="2702723991" sldId="295"/>
            <ac:spMk id="9" creationId="{FF934C7D-DBF5-48E4-AE9B-3EC78A7FECCA}"/>
          </ac:spMkLst>
        </pc:spChg>
        <pc:spChg chg="add del mod">
          <ac:chgData name="Marcel Schrauwen" userId="a0eb31cc-fb57-4beb-a905-b50ad30eea93" providerId="ADAL" clId="{44323E89-2A6C-4E24-81AA-21BC16E73784}" dt="2022-06-07T11:46:47.152" v="9624" actId="478"/>
          <ac:spMkLst>
            <pc:docMk/>
            <pc:sldMk cId="2702723991" sldId="295"/>
            <ac:spMk id="10" creationId="{DC6D45B6-9B6C-4C28-A449-ABF39EDC1A20}"/>
          </ac:spMkLst>
        </pc:spChg>
        <pc:spChg chg="mod">
          <ac:chgData name="Marcel Schrauwen" userId="a0eb31cc-fb57-4beb-a905-b50ad30eea93" providerId="ADAL" clId="{44323E89-2A6C-4E24-81AA-21BC16E73784}" dt="2022-06-07T11:47:06.988" v="9629" actId="14100"/>
          <ac:spMkLst>
            <pc:docMk/>
            <pc:sldMk cId="2702723991" sldId="295"/>
            <ac:spMk id="117" creationId="{E44A362A-A1D0-40AB-8A1C-A5C4C0C31285}"/>
          </ac:spMkLst>
        </pc:spChg>
        <pc:spChg chg="mod">
          <ac:chgData name="Marcel Schrauwen" userId="a0eb31cc-fb57-4beb-a905-b50ad30eea93" providerId="ADAL" clId="{44323E89-2A6C-4E24-81AA-21BC16E73784}" dt="2022-06-07T11:46:55.132" v="9626" actId="1076"/>
          <ac:spMkLst>
            <pc:docMk/>
            <pc:sldMk cId="2702723991" sldId="295"/>
            <ac:spMk id="125" creationId="{8BE76944-FB20-4929-A51A-995451F10203}"/>
          </ac:spMkLst>
        </pc:spChg>
        <pc:spChg chg="mod">
          <ac:chgData name="Marcel Schrauwen" userId="a0eb31cc-fb57-4beb-a905-b50ad30eea93" providerId="ADAL" clId="{44323E89-2A6C-4E24-81AA-21BC16E73784}" dt="2022-06-07T11:48:07.367" v="9714" actId="1036"/>
          <ac:spMkLst>
            <pc:docMk/>
            <pc:sldMk cId="2702723991" sldId="295"/>
            <ac:spMk id="126" creationId="{58619E25-A925-458C-B76D-A2118CD1D43A}"/>
          </ac:spMkLst>
        </pc:spChg>
        <pc:spChg chg="mod">
          <ac:chgData name="Marcel Schrauwen" userId="a0eb31cc-fb57-4beb-a905-b50ad30eea93" providerId="ADAL" clId="{44323E89-2A6C-4E24-81AA-21BC16E73784}" dt="2022-06-07T11:48:04.813" v="9702" actId="1036"/>
          <ac:spMkLst>
            <pc:docMk/>
            <pc:sldMk cId="2702723991" sldId="295"/>
            <ac:spMk id="128" creationId="{95ED4B3B-4068-48F1-9D74-37580EC0CAEF}"/>
          </ac:spMkLst>
        </pc:spChg>
        <pc:spChg chg="mod">
          <ac:chgData name="Marcel Schrauwen" userId="a0eb31cc-fb57-4beb-a905-b50ad30eea93" providerId="ADAL" clId="{44323E89-2A6C-4E24-81AA-21BC16E73784}" dt="2022-06-10T15:14:39.357" v="26061" actId="14100"/>
          <ac:spMkLst>
            <pc:docMk/>
            <pc:sldMk cId="2702723991" sldId="295"/>
            <ac:spMk id="129" creationId="{9A4DEAAB-0A46-44EE-84B2-E2A25E96B173}"/>
          </ac:spMkLst>
        </pc:spChg>
        <pc:spChg chg="mod">
          <ac:chgData name="Marcel Schrauwen" userId="a0eb31cc-fb57-4beb-a905-b50ad30eea93" providerId="ADAL" clId="{44323E89-2A6C-4E24-81AA-21BC16E73784}" dt="2022-06-07T11:47:55.957" v="9659" actId="1035"/>
          <ac:spMkLst>
            <pc:docMk/>
            <pc:sldMk cId="2702723991" sldId="295"/>
            <ac:spMk id="131" creationId="{14AFB51A-DF26-491B-B276-A5789658BECB}"/>
          </ac:spMkLst>
        </pc:spChg>
        <pc:spChg chg="del">
          <ac:chgData name="Marcel Schrauwen" userId="a0eb31cc-fb57-4beb-a905-b50ad30eea93" providerId="ADAL" clId="{44323E89-2A6C-4E24-81AA-21BC16E73784}" dt="2022-06-07T11:41:48.118" v="9513" actId="478"/>
          <ac:spMkLst>
            <pc:docMk/>
            <pc:sldMk cId="2702723991" sldId="295"/>
            <ac:spMk id="160" creationId="{C1E62224-660F-4538-8131-B3870241F626}"/>
          </ac:spMkLst>
        </pc:spChg>
        <pc:spChg chg="del">
          <ac:chgData name="Marcel Schrauwen" userId="a0eb31cc-fb57-4beb-a905-b50ad30eea93" providerId="ADAL" clId="{44323E89-2A6C-4E24-81AA-21BC16E73784}" dt="2022-06-07T11:41:28.537" v="9495" actId="478"/>
          <ac:spMkLst>
            <pc:docMk/>
            <pc:sldMk cId="2702723991" sldId="295"/>
            <ac:spMk id="198" creationId="{4A289984-1C89-4D26-9B17-B2A0092C14F0}"/>
          </ac:spMkLst>
        </pc:spChg>
        <pc:spChg chg="del">
          <ac:chgData name="Marcel Schrauwen" userId="a0eb31cc-fb57-4beb-a905-b50ad30eea93" providerId="ADAL" clId="{44323E89-2A6C-4E24-81AA-21BC16E73784}" dt="2022-06-07T11:41:36.072" v="9500" actId="478"/>
          <ac:spMkLst>
            <pc:docMk/>
            <pc:sldMk cId="2702723991" sldId="295"/>
            <ac:spMk id="202" creationId="{4B067067-DB0A-4725-978A-7ACE14629DD1}"/>
          </ac:spMkLst>
        </pc:spChg>
        <pc:spChg chg="del mod">
          <ac:chgData name="Marcel Schrauwen" userId="a0eb31cc-fb57-4beb-a905-b50ad30eea93" providerId="ADAL" clId="{44323E89-2A6C-4E24-81AA-21BC16E73784}" dt="2022-06-07T11:41:53.377" v="9518" actId="478"/>
          <ac:spMkLst>
            <pc:docMk/>
            <pc:sldMk cId="2702723991" sldId="295"/>
            <ac:spMk id="203" creationId="{B258F8C8-D2C6-434E-A18B-16105DE987D5}"/>
          </ac:spMkLst>
        </pc:spChg>
        <pc:spChg chg="del mod">
          <ac:chgData name="Marcel Schrauwen" userId="a0eb31cc-fb57-4beb-a905-b50ad30eea93" providerId="ADAL" clId="{44323E89-2A6C-4E24-81AA-21BC16E73784}" dt="2022-06-07T11:41:52.281" v="9517" actId="478"/>
          <ac:spMkLst>
            <pc:docMk/>
            <pc:sldMk cId="2702723991" sldId="295"/>
            <ac:spMk id="204" creationId="{F0D69C0E-276F-44FF-8287-A96411E7EB03}"/>
          </ac:spMkLst>
        </pc:spChg>
        <pc:spChg chg="del mod">
          <ac:chgData name="Marcel Schrauwen" userId="a0eb31cc-fb57-4beb-a905-b50ad30eea93" providerId="ADAL" clId="{44323E89-2A6C-4E24-81AA-21BC16E73784}" dt="2022-06-07T11:41:55.541" v="9520" actId="478"/>
          <ac:spMkLst>
            <pc:docMk/>
            <pc:sldMk cId="2702723991" sldId="295"/>
            <ac:spMk id="205" creationId="{912A912D-86B7-4BCD-985E-7ECFE2317846}"/>
          </ac:spMkLst>
        </pc:spChg>
        <pc:spChg chg="del">
          <ac:chgData name="Marcel Schrauwen" userId="a0eb31cc-fb57-4beb-a905-b50ad30eea93" providerId="ADAL" clId="{44323E89-2A6C-4E24-81AA-21BC16E73784}" dt="2022-06-07T11:41:33.183" v="9498" actId="478"/>
          <ac:spMkLst>
            <pc:docMk/>
            <pc:sldMk cId="2702723991" sldId="295"/>
            <ac:spMk id="206" creationId="{F43C5B8D-E518-451B-A828-32275D04561C}"/>
          </ac:spMkLst>
        </pc:spChg>
        <pc:spChg chg="del">
          <ac:chgData name="Marcel Schrauwen" userId="a0eb31cc-fb57-4beb-a905-b50ad30eea93" providerId="ADAL" clId="{44323E89-2A6C-4E24-81AA-21BC16E73784}" dt="2022-06-07T11:41:49.158" v="9514" actId="478"/>
          <ac:spMkLst>
            <pc:docMk/>
            <pc:sldMk cId="2702723991" sldId="295"/>
            <ac:spMk id="208" creationId="{0C2EF427-95B8-4B59-BE4C-149B6BB92DBD}"/>
          </ac:spMkLst>
        </pc:spChg>
        <pc:spChg chg="del">
          <ac:chgData name="Marcel Schrauwen" userId="a0eb31cc-fb57-4beb-a905-b50ad30eea93" providerId="ADAL" clId="{44323E89-2A6C-4E24-81AA-21BC16E73784}" dt="2022-06-07T11:41:59.718" v="9523" actId="478"/>
          <ac:spMkLst>
            <pc:docMk/>
            <pc:sldMk cId="2702723991" sldId="295"/>
            <ac:spMk id="209" creationId="{45458372-461C-44CA-925E-1DD6392CD558}"/>
          </ac:spMkLst>
        </pc:spChg>
        <pc:spChg chg="del">
          <ac:chgData name="Marcel Schrauwen" userId="a0eb31cc-fb57-4beb-a905-b50ad30eea93" providerId="ADAL" clId="{44323E89-2A6C-4E24-81AA-21BC16E73784}" dt="2022-06-07T11:41:46.108" v="9511" actId="478"/>
          <ac:spMkLst>
            <pc:docMk/>
            <pc:sldMk cId="2702723991" sldId="295"/>
            <ac:spMk id="211" creationId="{D0C2D491-174C-41A2-864C-F2F2C101C7D5}"/>
          </ac:spMkLst>
        </pc:spChg>
        <pc:spChg chg="del mod">
          <ac:chgData name="Marcel Schrauwen" userId="a0eb31cc-fb57-4beb-a905-b50ad30eea93" providerId="ADAL" clId="{44323E89-2A6C-4E24-81AA-21BC16E73784}" dt="2022-06-07T11:41:41.514" v="9506" actId="478"/>
          <ac:spMkLst>
            <pc:docMk/>
            <pc:sldMk cId="2702723991" sldId="295"/>
            <ac:spMk id="212" creationId="{2553D364-6817-48DD-80E0-2D672BEF1CF3}"/>
          </ac:spMkLst>
        </pc:spChg>
        <pc:spChg chg="del">
          <ac:chgData name="Marcel Schrauwen" userId="a0eb31cc-fb57-4beb-a905-b50ad30eea93" providerId="ADAL" clId="{44323E89-2A6C-4E24-81AA-21BC16E73784}" dt="2022-06-07T11:41:37.872" v="9502" actId="478"/>
          <ac:spMkLst>
            <pc:docMk/>
            <pc:sldMk cId="2702723991" sldId="295"/>
            <ac:spMk id="213" creationId="{ACE1F755-F336-44AA-BEC1-CEE24D23F478}"/>
          </ac:spMkLst>
        </pc:spChg>
        <pc:spChg chg="del">
          <ac:chgData name="Marcel Schrauwen" userId="a0eb31cc-fb57-4beb-a905-b50ad30eea93" providerId="ADAL" clId="{44323E89-2A6C-4E24-81AA-21BC16E73784}" dt="2022-06-07T11:41:40.653" v="9505" actId="478"/>
          <ac:spMkLst>
            <pc:docMk/>
            <pc:sldMk cId="2702723991" sldId="295"/>
            <ac:spMk id="214" creationId="{69653161-B687-4289-BB9D-72F8466A4AF4}"/>
          </ac:spMkLst>
        </pc:spChg>
        <pc:spChg chg="del">
          <ac:chgData name="Marcel Schrauwen" userId="a0eb31cc-fb57-4beb-a905-b50ad30eea93" providerId="ADAL" clId="{44323E89-2A6C-4E24-81AA-21BC16E73784}" dt="2022-06-07T11:41:43.025" v="9508" actId="478"/>
          <ac:spMkLst>
            <pc:docMk/>
            <pc:sldMk cId="2702723991" sldId="295"/>
            <ac:spMk id="215" creationId="{1EC66F3E-2FDC-44F2-BC5E-B84D2AEFF394}"/>
          </ac:spMkLst>
        </pc:spChg>
        <pc:spChg chg="del mod">
          <ac:chgData name="Marcel Schrauwen" userId="a0eb31cc-fb57-4beb-a905-b50ad30eea93" providerId="ADAL" clId="{44323E89-2A6C-4E24-81AA-21BC16E73784}" dt="2022-06-07T11:42:02.582" v="9525" actId="478"/>
          <ac:spMkLst>
            <pc:docMk/>
            <pc:sldMk cId="2702723991" sldId="295"/>
            <ac:spMk id="216" creationId="{853C5CDF-0A62-4802-891F-FB73BAF7FA05}"/>
          </ac:spMkLst>
        </pc:spChg>
        <pc:spChg chg="del">
          <ac:chgData name="Marcel Schrauwen" userId="a0eb31cc-fb57-4beb-a905-b50ad30eea93" providerId="ADAL" clId="{44323E89-2A6C-4E24-81AA-21BC16E73784}" dt="2022-06-07T11:41:57.941" v="9522" actId="478"/>
          <ac:spMkLst>
            <pc:docMk/>
            <pc:sldMk cId="2702723991" sldId="295"/>
            <ac:spMk id="217" creationId="{596DFAF4-8E56-4EFF-92A0-62AE0CA768C0}"/>
          </ac:spMkLst>
        </pc:spChg>
        <pc:grpChg chg="mod">
          <ac:chgData name="Marcel Schrauwen" userId="a0eb31cc-fb57-4beb-a905-b50ad30eea93" providerId="ADAL" clId="{44323E89-2A6C-4E24-81AA-21BC16E73784}" dt="2022-06-07T11:47:10.274" v="9630" actId="1076"/>
          <ac:grpSpMkLst>
            <pc:docMk/>
            <pc:sldMk cId="2702723991" sldId="295"/>
            <ac:grpSpMk id="13" creationId="{EB6646BA-40FC-4FC0-A122-DE24B82561C9}"/>
          </ac:grpSpMkLst>
        </pc:grpChg>
        <pc:grpChg chg="mod">
          <ac:chgData name="Marcel Schrauwen" userId="a0eb31cc-fb57-4beb-a905-b50ad30eea93" providerId="ADAL" clId="{44323E89-2A6C-4E24-81AA-21BC16E73784}" dt="2022-06-07T11:46:50.518" v="9625" actId="1076"/>
          <ac:grpSpMkLst>
            <pc:docMk/>
            <pc:sldMk cId="2702723991" sldId="295"/>
            <ac:grpSpMk id="27" creationId="{C2198C82-D61A-4EF4-AE03-7C48959C140B}"/>
          </ac:grpSpMkLst>
        </pc:grpChg>
        <pc:grpChg chg="mod">
          <ac:chgData name="Marcel Schrauwen" userId="a0eb31cc-fb57-4beb-a905-b50ad30eea93" providerId="ADAL" clId="{44323E89-2A6C-4E24-81AA-21BC16E73784}" dt="2022-06-07T11:48:20.265" v="9723" actId="1076"/>
          <ac:grpSpMkLst>
            <pc:docMk/>
            <pc:sldMk cId="2702723991" sldId="295"/>
            <ac:grpSpMk id="30" creationId="{EF96D56F-F351-4AD8-8B18-05DA73C9DB76}"/>
          </ac:grpSpMkLst>
        </pc:grpChg>
        <pc:grpChg chg="mod">
          <ac:chgData name="Marcel Schrauwen" userId="a0eb31cc-fb57-4beb-a905-b50ad30eea93" providerId="ADAL" clId="{44323E89-2A6C-4E24-81AA-21BC16E73784}" dt="2022-06-07T11:46:57.951" v="9627" actId="1076"/>
          <ac:grpSpMkLst>
            <pc:docMk/>
            <pc:sldMk cId="2702723991" sldId="295"/>
            <ac:grpSpMk id="33" creationId="{5E86AC87-F000-457C-97C3-F44A1F2A1B47}"/>
          </ac:grpSpMkLst>
        </pc:grpChg>
        <pc:grpChg chg="mod">
          <ac:chgData name="Marcel Schrauwen" userId="a0eb31cc-fb57-4beb-a905-b50ad30eea93" providerId="ADAL" clId="{44323E89-2A6C-4E24-81AA-21BC16E73784}" dt="2022-06-07T11:48:17.519" v="9722" actId="1076"/>
          <ac:grpSpMkLst>
            <pc:docMk/>
            <pc:sldMk cId="2702723991" sldId="295"/>
            <ac:grpSpMk id="36" creationId="{2A53445C-7B3A-4A82-9ACD-B9A956D45EF1}"/>
          </ac:grpSpMkLst>
        </pc:grpChg>
        <pc:grpChg chg="mod">
          <ac:chgData name="Marcel Schrauwen" userId="a0eb31cc-fb57-4beb-a905-b50ad30eea93" providerId="ADAL" clId="{44323E89-2A6C-4E24-81AA-21BC16E73784}" dt="2022-06-07T11:48:23.347" v="9724" actId="1076"/>
          <ac:grpSpMkLst>
            <pc:docMk/>
            <pc:sldMk cId="2702723991" sldId="295"/>
            <ac:grpSpMk id="39" creationId="{28CA6595-A89A-4D32-B39F-1DE6AA4EC55F}"/>
          </ac:grpSpMkLst>
        </pc:grpChg>
        <pc:grpChg chg="mod">
          <ac:chgData name="Marcel Schrauwen" userId="a0eb31cc-fb57-4beb-a905-b50ad30eea93" providerId="ADAL" clId="{44323E89-2A6C-4E24-81AA-21BC16E73784}" dt="2022-06-07T11:48:13.904" v="9721" actId="1076"/>
          <ac:grpSpMkLst>
            <pc:docMk/>
            <pc:sldMk cId="2702723991" sldId="295"/>
            <ac:grpSpMk id="42" creationId="{E2DB066F-2415-47EB-ADE1-0AB3EE01D1E1}"/>
          </ac:grpSpMkLst>
        </pc:grpChg>
        <pc:grpChg chg="del">
          <ac:chgData name="Marcel Schrauwen" userId="a0eb31cc-fb57-4beb-a905-b50ad30eea93" providerId="ADAL" clId="{44323E89-2A6C-4E24-81AA-21BC16E73784}" dt="2022-06-07T11:41:37.297" v="9501" actId="478"/>
          <ac:grpSpMkLst>
            <pc:docMk/>
            <pc:sldMk cId="2702723991" sldId="295"/>
            <ac:grpSpMk id="99" creationId="{448E3C29-227C-40AE-890B-F731FF422F29}"/>
          </ac:grpSpMkLst>
        </pc:grpChg>
        <pc:grpChg chg="del">
          <ac:chgData name="Marcel Schrauwen" userId="a0eb31cc-fb57-4beb-a905-b50ad30eea93" providerId="ADAL" clId="{44323E89-2A6C-4E24-81AA-21BC16E73784}" dt="2022-06-07T11:41:39.437" v="9504" actId="478"/>
          <ac:grpSpMkLst>
            <pc:docMk/>
            <pc:sldMk cId="2702723991" sldId="295"/>
            <ac:grpSpMk id="113" creationId="{DA7F5159-C060-4847-99E8-08F035C77367}"/>
          </ac:grpSpMkLst>
        </pc:grpChg>
        <pc:grpChg chg="del">
          <ac:chgData name="Marcel Schrauwen" userId="a0eb31cc-fb57-4beb-a905-b50ad30eea93" providerId="ADAL" clId="{44323E89-2A6C-4E24-81AA-21BC16E73784}" dt="2022-06-07T11:41:54.248" v="9519" actId="478"/>
          <ac:grpSpMkLst>
            <pc:docMk/>
            <pc:sldMk cId="2702723991" sldId="295"/>
            <ac:grpSpMk id="116" creationId="{69ACCA73-0AD7-473E-878A-174179ECB31B}"/>
          </ac:grpSpMkLst>
        </pc:grpChg>
        <pc:grpChg chg="del">
          <ac:chgData name="Marcel Schrauwen" userId="a0eb31cc-fb57-4beb-a905-b50ad30eea93" providerId="ADAL" clId="{44323E89-2A6C-4E24-81AA-21BC16E73784}" dt="2022-06-07T11:41:56.376" v="9521" actId="478"/>
          <ac:grpSpMkLst>
            <pc:docMk/>
            <pc:sldMk cId="2702723991" sldId="295"/>
            <ac:grpSpMk id="118" creationId="{62000914-F70A-4457-B907-8B054C9FCE07}"/>
          </ac:grpSpMkLst>
        </pc:grpChg>
        <pc:grpChg chg="del">
          <ac:chgData name="Marcel Schrauwen" userId="a0eb31cc-fb57-4beb-a905-b50ad30eea93" providerId="ADAL" clId="{44323E89-2A6C-4E24-81AA-21BC16E73784}" dt="2022-06-07T11:41:30.517" v="9496" actId="478"/>
          <ac:grpSpMkLst>
            <pc:docMk/>
            <pc:sldMk cId="2702723991" sldId="295"/>
            <ac:grpSpMk id="149" creationId="{79F8F43F-0DB9-4B0F-9B9C-D8CE51EA0E0B}"/>
          </ac:grpSpMkLst>
        </pc:grpChg>
        <pc:grpChg chg="del">
          <ac:chgData name="Marcel Schrauwen" userId="a0eb31cc-fb57-4beb-a905-b50ad30eea93" providerId="ADAL" clId="{44323E89-2A6C-4E24-81AA-21BC16E73784}" dt="2022-06-07T11:41:31.944" v="9497" actId="478"/>
          <ac:grpSpMkLst>
            <pc:docMk/>
            <pc:sldMk cId="2702723991" sldId="295"/>
            <ac:grpSpMk id="155" creationId="{F5A10533-09D2-407C-A1DC-431A5DAD20D3}"/>
          </ac:grpSpMkLst>
        </pc:grpChg>
        <pc:grpChg chg="del">
          <ac:chgData name="Marcel Schrauwen" userId="a0eb31cc-fb57-4beb-a905-b50ad30eea93" providerId="ADAL" clId="{44323E89-2A6C-4E24-81AA-21BC16E73784}" dt="2022-06-07T11:42:04.041" v="9526" actId="478"/>
          <ac:grpSpMkLst>
            <pc:docMk/>
            <pc:sldMk cId="2702723991" sldId="295"/>
            <ac:grpSpMk id="172" creationId="{0A966FBE-081E-485D-B9D5-B2DDCECF3D54}"/>
          </ac:grpSpMkLst>
        </pc:grpChg>
        <pc:grpChg chg="del">
          <ac:chgData name="Marcel Schrauwen" userId="a0eb31cc-fb57-4beb-a905-b50ad30eea93" providerId="ADAL" clId="{44323E89-2A6C-4E24-81AA-21BC16E73784}" dt="2022-06-07T11:41:42.448" v="9507" actId="478"/>
          <ac:grpSpMkLst>
            <pc:docMk/>
            <pc:sldMk cId="2702723991" sldId="295"/>
            <ac:grpSpMk id="176" creationId="{97789798-132D-401D-AB09-8B058F0A2EE8}"/>
          </ac:grpSpMkLst>
        </pc:grpChg>
        <pc:grpChg chg="del">
          <ac:chgData name="Marcel Schrauwen" userId="a0eb31cc-fb57-4beb-a905-b50ad30eea93" providerId="ADAL" clId="{44323E89-2A6C-4E24-81AA-21BC16E73784}" dt="2022-06-07T11:41:47.207" v="9512" actId="478"/>
          <ac:grpSpMkLst>
            <pc:docMk/>
            <pc:sldMk cId="2702723991" sldId="295"/>
            <ac:grpSpMk id="187" creationId="{2D534B0F-20EC-43B9-AE59-5B07B82A3707}"/>
          </ac:grpSpMkLst>
        </pc:grpChg>
        <pc:graphicFrameChg chg="del mod">
          <ac:chgData name="Marcel Schrauwen" userId="a0eb31cc-fb57-4beb-a905-b50ad30eea93" providerId="ADAL" clId="{44323E89-2A6C-4E24-81AA-21BC16E73784}" dt="2022-06-07T11:42:09.179" v="9528" actId="478"/>
          <ac:graphicFrameMkLst>
            <pc:docMk/>
            <pc:sldMk cId="2702723991" sldId="295"/>
            <ac:graphicFrameMk id="221" creationId="{56E74EAE-57A6-4EB2-8856-087F5D9F8529}"/>
          </ac:graphicFrameMkLst>
        </pc:graphicFrameChg>
        <pc:cxnChg chg="mod">
          <ac:chgData name="Marcel Schrauwen" userId="a0eb31cc-fb57-4beb-a905-b50ad30eea93" providerId="ADAL" clId="{44323E89-2A6C-4E24-81AA-21BC16E73784}" dt="2022-06-07T11:41:30.517" v="9496" actId="478"/>
          <ac:cxnSpMkLst>
            <pc:docMk/>
            <pc:sldMk cId="2702723991" sldId="295"/>
            <ac:cxnSpMk id="121" creationId="{EA4FFB37-9879-4194-8CC0-1F18255756BD}"/>
          </ac:cxnSpMkLst>
        </pc:cxnChg>
        <pc:cxnChg chg="mod">
          <ac:chgData name="Marcel Schrauwen" userId="a0eb31cc-fb57-4beb-a905-b50ad30eea93" providerId="ADAL" clId="{44323E89-2A6C-4E24-81AA-21BC16E73784}" dt="2022-06-07T11:41:31.944" v="9497" actId="478"/>
          <ac:cxnSpMkLst>
            <pc:docMk/>
            <pc:sldMk cId="2702723991" sldId="295"/>
            <ac:cxnSpMk id="122" creationId="{F41C14A2-6EA2-4B83-B91E-AA1D2F1EBAB1}"/>
          </ac:cxnSpMkLst>
        </pc:cxnChg>
        <pc:cxnChg chg="mod">
          <ac:chgData name="Marcel Schrauwen" userId="a0eb31cc-fb57-4beb-a905-b50ad30eea93" providerId="ADAL" clId="{44323E89-2A6C-4E24-81AA-21BC16E73784}" dt="2022-06-07T11:41:31.944" v="9497" actId="478"/>
          <ac:cxnSpMkLst>
            <pc:docMk/>
            <pc:sldMk cId="2702723991" sldId="295"/>
            <ac:cxnSpMk id="123" creationId="{62043127-DD1E-4E42-96AE-E5A522839C8A}"/>
          </ac:cxnSpMkLst>
        </pc:cxnChg>
        <pc:cxnChg chg="mod">
          <ac:chgData name="Marcel Schrauwen" userId="a0eb31cc-fb57-4beb-a905-b50ad30eea93" providerId="ADAL" clId="{44323E89-2A6C-4E24-81AA-21BC16E73784}" dt="2022-06-07T11:41:47.207" v="9512" actId="478"/>
          <ac:cxnSpMkLst>
            <pc:docMk/>
            <pc:sldMk cId="2702723991" sldId="295"/>
            <ac:cxnSpMk id="124" creationId="{C16F4199-EE74-4140-9BD2-0763FD2E3A46}"/>
          </ac:cxnSpMkLst>
        </pc:cxnChg>
        <pc:cxnChg chg="mod">
          <ac:chgData name="Marcel Schrauwen" userId="a0eb31cc-fb57-4beb-a905-b50ad30eea93" providerId="ADAL" clId="{44323E89-2A6C-4E24-81AA-21BC16E73784}" dt="2022-06-07T11:41:30.517" v="9496" actId="478"/>
          <ac:cxnSpMkLst>
            <pc:docMk/>
            <pc:sldMk cId="2702723991" sldId="295"/>
            <ac:cxnSpMk id="130" creationId="{050F1ADF-3767-4DE8-9EF7-747D545B1D27}"/>
          </ac:cxnSpMkLst>
        </pc:cxnChg>
        <pc:cxnChg chg="mod">
          <ac:chgData name="Marcel Schrauwen" userId="a0eb31cc-fb57-4beb-a905-b50ad30eea93" providerId="ADAL" clId="{44323E89-2A6C-4E24-81AA-21BC16E73784}" dt="2022-06-07T11:41:42.448" v="9507" actId="478"/>
          <ac:cxnSpMkLst>
            <pc:docMk/>
            <pc:sldMk cId="2702723991" sldId="295"/>
            <ac:cxnSpMk id="163" creationId="{6001F1C4-62B4-42E3-B333-05DB02465E57}"/>
          </ac:cxnSpMkLst>
        </pc:cxnChg>
        <pc:cxnChg chg="mod">
          <ac:chgData name="Marcel Schrauwen" userId="a0eb31cc-fb57-4beb-a905-b50ad30eea93" providerId="ADAL" clId="{44323E89-2A6C-4E24-81AA-21BC16E73784}" dt="2022-06-07T11:42:04.041" v="9526" actId="478"/>
          <ac:cxnSpMkLst>
            <pc:docMk/>
            <pc:sldMk cId="2702723991" sldId="295"/>
            <ac:cxnSpMk id="164" creationId="{A2A6D80E-C9AE-40C9-BE67-B7A85CEC13A0}"/>
          </ac:cxnSpMkLst>
        </pc:cxnChg>
        <pc:cxnChg chg="del">
          <ac:chgData name="Marcel Schrauwen" userId="a0eb31cc-fb57-4beb-a905-b50ad30eea93" providerId="ADAL" clId="{44323E89-2A6C-4E24-81AA-21BC16E73784}" dt="2022-06-07T11:41:44.156" v="9509" actId="478"/>
          <ac:cxnSpMkLst>
            <pc:docMk/>
            <pc:sldMk cId="2702723991" sldId="295"/>
            <ac:cxnSpMk id="184" creationId="{7604F727-26E7-4099-9A15-7A157BB21C4A}"/>
          </ac:cxnSpMkLst>
        </pc:cxnChg>
        <pc:cxnChg chg="del mod">
          <ac:chgData name="Marcel Schrauwen" userId="a0eb31cc-fb57-4beb-a905-b50ad30eea93" providerId="ADAL" clId="{44323E89-2A6C-4E24-81AA-21BC16E73784}" dt="2022-06-07T11:41:45.101" v="9510" actId="478"/>
          <ac:cxnSpMkLst>
            <pc:docMk/>
            <pc:sldMk cId="2702723991" sldId="295"/>
            <ac:cxnSpMk id="185" creationId="{C681237C-D734-44DC-ADD9-BBCE38E06A7C}"/>
          </ac:cxnSpMkLst>
        </pc:cxnChg>
      </pc:sldChg>
      <pc:sldChg chg="addSp delSp modSp add mod ord modTransition">
        <pc:chgData name="Marcel Schrauwen" userId="a0eb31cc-fb57-4beb-a905-b50ad30eea93" providerId="ADAL" clId="{44323E89-2A6C-4E24-81AA-21BC16E73784}" dt="2022-06-27T13:16:17.497" v="30950" actId="1076"/>
        <pc:sldMkLst>
          <pc:docMk/>
          <pc:sldMk cId="1728075214" sldId="296"/>
        </pc:sldMkLst>
        <pc:spChg chg="add mod">
          <ac:chgData name="Marcel Schrauwen" userId="a0eb31cc-fb57-4beb-a905-b50ad30eea93" providerId="ADAL" clId="{44323E89-2A6C-4E24-81AA-21BC16E73784}" dt="2022-06-14T06:40:34.875" v="26537" actId="207"/>
          <ac:spMkLst>
            <pc:docMk/>
            <pc:sldMk cId="1728075214" sldId="296"/>
            <ac:spMk id="2" creationId="{08D2701D-848F-49CF-BD58-ACE3222A636A}"/>
          </ac:spMkLst>
        </pc:spChg>
        <pc:spChg chg="mod">
          <ac:chgData name="Marcel Schrauwen" userId="a0eb31cc-fb57-4beb-a905-b50ad30eea93" providerId="ADAL" clId="{44323E89-2A6C-4E24-81AA-21BC16E73784}" dt="2022-06-14T06:39:36.153" v="26481" actId="20577"/>
          <ac:spMkLst>
            <pc:docMk/>
            <pc:sldMk cId="1728075214" sldId="296"/>
            <ac:spMk id="4" creationId="{AD0B4976-8519-4746-B73A-C26E49DD15CA}"/>
          </ac:spMkLst>
        </pc:spChg>
        <pc:spChg chg="mod">
          <ac:chgData name="Marcel Schrauwen" userId="a0eb31cc-fb57-4beb-a905-b50ad30eea93" providerId="ADAL" clId="{44323E89-2A6C-4E24-81AA-21BC16E73784}" dt="2022-06-07T11:57:32.081" v="9834" actId="2710"/>
          <ac:spMkLst>
            <pc:docMk/>
            <pc:sldMk cId="1728075214" sldId="296"/>
            <ac:spMk id="5" creationId="{34A7725F-2A78-4DD6-906B-8DDCF60A44C5}"/>
          </ac:spMkLst>
        </pc:spChg>
        <pc:spChg chg="del">
          <ac:chgData name="Marcel Schrauwen" userId="a0eb31cc-fb57-4beb-a905-b50ad30eea93" providerId="ADAL" clId="{44323E89-2A6C-4E24-81AA-21BC16E73784}" dt="2022-06-07T11:57:59.403" v="9843" actId="478"/>
          <ac:spMkLst>
            <pc:docMk/>
            <pc:sldMk cId="1728075214" sldId="296"/>
            <ac:spMk id="9" creationId="{FF934C7D-DBF5-48E4-AE9B-3EC78A7FECCA}"/>
          </ac:spMkLst>
        </pc:spChg>
        <pc:spChg chg="add mod">
          <ac:chgData name="Marcel Schrauwen" userId="a0eb31cc-fb57-4beb-a905-b50ad30eea93" providerId="ADAL" clId="{44323E89-2A6C-4E24-81AA-21BC16E73784}" dt="2022-06-27T13:16:17.497" v="30950" actId="1076"/>
          <ac:spMkLst>
            <pc:docMk/>
            <pc:sldMk cId="1728075214" sldId="296"/>
            <ac:spMk id="88" creationId="{A0E20A96-484E-413F-95F5-9A4BE978641B}"/>
          </ac:spMkLst>
        </pc:spChg>
        <pc:spChg chg="del mod">
          <ac:chgData name="Marcel Schrauwen" userId="a0eb31cc-fb57-4beb-a905-b50ad30eea93" providerId="ADAL" clId="{44323E89-2A6C-4E24-81AA-21BC16E73784}" dt="2022-06-07T11:58:03.375" v="9847" actId="478"/>
          <ac:spMkLst>
            <pc:docMk/>
            <pc:sldMk cId="1728075214" sldId="296"/>
            <ac:spMk id="117" creationId="{E44A362A-A1D0-40AB-8A1C-A5C4C0C31285}"/>
          </ac:spMkLst>
        </pc:spChg>
        <pc:spChg chg="del">
          <ac:chgData name="Marcel Schrauwen" userId="a0eb31cc-fb57-4beb-a905-b50ad30eea93" providerId="ADAL" clId="{44323E89-2A6C-4E24-81AA-21BC16E73784}" dt="2022-06-07T11:58:01.731" v="9846" actId="478"/>
          <ac:spMkLst>
            <pc:docMk/>
            <pc:sldMk cId="1728075214" sldId="296"/>
            <ac:spMk id="125" creationId="{8BE76944-FB20-4929-A51A-995451F10203}"/>
          </ac:spMkLst>
        </pc:spChg>
        <pc:spChg chg="del">
          <ac:chgData name="Marcel Schrauwen" userId="a0eb31cc-fb57-4beb-a905-b50ad30eea93" providerId="ADAL" clId="{44323E89-2A6C-4E24-81AA-21BC16E73784}" dt="2022-06-07T11:57:58.366" v="9842" actId="478"/>
          <ac:spMkLst>
            <pc:docMk/>
            <pc:sldMk cId="1728075214" sldId="296"/>
            <ac:spMk id="126" creationId="{58619E25-A925-458C-B76D-A2118CD1D43A}"/>
          </ac:spMkLst>
        </pc:spChg>
        <pc:spChg chg="del">
          <ac:chgData name="Marcel Schrauwen" userId="a0eb31cc-fb57-4beb-a905-b50ad30eea93" providerId="ADAL" clId="{44323E89-2A6C-4E24-81AA-21BC16E73784}" dt="2022-06-07T11:57:56.464" v="9841" actId="478"/>
          <ac:spMkLst>
            <pc:docMk/>
            <pc:sldMk cId="1728075214" sldId="296"/>
            <ac:spMk id="128" creationId="{95ED4B3B-4068-48F1-9D74-37580EC0CAEF}"/>
          </ac:spMkLst>
        </pc:spChg>
        <pc:spChg chg="del">
          <ac:chgData name="Marcel Schrauwen" userId="a0eb31cc-fb57-4beb-a905-b50ad30eea93" providerId="ADAL" clId="{44323E89-2A6C-4E24-81AA-21BC16E73784}" dt="2022-06-07T11:57:55.427" v="9840" actId="478"/>
          <ac:spMkLst>
            <pc:docMk/>
            <pc:sldMk cId="1728075214" sldId="296"/>
            <ac:spMk id="129" creationId="{9A4DEAAB-0A46-44EE-84B2-E2A25E96B173}"/>
          </ac:spMkLst>
        </pc:spChg>
        <pc:spChg chg="del">
          <ac:chgData name="Marcel Schrauwen" userId="a0eb31cc-fb57-4beb-a905-b50ad30eea93" providerId="ADAL" clId="{44323E89-2A6C-4E24-81AA-21BC16E73784}" dt="2022-06-07T11:57:54.530" v="9839" actId="478"/>
          <ac:spMkLst>
            <pc:docMk/>
            <pc:sldMk cId="1728075214" sldId="296"/>
            <ac:spMk id="131" creationId="{14AFB51A-DF26-491B-B276-A5789658BECB}"/>
          </ac:spMkLst>
        </pc:spChg>
        <pc:grpChg chg="del">
          <ac:chgData name="Marcel Schrauwen" userId="a0eb31cc-fb57-4beb-a905-b50ad30eea93" providerId="ADAL" clId="{44323E89-2A6C-4E24-81AA-21BC16E73784}" dt="2022-06-07T11:57:52.915" v="9838" actId="478"/>
          <ac:grpSpMkLst>
            <pc:docMk/>
            <pc:sldMk cId="1728075214" sldId="296"/>
            <ac:grpSpMk id="6" creationId="{E09D836A-5E8A-43B5-9670-CE4EAC1005B0}"/>
          </ac:grpSpMkLst>
        </pc:grpChg>
        <pc:grpChg chg="del">
          <ac:chgData name="Marcel Schrauwen" userId="a0eb31cc-fb57-4beb-a905-b50ad30eea93" providerId="ADAL" clId="{44323E89-2A6C-4E24-81AA-21BC16E73784}" dt="2022-06-07T11:57:50.622" v="9837" actId="478"/>
          <ac:grpSpMkLst>
            <pc:docMk/>
            <pc:sldMk cId="1728075214" sldId="296"/>
            <ac:grpSpMk id="12" creationId="{0EFC9F28-2482-47DA-AF4C-900461A6E701}"/>
          </ac:grpSpMkLst>
        </pc:grpChg>
        <pc:grpChg chg="del">
          <ac:chgData name="Marcel Schrauwen" userId="a0eb31cc-fb57-4beb-a905-b50ad30eea93" providerId="ADAL" clId="{44323E89-2A6C-4E24-81AA-21BC16E73784}" dt="2022-06-07T11:57:50.622" v="9837" actId="478"/>
          <ac:grpSpMkLst>
            <pc:docMk/>
            <pc:sldMk cId="1728075214" sldId="296"/>
            <ac:grpSpMk id="20" creationId="{0AF35A1F-59C3-4D30-8BD2-5DBD8791B496}"/>
          </ac:grpSpMkLst>
        </pc:grpChg>
        <pc:grpChg chg="mod">
          <ac:chgData name="Marcel Schrauwen" userId="a0eb31cc-fb57-4beb-a905-b50ad30eea93" providerId="ADAL" clId="{44323E89-2A6C-4E24-81AA-21BC16E73784}" dt="2022-06-07T12:09:45.368" v="9865" actId="1076"/>
          <ac:grpSpMkLst>
            <pc:docMk/>
            <pc:sldMk cId="1728075214" sldId="296"/>
            <ac:grpSpMk id="39" creationId="{28CA6595-A89A-4D32-B39F-1DE6AA4EC55F}"/>
          </ac:grpSpMkLst>
        </pc:grpChg>
        <pc:grpChg chg="del">
          <ac:chgData name="Marcel Schrauwen" userId="a0eb31cc-fb57-4beb-a905-b50ad30eea93" providerId="ADAL" clId="{44323E89-2A6C-4E24-81AA-21BC16E73784}" dt="2022-06-07T11:57:52.915" v="9838" actId="478"/>
          <ac:grpSpMkLst>
            <pc:docMk/>
            <pc:sldMk cId="1728075214" sldId="296"/>
            <ac:grpSpMk id="48" creationId="{0F5E28E3-051E-48D1-A444-2F16E540BD72}"/>
          </ac:grpSpMkLst>
        </pc:grpChg>
        <pc:grpChg chg="del">
          <ac:chgData name="Marcel Schrauwen" userId="a0eb31cc-fb57-4beb-a905-b50ad30eea93" providerId="ADAL" clId="{44323E89-2A6C-4E24-81AA-21BC16E73784}" dt="2022-06-07T11:57:52.915" v="9838" actId="478"/>
          <ac:grpSpMkLst>
            <pc:docMk/>
            <pc:sldMk cId="1728075214" sldId="296"/>
            <ac:grpSpMk id="51" creationId="{625688FA-A8A5-49B8-A992-E6771760668E}"/>
          </ac:grpSpMkLst>
        </pc:grpChg>
        <pc:grpChg chg="del">
          <ac:chgData name="Marcel Schrauwen" userId="a0eb31cc-fb57-4beb-a905-b50ad30eea93" providerId="ADAL" clId="{44323E89-2A6C-4E24-81AA-21BC16E73784}" dt="2022-06-07T11:57:52.915" v="9838" actId="478"/>
          <ac:grpSpMkLst>
            <pc:docMk/>
            <pc:sldMk cId="1728075214" sldId="296"/>
            <ac:grpSpMk id="54" creationId="{92DBC416-0215-4125-AF2F-B788AA11A9D0}"/>
          </ac:grpSpMkLst>
        </pc:grpChg>
        <pc:grpChg chg="del">
          <ac:chgData name="Marcel Schrauwen" userId="a0eb31cc-fb57-4beb-a905-b50ad30eea93" providerId="ADAL" clId="{44323E89-2A6C-4E24-81AA-21BC16E73784}" dt="2022-06-07T11:57:52.915" v="9838" actId="478"/>
          <ac:grpSpMkLst>
            <pc:docMk/>
            <pc:sldMk cId="1728075214" sldId="296"/>
            <ac:grpSpMk id="57" creationId="{221E3CAB-AC37-4AD5-8077-C1D0959B248C}"/>
          </ac:grpSpMkLst>
        </pc:grpChg>
        <pc:grpChg chg="del">
          <ac:chgData name="Marcel Schrauwen" userId="a0eb31cc-fb57-4beb-a905-b50ad30eea93" providerId="ADAL" clId="{44323E89-2A6C-4E24-81AA-21BC16E73784}" dt="2022-06-07T11:57:52.915" v="9838" actId="478"/>
          <ac:grpSpMkLst>
            <pc:docMk/>
            <pc:sldMk cId="1728075214" sldId="296"/>
            <ac:grpSpMk id="60" creationId="{88577627-FEED-4E61-972E-F72B19727F7F}"/>
          </ac:grpSpMkLst>
        </pc:grpChg>
        <pc:grpChg chg="mod">
          <ac:chgData name="Marcel Schrauwen" userId="a0eb31cc-fb57-4beb-a905-b50ad30eea93" providerId="ADAL" clId="{44323E89-2A6C-4E24-81AA-21BC16E73784}" dt="2022-06-10T14:03:33.768" v="25311" actId="962"/>
          <ac:grpSpMkLst>
            <pc:docMk/>
            <pc:sldMk cId="1728075214" sldId="296"/>
            <ac:grpSpMk id="155" creationId="{F5A10533-09D2-407C-A1DC-431A5DAD20D3}"/>
          </ac:grpSpMkLst>
        </pc:grpChg>
        <pc:grpChg chg="mod">
          <ac:chgData name="Marcel Schrauwen" userId="a0eb31cc-fb57-4beb-a905-b50ad30eea93" providerId="ADAL" clId="{44323E89-2A6C-4E24-81AA-21BC16E73784}" dt="2022-06-10T14:04:33.864" v="25318" actId="962"/>
          <ac:grpSpMkLst>
            <pc:docMk/>
            <pc:sldMk cId="1728075214" sldId="296"/>
            <ac:grpSpMk id="172" creationId="{0A966FBE-081E-485D-B9D5-B2DDCECF3D54}"/>
          </ac:grpSpMkLst>
        </pc:grpChg>
        <pc:graphicFrameChg chg="mod">
          <ac:chgData name="Marcel Schrauwen" userId="a0eb31cc-fb57-4beb-a905-b50ad30eea93" providerId="ADAL" clId="{44323E89-2A6C-4E24-81AA-21BC16E73784}" dt="2022-06-07T11:57:41.570" v="9836" actId="478"/>
          <ac:graphicFrameMkLst>
            <pc:docMk/>
            <pc:sldMk cId="1728075214" sldId="296"/>
            <ac:graphicFrameMk id="221" creationId="{56E74EAE-57A6-4EB2-8856-087F5D9F8529}"/>
          </ac:graphicFrameMkLst>
        </pc:graphicFrameChg>
        <pc:cxnChg chg="mod">
          <ac:chgData name="Marcel Schrauwen" userId="a0eb31cc-fb57-4beb-a905-b50ad30eea93" providerId="ADAL" clId="{44323E89-2A6C-4E24-81AA-21BC16E73784}" dt="2022-06-07T11:57:52.915" v="9838" actId="478"/>
          <ac:cxnSpMkLst>
            <pc:docMk/>
            <pc:sldMk cId="1728075214" sldId="296"/>
            <ac:cxnSpMk id="165" creationId="{72857A8D-B458-4689-835C-94D41855CBF6}"/>
          </ac:cxnSpMkLst>
        </pc:cxnChg>
      </pc:sldChg>
      <pc:sldChg chg="addSp modSp add del mod">
        <pc:chgData name="Marcel Schrauwen" userId="a0eb31cc-fb57-4beb-a905-b50ad30eea93" providerId="ADAL" clId="{44323E89-2A6C-4E24-81AA-21BC16E73784}" dt="2022-06-07T12:13:53.574" v="9909" actId="2890"/>
        <pc:sldMkLst>
          <pc:docMk/>
          <pc:sldMk cId="1038441176" sldId="297"/>
        </pc:sldMkLst>
        <pc:spChg chg="mod">
          <ac:chgData name="Marcel Schrauwen" userId="a0eb31cc-fb57-4beb-a905-b50ad30eea93" providerId="ADAL" clId="{44323E89-2A6C-4E24-81AA-21BC16E73784}" dt="2022-06-07T12:13:50.691" v="9903" actId="20577"/>
          <ac:spMkLst>
            <pc:docMk/>
            <pc:sldMk cId="1038441176" sldId="297"/>
            <ac:spMk id="4" creationId="{AD0B4976-8519-4746-B73A-C26E49DD15CA}"/>
          </ac:spMkLst>
        </pc:spChg>
        <pc:spChg chg="mod">
          <ac:chgData name="Marcel Schrauwen" userId="a0eb31cc-fb57-4beb-a905-b50ad30eea93" providerId="ADAL" clId="{44323E89-2A6C-4E24-81AA-21BC16E73784}" dt="2022-06-07T12:13:52.720" v="9907" actId="164"/>
          <ac:spMkLst>
            <pc:docMk/>
            <pc:sldMk cId="1038441176" sldId="297"/>
            <ac:spMk id="37" creationId="{85D8B99D-6BB2-40F7-A946-AB42701CE8B1}"/>
          </ac:spMkLst>
        </pc:spChg>
        <pc:spChg chg="mod">
          <ac:chgData name="Marcel Schrauwen" userId="a0eb31cc-fb57-4beb-a905-b50ad30eea93" providerId="ADAL" clId="{44323E89-2A6C-4E24-81AA-21BC16E73784}" dt="2022-06-07T12:13:52.720" v="9907" actId="164"/>
          <ac:spMkLst>
            <pc:docMk/>
            <pc:sldMk cId="1038441176" sldId="297"/>
            <ac:spMk id="157" creationId="{C7F6FE88-38E2-496E-98E6-6AFEE626952D}"/>
          </ac:spMkLst>
        </pc:spChg>
        <pc:spChg chg="mod">
          <ac:chgData name="Marcel Schrauwen" userId="a0eb31cc-fb57-4beb-a905-b50ad30eea93" providerId="ADAL" clId="{44323E89-2A6C-4E24-81AA-21BC16E73784}" dt="2022-06-07T12:13:52.293" v="9906" actId="164"/>
          <ac:spMkLst>
            <pc:docMk/>
            <pc:sldMk cId="1038441176" sldId="297"/>
            <ac:spMk id="160" creationId="{C1E62224-660F-4538-8131-B3870241F626}"/>
          </ac:spMkLst>
        </pc:spChg>
        <pc:spChg chg="mod">
          <ac:chgData name="Marcel Schrauwen" userId="a0eb31cc-fb57-4beb-a905-b50ad30eea93" providerId="ADAL" clId="{44323E89-2A6C-4E24-81AA-21BC16E73784}" dt="2022-06-07T12:13:52.720" v="9907" actId="164"/>
          <ac:spMkLst>
            <pc:docMk/>
            <pc:sldMk cId="1038441176" sldId="297"/>
            <ac:spMk id="208" creationId="{0C2EF427-95B8-4B59-BE4C-149B6BB92DBD}"/>
          </ac:spMkLst>
        </pc:spChg>
        <pc:spChg chg="mod">
          <ac:chgData name="Marcel Schrauwen" userId="a0eb31cc-fb57-4beb-a905-b50ad30eea93" providerId="ADAL" clId="{44323E89-2A6C-4E24-81AA-21BC16E73784}" dt="2022-06-07T12:13:52.293" v="9906" actId="164"/>
          <ac:spMkLst>
            <pc:docMk/>
            <pc:sldMk cId="1038441176" sldId="297"/>
            <ac:spMk id="211" creationId="{D0C2D491-174C-41A2-864C-F2F2C101C7D5}"/>
          </ac:spMkLst>
        </pc:spChg>
        <pc:spChg chg="mod">
          <ac:chgData name="Marcel Schrauwen" userId="a0eb31cc-fb57-4beb-a905-b50ad30eea93" providerId="ADAL" clId="{44323E89-2A6C-4E24-81AA-21BC16E73784}" dt="2022-06-07T12:13:52.720" v="9907" actId="164"/>
          <ac:spMkLst>
            <pc:docMk/>
            <pc:sldMk cId="1038441176" sldId="297"/>
            <ac:spMk id="215" creationId="{1EC66F3E-2FDC-44F2-BC5E-B84D2AEFF394}"/>
          </ac:spMkLst>
        </pc:spChg>
        <pc:grpChg chg="add mod">
          <ac:chgData name="Marcel Schrauwen" userId="a0eb31cc-fb57-4beb-a905-b50ad30eea93" providerId="ADAL" clId="{44323E89-2A6C-4E24-81AA-21BC16E73784}" dt="2022-06-07T12:13:52.720" v="9907" actId="164"/>
          <ac:grpSpMkLst>
            <pc:docMk/>
            <pc:sldMk cId="1038441176" sldId="297"/>
            <ac:grpSpMk id="2" creationId="{832D115C-EB8C-41C5-A9E4-668CE5F46072}"/>
          </ac:grpSpMkLst>
        </pc:grpChg>
        <pc:grpChg chg="add mod">
          <ac:chgData name="Marcel Schrauwen" userId="a0eb31cc-fb57-4beb-a905-b50ad30eea93" providerId="ADAL" clId="{44323E89-2A6C-4E24-81AA-21BC16E73784}" dt="2022-06-07T12:13:52.293" v="9906" actId="164"/>
          <ac:grpSpMkLst>
            <pc:docMk/>
            <pc:sldMk cId="1038441176" sldId="297"/>
            <ac:grpSpMk id="6" creationId="{3289EFBC-E53A-44B4-9EA1-5137A6744859}"/>
          </ac:grpSpMkLst>
        </pc:grpChg>
        <pc:grpChg chg="mod">
          <ac:chgData name="Marcel Schrauwen" userId="a0eb31cc-fb57-4beb-a905-b50ad30eea93" providerId="ADAL" clId="{44323E89-2A6C-4E24-81AA-21BC16E73784}" dt="2022-06-07T12:13:52.720" v="9907" actId="164"/>
          <ac:grpSpMkLst>
            <pc:docMk/>
            <pc:sldMk cId="1038441176" sldId="297"/>
            <ac:grpSpMk id="36" creationId="{2A53445C-7B3A-4A82-9ACD-B9A956D45EF1}"/>
          </ac:grpSpMkLst>
        </pc:grpChg>
        <pc:grpChg chg="mod">
          <ac:chgData name="Marcel Schrauwen" userId="a0eb31cc-fb57-4beb-a905-b50ad30eea93" providerId="ADAL" clId="{44323E89-2A6C-4E24-81AA-21BC16E73784}" dt="2022-06-07T12:13:53.119" v="9908" actId="1076"/>
          <ac:grpSpMkLst>
            <pc:docMk/>
            <pc:sldMk cId="1038441176" sldId="297"/>
            <ac:grpSpMk id="39" creationId="{28CA6595-A89A-4D32-B39F-1DE6AA4EC55F}"/>
          </ac:grpSpMkLst>
        </pc:grpChg>
        <pc:grpChg chg="mod">
          <ac:chgData name="Marcel Schrauwen" userId="a0eb31cc-fb57-4beb-a905-b50ad30eea93" providerId="ADAL" clId="{44323E89-2A6C-4E24-81AA-21BC16E73784}" dt="2022-06-07T12:13:52.720" v="9907" actId="164"/>
          <ac:grpSpMkLst>
            <pc:docMk/>
            <pc:sldMk cId="1038441176" sldId="297"/>
            <ac:grpSpMk id="187" creationId="{2D534B0F-20EC-43B9-AE59-5B07B82A3707}"/>
          </ac:grpSpMkLst>
        </pc:grpChg>
        <pc:cxnChg chg="mod">
          <ac:chgData name="Marcel Schrauwen" userId="a0eb31cc-fb57-4beb-a905-b50ad30eea93" providerId="ADAL" clId="{44323E89-2A6C-4E24-81AA-21BC16E73784}" dt="2022-06-07T12:13:52.720" v="9907" actId="164"/>
          <ac:cxnSpMkLst>
            <pc:docMk/>
            <pc:sldMk cId="1038441176" sldId="297"/>
            <ac:cxnSpMk id="38" creationId="{F49890AB-600B-433E-82E5-79FAA63CE660}"/>
          </ac:cxnSpMkLst>
        </pc:cxnChg>
        <pc:cxnChg chg="mod">
          <ac:chgData name="Marcel Schrauwen" userId="a0eb31cc-fb57-4beb-a905-b50ad30eea93" providerId="ADAL" clId="{44323E89-2A6C-4E24-81AA-21BC16E73784}" dt="2022-06-07T12:13:52.720" v="9907" actId="164"/>
          <ac:cxnSpMkLst>
            <pc:docMk/>
            <pc:sldMk cId="1038441176" sldId="297"/>
            <ac:cxnSpMk id="124" creationId="{C16F4199-EE74-4140-9BD2-0763FD2E3A46}"/>
          </ac:cxnSpMkLst>
        </pc:cxnChg>
        <pc:cxnChg chg="mod">
          <ac:chgData name="Marcel Schrauwen" userId="a0eb31cc-fb57-4beb-a905-b50ad30eea93" providerId="ADAL" clId="{44323E89-2A6C-4E24-81AA-21BC16E73784}" dt="2022-06-07T12:13:52.720" v="9907" actId="164"/>
          <ac:cxnSpMkLst>
            <pc:docMk/>
            <pc:sldMk cId="1038441176" sldId="297"/>
            <ac:cxnSpMk id="161" creationId="{2644E744-9BCE-40D9-8034-63BC293AF181}"/>
          </ac:cxnSpMkLst>
        </pc:cxnChg>
        <pc:cxnChg chg="mod">
          <ac:chgData name="Marcel Schrauwen" userId="a0eb31cc-fb57-4beb-a905-b50ad30eea93" providerId="ADAL" clId="{44323E89-2A6C-4E24-81AA-21BC16E73784}" dt="2022-06-07T12:13:52.720" v="9907" actId="164"/>
          <ac:cxnSpMkLst>
            <pc:docMk/>
            <pc:sldMk cId="1038441176" sldId="297"/>
            <ac:cxnSpMk id="184" creationId="{7604F727-26E7-4099-9A15-7A157BB21C4A}"/>
          </ac:cxnSpMkLst>
        </pc:cxnChg>
        <pc:cxnChg chg="mod">
          <ac:chgData name="Marcel Schrauwen" userId="a0eb31cc-fb57-4beb-a905-b50ad30eea93" providerId="ADAL" clId="{44323E89-2A6C-4E24-81AA-21BC16E73784}" dt="2022-06-07T12:13:52.720" v="9907" actId="164"/>
          <ac:cxnSpMkLst>
            <pc:docMk/>
            <pc:sldMk cId="1038441176" sldId="297"/>
            <ac:cxnSpMk id="185" creationId="{C681237C-D734-44DC-ADD9-BBCE38E06A7C}"/>
          </ac:cxnSpMkLst>
        </pc:cxnChg>
      </pc:sldChg>
      <pc:sldChg chg="addSp delSp modSp add del mod">
        <pc:chgData name="Marcel Schrauwen" userId="a0eb31cc-fb57-4beb-a905-b50ad30eea93" providerId="ADAL" clId="{44323E89-2A6C-4E24-81AA-21BC16E73784}" dt="2022-06-07T12:28:47.007" v="10019" actId="2696"/>
        <pc:sldMkLst>
          <pc:docMk/>
          <pc:sldMk cId="3277768842" sldId="297"/>
        </pc:sldMkLst>
        <pc:spChg chg="mod">
          <ac:chgData name="Marcel Schrauwen" userId="a0eb31cc-fb57-4beb-a905-b50ad30eea93" providerId="ADAL" clId="{44323E89-2A6C-4E24-81AA-21BC16E73784}" dt="2022-06-07T12:15:09.389" v="9945" actId="20577"/>
          <ac:spMkLst>
            <pc:docMk/>
            <pc:sldMk cId="3277768842" sldId="297"/>
            <ac:spMk id="4" creationId="{AD0B4976-8519-4746-B73A-C26E49DD15CA}"/>
          </ac:spMkLst>
        </pc:spChg>
        <pc:spChg chg="mod">
          <ac:chgData name="Marcel Schrauwen" userId="a0eb31cc-fb57-4beb-a905-b50ad30eea93" providerId="ADAL" clId="{44323E89-2A6C-4E24-81AA-21BC16E73784}" dt="2022-06-07T12:16:03.342" v="9953" actId="165"/>
          <ac:spMkLst>
            <pc:docMk/>
            <pc:sldMk cId="3277768842" sldId="297"/>
            <ac:spMk id="37" creationId="{85D8B99D-6BB2-40F7-A946-AB42701CE8B1}"/>
          </ac:spMkLst>
        </pc:spChg>
        <pc:spChg chg="mod">
          <ac:chgData name="Marcel Schrauwen" userId="a0eb31cc-fb57-4beb-a905-b50ad30eea93" providerId="ADAL" clId="{44323E89-2A6C-4E24-81AA-21BC16E73784}" dt="2022-06-07T12:22:18.826" v="10000" actId="165"/>
          <ac:spMkLst>
            <pc:docMk/>
            <pc:sldMk cId="3277768842" sldId="297"/>
            <ac:spMk id="119" creationId="{D9C657BC-4FDF-4CDB-B56E-A0DEAC1B1DEE}"/>
          </ac:spMkLst>
        </pc:spChg>
        <pc:spChg chg="mod">
          <ac:chgData name="Marcel Schrauwen" userId="a0eb31cc-fb57-4beb-a905-b50ad30eea93" providerId="ADAL" clId="{44323E89-2A6C-4E24-81AA-21BC16E73784}" dt="2022-06-07T12:16:03.342" v="9953" actId="165"/>
          <ac:spMkLst>
            <pc:docMk/>
            <pc:sldMk cId="3277768842" sldId="297"/>
            <ac:spMk id="157" creationId="{C7F6FE88-38E2-496E-98E6-6AFEE626952D}"/>
          </ac:spMkLst>
        </pc:spChg>
        <pc:spChg chg="mod topLvl">
          <ac:chgData name="Marcel Schrauwen" userId="a0eb31cc-fb57-4beb-a905-b50ad30eea93" providerId="ADAL" clId="{44323E89-2A6C-4E24-81AA-21BC16E73784}" dt="2022-06-07T12:18:23.637" v="9986" actId="1076"/>
          <ac:spMkLst>
            <pc:docMk/>
            <pc:sldMk cId="3277768842" sldId="297"/>
            <ac:spMk id="160" creationId="{C1E62224-660F-4538-8131-B3870241F626}"/>
          </ac:spMkLst>
        </pc:spChg>
        <pc:spChg chg="mod topLvl">
          <ac:chgData name="Marcel Schrauwen" userId="a0eb31cc-fb57-4beb-a905-b50ad30eea93" providerId="ADAL" clId="{44323E89-2A6C-4E24-81AA-21BC16E73784}" dt="2022-06-07T12:22:23.907" v="10001" actId="1076"/>
          <ac:spMkLst>
            <pc:docMk/>
            <pc:sldMk cId="3277768842" sldId="297"/>
            <ac:spMk id="198" creationId="{4A289984-1C89-4D26-9B17-B2A0092C14F0}"/>
          </ac:spMkLst>
        </pc:spChg>
        <pc:spChg chg="mod topLvl">
          <ac:chgData name="Marcel Schrauwen" userId="a0eb31cc-fb57-4beb-a905-b50ad30eea93" providerId="ADAL" clId="{44323E89-2A6C-4E24-81AA-21BC16E73784}" dt="2022-06-07T12:18:23.637" v="9986" actId="1076"/>
          <ac:spMkLst>
            <pc:docMk/>
            <pc:sldMk cId="3277768842" sldId="297"/>
            <ac:spMk id="208" creationId="{0C2EF427-95B8-4B59-BE4C-149B6BB92DBD}"/>
          </ac:spMkLst>
        </pc:spChg>
        <pc:spChg chg="mod topLvl">
          <ac:chgData name="Marcel Schrauwen" userId="a0eb31cc-fb57-4beb-a905-b50ad30eea93" providerId="ADAL" clId="{44323E89-2A6C-4E24-81AA-21BC16E73784}" dt="2022-06-07T12:18:23.637" v="9986" actId="1076"/>
          <ac:spMkLst>
            <pc:docMk/>
            <pc:sldMk cId="3277768842" sldId="297"/>
            <ac:spMk id="211" creationId="{D0C2D491-174C-41A2-864C-F2F2C101C7D5}"/>
          </ac:spMkLst>
        </pc:spChg>
        <pc:spChg chg="mod topLvl">
          <ac:chgData name="Marcel Schrauwen" userId="a0eb31cc-fb57-4beb-a905-b50ad30eea93" providerId="ADAL" clId="{44323E89-2A6C-4E24-81AA-21BC16E73784}" dt="2022-06-07T12:18:23.637" v="9986" actId="1076"/>
          <ac:spMkLst>
            <pc:docMk/>
            <pc:sldMk cId="3277768842" sldId="297"/>
            <ac:spMk id="215" creationId="{1EC66F3E-2FDC-44F2-BC5E-B84D2AEFF394}"/>
          </ac:spMkLst>
        </pc:spChg>
        <pc:grpChg chg="add del mod topLvl">
          <ac:chgData name="Marcel Schrauwen" userId="a0eb31cc-fb57-4beb-a905-b50ad30eea93" providerId="ADAL" clId="{44323E89-2A6C-4E24-81AA-21BC16E73784}" dt="2022-06-07T12:16:03.342" v="9953" actId="165"/>
          <ac:grpSpMkLst>
            <pc:docMk/>
            <pc:sldMk cId="3277768842" sldId="297"/>
            <ac:grpSpMk id="2" creationId="{C5CC5035-3C73-4097-9A49-56BA72B492C4}"/>
          </ac:grpSpMkLst>
        </pc:grpChg>
        <pc:grpChg chg="add del mod">
          <ac:chgData name="Marcel Schrauwen" userId="a0eb31cc-fb57-4beb-a905-b50ad30eea93" providerId="ADAL" clId="{44323E89-2A6C-4E24-81AA-21BC16E73784}" dt="2022-06-07T12:15:56.313" v="9952" actId="165"/>
          <ac:grpSpMkLst>
            <pc:docMk/>
            <pc:sldMk cId="3277768842" sldId="297"/>
            <ac:grpSpMk id="6" creationId="{D60ADDFD-194D-43EC-A06C-9F43BA4C6FCA}"/>
          </ac:grpSpMkLst>
        </pc:grpChg>
        <pc:grpChg chg="add del mod">
          <ac:chgData name="Marcel Schrauwen" userId="a0eb31cc-fb57-4beb-a905-b50ad30eea93" providerId="ADAL" clId="{44323E89-2A6C-4E24-81AA-21BC16E73784}" dt="2022-06-07T12:22:18.826" v="10000" actId="165"/>
          <ac:grpSpMkLst>
            <pc:docMk/>
            <pc:sldMk cId="3277768842" sldId="297"/>
            <ac:grpSpMk id="7" creationId="{FE66352B-DDF6-4575-919F-56250A4C1B7E}"/>
          </ac:grpSpMkLst>
        </pc:grpChg>
        <pc:grpChg chg="mod topLvl">
          <ac:chgData name="Marcel Schrauwen" userId="a0eb31cc-fb57-4beb-a905-b50ad30eea93" providerId="ADAL" clId="{44323E89-2A6C-4E24-81AA-21BC16E73784}" dt="2022-06-07T12:18:23.637" v="9986" actId="1076"/>
          <ac:grpSpMkLst>
            <pc:docMk/>
            <pc:sldMk cId="3277768842" sldId="297"/>
            <ac:grpSpMk id="36" creationId="{2A53445C-7B3A-4A82-9ACD-B9A956D45EF1}"/>
          </ac:grpSpMkLst>
        </pc:grpChg>
        <pc:grpChg chg="mod">
          <ac:chgData name="Marcel Schrauwen" userId="a0eb31cc-fb57-4beb-a905-b50ad30eea93" providerId="ADAL" clId="{44323E89-2A6C-4E24-81AA-21BC16E73784}" dt="2022-06-07T12:18:26.385" v="9987" actId="1076"/>
          <ac:grpSpMkLst>
            <pc:docMk/>
            <pc:sldMk cId="3277768842" sldId="297"/>
            <ac:grpSpMk id="39" creationId="{28CA6595-A89A-4D32-B39F-1DE6AA4EC55F}"/>
          </ac:grpSpMkLst>
        </pc:grpChg>
        <pc:grpChg chg="mod topLvl">
          <ac:chgData name="Marcel Schrauwen" userId="a0eb31cc-fb57-4beb-a905-b50ad30eea93" providerId="ADAL" clId="{44323E89-2A6C-4E24-81AA-21BC16E73784}" dt="2022-06-07T12:22:23.907" v="10001" actId="1076"/>
          <ac:grpSpMkLst>
            <pc:docMk/>
            <pc:sldMk cId="3277768842" sldId="297"/>
            <ac:grpSpMk id="149" creationId="{79F8F43F-0DB9-4B0F-9B9C-D8CE51EA0E0B}"/>
          </ac:grpSpMkLst>
        </pc:grpChg>
        <pc:grpChg chg="mod topLvl">
          <ac:chgData name="Marcel Schrauwen" userId="a0eb31cc-fb57-4beb-a905-b50ad30eea93" providerId="ADAL" clId="{44323E89-2A6C-4E24-81AA-21BC16E73784}" dt="2022-06-07T12:18:23.637" v="9986" actId="1076"/>
          <ac:grpSpMkLst>
            <pc:docMk/>
            <pc:sldMk cId="3277768842" sldId="297"/>
            <ac:grpSpMk id="187" creationId="{2D534B0F-20EC-43B9-AE59-5B07B82A3707}"/>
          </ac:grpSpMkLst>
        </pc:grpChg>
        <pc:cxnChg chg="mod">
          <ac:chgData name="Marcel Schrauwen" userId="a0eb31cc-fb57-4beb-a905-b50ad30eea93" providerId="ADAL" clId="{44323E89-2A6C-4E24-81AA-21BC16E73784}" dt="2022-06-07T12:16:03.342" v="9953" actId="165"/>
          <ac:cxnSpMkLst>
            <pc:docMk/>
            <pc:sldMk cId="3277768842" sldId="297"/>
            <ac:cxnSpMk id="38" creationId="{F49890AB-600B-433E-82E5-79FAA63CE660}"/>
          </ac:cxnSpMkLst>
        </pc:cxnChg>
        <pc:cxnChg chg="mod">
          <ac:chgData name="Marcel Schrauwen" userId="a0eb31cc-fb57-4beb-a905-b50ad30eea93" providerId="ADAL" clId="{44323E89-2A6C-4E24-81AA-21BC16E73784}" dt="2022-06-07T12:22:18.826" v="10000" actId="165"/>
          <ac:cxnSpMkLst>
            <pc:docMk/>
            <pc:sldMk cId="3277768842" sldId="297"/>
            <ac:cxnSpMk id="121" creationId="{EA4FFB37-9879-4194-8CC0-1F18255756BD}"/>
          </ac:cxnSpMkLst>
        </pc:cxnChg>
        <pc:cxnChg chg="mod">
          <ac:chgData name="Marcel Schrauwen" userId="a0eb31cc-fb57-4beb-a905-b50ad30eea93" providerId="ADAL" clId="{44323E89-2A6C-4E24-81AA-21BC16E73784}" dt="2022-06-07T12:16:03.342" v="9953" actId="165"/>
          <ac:cxnSpMkLst>
            <pc:docMk/>
            <pc:sldMk cId="3277768842" sldId="297"/>
            <ac:cxnSpMk id="124" creationId="{C16F4199-EE74-4140-9BD2-0763FD2E3A46}"/>
          </ac:cxnSpMkLst>
        </pc:cxnChg>
        <pc:cxnChg chg="mod">
          <ac:chgData name="Marcel Schrauwen" userId="a0eb31cc-fb57-4beb-a905-b50ad30eea93" providerId="ADAL" clId="{44323E89-2A6C-4E24-81AA-21BC16E73784}" dt="2022-06-07T12:22:18.826" v="10000" actId="165"/>
          <ac:cxnSpMkLst>
            <pc:docMk/>
            <pc:sldMk cId="3277768842" sldId="297"/>
            <ac:cxnSpMk id="127" creationId="{C3F011D4-4A12-4C56-B921-962A1BDBCBEB}"/>
          </ac:cxnSpMkLst>
        </pc:cxnChg>
        <pc:cxnChg chg="mod">
          <ac:chgData name="Marcel Schrauwen" userId="a0eb31cc-fb57-4beb-a905-b50ad30eea93" providerId="ADAL" clId="{44323E89-2A6C-4E24-81AA-21BC16E73784}" dt="2022-06-07T12:22:18.826" v="10000" actId="165"/>
          <ac:cxnSpMkLst>
            <pc:docMk/>
            <pc:sldMk cId="3277768842" sldId="297"/>
            <ac:cxnSpMk id="130" creationId="{050F1ADF-3767-4DE8-9EF7-747D545B1D27}"/>
          </ac:cxnSpMkLst>
        </pc:cxnChg>
        <pc:cxnChg chg="mod">
          <ac:chgData name="Marcel Schrauwen" userId="a0eb31cc-fb57-4beb-a905-b50ad30eea93" providerId="ADAL" clId="{44323E89-2A6C-4E24-81AA-21BC16E73784}" dt="2022-06-07T12:16:03.342" v="9953" actId="165"/>
          <ac:cxnSpMkLst>
            <pc:docMk/>
            <pc:sldMk cId="3277768842" sldId="297"/>
            <ac:cxnSpMk id="161" creationId="{2644E744-9BCE-40D9-8034-63BC293AF181}"/>
          </ac:cxnSpMkLst>
        </pc:cxnChg>
        <pc:cxnChg chg="mod topLvl">
          <ac:chgData name="Marcel Schrauwen" userId="a0eb31cc-fb57-4beb-a905-b50ad30eea93" providerId="ADAL" clId="{44323E89-2A6C-4E24-81AA-21BC16E73784}" dt="2022-06-07T12:18:23.637" v="9986" actId="1076"/>
          <ac:cxnSpMkLst>
            <pc:docMk/>
            <pc:sldMk cId="3277768842" sldId="297"/>
            <ac:cxnSpMk id="184" creationId="{7604F727-26E7-4099-9A15-7A157BB21C4A}"/>
          </ac:cxnSpMkLst>
        </pc:cxnChg>
        <pc:cxnChg chg="mod topLvl">
          <ac:chgData name="Marcel Schrauwen" userId="a0eb31cc-fb57-4beb-a905-b50ad30eea93" providerId="ADAL" clId="{44323E89-2A6C-4E24-81AA-21BC16E73784}" dt="2022-06-07T12:18:23.637" v="9986" actId="1076"/>
          <ac:cxnSpMkLst>
            <pc:docMk/>
            <pc:sldMk cId="3277768842" sldId="297"/>
            <ac:cxnSpMk id="185" creationId="{C681237C-D734-44DC-ADD9-BBCE38E06A7C}"/>
          </ac:cxnSpMkLst>
        </pc:cxnChg>
      </pc:sldChg>
      <pc:sldChg chg="addSp delSp modSp add mod modTransition">
        <pc:chgData name="Marcel Schrauwen" userId="a0eb31cc-fb57-4beb-a905-b50ad30eea93" providerId="ADAL" clId="{44323E89-2A6C-4E24-81AA-21BC16E73784}" dt="2022-06-27T13:16:38.697" v="30996" actId="1038"/>
        <pc:sldMkLst>
          <pc:docMk/>
          <pc:sldMk cId="3361476371" sldId="297"/>
        </pc:sldMkLst>
        <pc:spChg chg="add mod">
          <ac:chgData name="Marcel Schrauwen" userId="a0eb31cc-fb57-4beb-a905-b50ad30eea93" providerId="ADAL" clId="{44323E89-2A6C-4E24-81AA-21BC16E73784}" dt="2022-06-10T08:58:49.952" v="23891" actId="20577"/>
          <ac:spMkLst>
            <pc:docMk/>
            <pc:sldMk cId="3361476371" sldId="297"/>
            <ac:spMk id="2" creationId="{DBE57350-E7A4-44F9-A5BD-4A48482AD6FB}"/>
          </ac:spMkLst>
        </pc:spChg>
        <pc:spChg chg="mod">
          <ac:chgData name="Marcel Schrauwen" userId="a0eb31cc-fb57-4beb-a905-b50ad30eea93" providerId="ADAL" clId="{44323E89-2A6C-4E24-81AA-21BC16E73784}" dt="2022-06-10T13:55:02.089" v="25200" actId="20577"/>
          <ac:spMkLst>
            <pc:docMk/>
            <pc:sldMk cId="3361476371" sldId="297"/>
            <ac:spMk id="4" creationId="{AD0B4976-8519-4746-B73A-C26E49DD15CA}"/>
          </ac:spMkLst>
        </pc:spChg>
        <pc:spChg chg="add del mod">
          <ac:chgData name="Marcel Schrauwen" userId="a0eb31cc-fb57-4beb-a905-b50ad30eea93" providerId="ADAL" clId="{44323E89-2A6C-4E24-81AA-21BC16E73784}" dt="2022-06-10T13:55:58.727" v="25297" actId="478"/>
          <ac:spMkLst>
            <pc:docMk/>
            <pc:sldMk cId="3361476371" sldId="297"/>
            <ac:spMk id="6" creationId="{BD469FDB-273F-4D9D-A3C2-8009DF868B2B}"/>
          </ac:spMkLst>
        </pc:spChg>
        <pc:spChg chg="mod">
          <ac:chgData name="Marcel Schrauwen" userId="a0eb31cc-fb57-4beb-a905-b50ad30eea93" providerId="ADAL" clId="{44323E89-2A6C-4E24-81AA-21BC16E73784}" dt="2022-06-07T12:30:36.492" v="10045" actId="1076"/>
          <ac:spMkLst>
            <pc:docMk/>
            <pc:sldMk cId="3361476371" sldId="297"/>
            <ac:spMk id="40" creationId="{2B48D4CE-B240-44B4-A55C-71811113C657}"/>
          </ac:spMkLst>
        </pc:spChg>
        <pc:spChg chg="add mod">
          <ac:chgData name="Marcel Schrauwen" userId="a0eb31cc-fb57-4beb-a905-b50ad30eea93" providerId="ADAL" clId="{44323E89-2A6C-4E24-81AA-21BC16E73784}" dt="2022-06-27T13:16:38.697" v="30996" actId="1038"/>
          <ac:spMkLst>
            <pc:docMk/>
            <pc:sldMk cId="3361476371" sldId="297"/>
            <ac:spMk id="70" creationId="{F8ED9AFC-4E95-4683-AA21-892A37AFC907}"/>
          </ac:spMkLst>
        </pc:spChg>
        <pc:spChg chg="del">
          <ac:chgData name="Marcel Schrauwen" userId="a0eb31cc-fb57-4beb-a905-b50ad30eea93" providerId="ADAL" clId="{44323E89-2A6C-4E24-81AA-21BC16E73784}" dt="2022-06-07T12:30:24.613" v="10041" actId="478"/>
          <ac:spMkLst>
            <pc:docMk/>
            <pc:sldMk cId="3361476371" sldId="297"/>
            <ac:spMk id="160" creationId="{C1E62224-660F-4538-8131-B3870241F626}"/>
          </ac:spMkLst>
        </pc:spChg>
        <pc:spChg chg="del">
          <ac:chgData name="Marcel Schrauwen" userId="a0eb31cc-fb57-4beb-a905-b50ad30eea93" providerId="ADAL" clId="{44323E89-2A6C-4E24-81AA-21BC16E73784}" dt="2022-06-07T12:29:57.860" v="10035" actId="478"/>
          <ac:spMkLst>
            <pc:docMk/>
            <pc:sldMk cId="3361476371" sldId="297"/>
            <ac:spMk id="198" creationId="{4A289984-1C89-4D26-9B17-B2A0092C14F0}"/>
          </ac:spMkLst>
        </pc:spChg>
        <pc:spChg chg="del">
          <ac:chgData name="Marcel Schrauwen" userId="a0eb31cc-fb57-4beb-a905-b50ad30eea93" providerId="ADAL" clId="{44323E89-2A6C-4E24-81AA-21BC16E73784}" dt="2022-06-07T12:30:17.976" v="10037" actId="478"/>
          <ac:spMkLst>
            <pc:docMk/>
            <pc:sldMk cId="3361476371" sldId="297"/>
            <ac:spMk id="208" creationId="{0C2EF427-95B8-4B59-BE4C-149B6BB92DBD}"/>
          </ac:spMkLst>
        </pc:spChg>
        <pc:spChg chg="del">
          <ac:chgData name="Marcel Schrauwen" userId="a0eb31cc-fb57-4beb-a905-b50ad30eea93" providerId="ADAL" clId="{44323E89-2A6C-4E24-81AA-21BC16E73784}" dt="2022-06-07T12:30:25.599" v="10042" actId="478"/>
          <ac:spMkLst>
            <pc:docMk/>
            <pc:sldMk cId="3361476371" sldId="297"/>
            <ac:spMk id="211" creationId="{D0C2D491-174C-41A2-864C-F2F2C101C7D5}"/>
          </ac:spMkLst>
        </pc:spChg>
        <pc:spChg chg="del mod">
          <ac:chgData name="Marcel Schrauwen" userId="a0eb31cc-fb57-4beb-a905-b50ad30eea93" providerId="ADAL" clId="{44323E89-2A6C-4E24-81AA-21BC16E73784}" dt="2022-06-07T12:30:20.908" v="10039" actId="478"/>
          <ac:spMkLst>
            <pc:docMk/>
            <pc:sldMk cId="3361476371" sldId="297"/>
            <ac:spMk id="215" creationId="{1EC66F3E-2FDC-44F2-BC5E-B84D2AEFF394}"/>
          </ac:spMkLst>
        </pc:spChg>
        <pc:grpChg chg="mod">
          <ac:chgData name="Marcel Schrauwen" userId="a0eb31cc-fb57-4beb-a905-b50ad30eea93" providerId="ADAL" clId="{44323E89-2A6C-4E24-81AA-21BC16E73784}" dt="2022-06-07T12:30:42.361" v="10047" actId="1076"/>
          <ac:grpSpMkLst>
            <pc:docMk/>
            <pc:sldMk cId="3361476371" sldId="297"/>
            <ac:grpSpMk id="36" creationId="{2A53445C-7B3A-4A82-9ACD-B9A956D45EF1}"/>
          </ac:grpSpMkLst>
        </pc:grpChg>
        <pc:grpChg chg="mod">
          <ac:chgData name="Marcel Schrauwen" userId="a0eb31cc-fb57-4beb-a905-b50ad30eea93" providerId="ADAL" clId="{44323E89-2A6C-4E24-81AA-21BC16E73784}" dt="2022-06-07T12:30:39.629" v="10046" actId="1076"/>
          <ac:grpSpMkLst>
            <pc:docMk/>
            <pc:sldMk cId="3361476371" sldId="297"/>
            <ac:grpSpMk id="39" creationId="{28CA6595-A89A-4D32-B39F-1DE6AA4EC55F}"/>
          </ac:grpSpMkLst>
        </pc:grpChg>
        <pc:grpChg chg="del">
          <ac:chgData name="Marcel Schrauwen" userId="a0eb31cc-fb57-4beb-a905-b50ad30eea93" providerId="ADAL" clId="{44323E89-2A6C-4E24-81AA-21BC16E73784}" dt="2022-06-07T12:29:57.860" v="10035" actId="478"/>
          <ac:grpSpMkLst>
            <pc:docMk/>
            <pc:sldMk cId="3361476371" sldId="297"/>
            <ac:grpSpMk id="149" creationId="{79F8F43F-0DB9-4B0F-9B9C-D8CE51EA0E0B}"/>
          </ac:grpSpMkLst>
        </pc:grpChg>
        <pc:grpChg chg="mod">
          <ac:chgData name="Marcel Schrauwen" userId="a0eb31cc-fb57-4beb-a905-b50ad30eea93" providerId="ADAL" clId="{44323E89-2A6C-4E24-81AA-21BC16E73784}" dt="2022-06-10T14:03:38.956" v="25312" actId="962"/>
          <ac:grpSpMkLst>
            <pc:docMk/>
            <pc:sldMk cId="3361476371" sldId="297"/>
            <ac:grpSpMk id="155" creationId="{F5A10533-09D2-407C-A1DC-431A5DAD20D3}"/>
          </ac:grpSpMkLst>
        </pc:grpChg>
        <pc:grpChg chg="mod">
          <ac:chgData name="Marcel Schrauwen" userId="a0eb31cc-fb57-4beb-a905-b50ad30eea93" providerId="ADAL" clId="{44323E89-2A6C-4E24-81AA-21BC16E73784}" dt="2022-06-10T14:04:42.136" v="25319" actId="962"/>
          <ac:grpSpMkLst>
            <pc:docMk/>
            <pc:sldMk cId="3361476371" sldId="297"/>
            <ac:grpSpMk id="172" creationId="{0A966FBE-081E-485D-B9D5-B2DDCECF3D54}"/>
          </ac:grpSpMkLst>
        </pc:grpChg>
        <pc:grpChg chg="del">
          <ac:chgData name="Marcel Schrauwen" userId="a0eb31cc-fb57-4beb-a905-b50ad30eea93" providerId="ADAL" clId="{44323E89-2A6C-4E24-81AA-21BC16E73784}" dt="2022-06-07T12:30:18.876" v="10038" actId="478"/>
          <ac:grpSpMkLst>
            <pc:docMk/>
            <pc:sldMk cId="3361476371" sldId="297"/>
            <ac:grpSpMk id="187" creationId="{2D534B0F-20EC-43B9-AE59-5B07B82A3707}"/>
          </ac:grpSpMkLst>
        </pc:grpChg>
        <pc:cxnChg chg="mod">
          <ac:chgData name="Marcel Schrauwen" userId="a0eb31cc-fb57-4beb-a905-b50ad30eea93" providerId="ADAL" clId="{44323E89-2A6C-4E24-81AA-21BC16E73784}" dt="2022-06-07T12:29:57.860" v="10035" actId="478"/>
          <ac:cxnSpMkLst>
            <pc:docMk/>
            <pc:sldMk cId="3361476371" sldId="297"/>
            <ac:cxnSpMk id="121" creationId="{EA4FFB37-9879-4194-8CC0-1F18255756BD}"/>
          </ac:cxnSpMkLst>
        </pc:cxnChg>
        <pc:cxnChg chg="mod">
          <ac:chgData name="Marcel Schrauwen" userId="a0eb31cc-fb57-4beb-a905-b50ad30eea93" providerId="ADAL" clId="{44323E89-2A6C-4E24-81AA-21BC16E73784}" dt="2022-06-07T12:30:18.876" v="10038" actId="478"/>
          <ac:cxnSpMkLst>
            <pc:docMk/>
            <pc:sldMk cId="3361476371" sldId="297"/>
            <ac:cxnSpMk id="124" creationId="{C16F4199-EE74-4140-9BD2-0763FD2E3A46}"/>
          </ac:cxnSpMkLst>
        </pc:cxnChg>
        <pc:cxnChg chg="mod">
          <ac:chgData name="Marcel Schrauwen" userId="a0eb31cc-fb57-4beb-a905-b50ad30eea93" providerId="ADAL" clId="{44323E89-2A6C-4E24-81AA-21BC16E73784}" dt="2022-06-07T12:29:57.860" v="10035" actId="478"/>
          <ac:cxnSpMkLst>
            <pc:docMk/>
            <pc:sldMk cId="3361476371" sldId="297"/>
            <ac:cxnSpMk id="130" creationId="{050F1ADF-3767-4DE8-9EF7-747D545B1D27}"/>
          </ac:cxnSpMkLst>
        </pc:cxnChg>
        <pc:cxnChg chg="del">
          <ac:chgData name="Marcel Schrauwen" userId="a0eb31cc-fb57-4beb-a905-b50ad30eea93" providerId="ADAL" clId="{44323E89-2A6C-4E24-81AA-21BC16E73784}" dt="2022-06-07T12:30:22.331" v="10040" actId="478"/>
          <ac:cxnSpMkLst>
            <pc:docMk/>
            <pc:sldMk cId="3361476371" sldId="297"/>
            <ac:cxnSpMk id="184" creationId="{7604F727-26E7-4099-9A15-7A157BB21C4A}"/>
          </ac:cxnSpMkLst>
        </pc:cxnChg>
        <pc:cxnChg chg="del mod">
          <ac:chgData name="Marcel Schrauwen" userId="a0eb31cc-fb57-4beb-a905-b50ad30eea93" providerId="ADAL" clId="{44323E89-2A6C-4E24-81AA-21BC16E73784}" dt="2022-06-07T12:30:26.226" v="10043" actId="478"/>
          <ac:cxnSpMkLst>
            <pc:docMk/>
            <pc:sldMk cId="3361476371" sldId="297"/>
            <ac:cxnSpMk id="185" creationId="{C681237C-D734-44DC-ADD9-BBCE38E06A7C}"/>
          </ac:cxnSpMkLst>
        </pc:cxnChg>
      </pc:sldChg>
      <pc:sldChg chg="addSp delSp modSp add mod ord modTransition">
        <pc:chgData name="Marcel Schrauwen" userId="a0eb31cc-fb57-4beb-a905-b50ad30eea93" providerId="ADAL" clId="{44323E89-2A6C-4E24-81AA-21BC16E73784}" dt="2022-06-27T13:16:49.162" v="31055" actId="1036"/>
        <pc:sldMkLst>
          <pc:docMk/>
          <pc:sldMk cId="2395659556" sldId="298"/>
        </pc:sldMkLst>
        <pc:spChg chg="mod">
          <ac:chgData name="Marcel Schrauwen" userId="a0eb31cc-fb57-4beb-a905-b50ad30eea93" providerId="ADAL" clId="{44323E89-2A6C-4E24-81AA-21BC16E73784}" dt="2022-06-14T06:42:03.770" v="26553" actId="20577"/>
          <ac:spMkLst>
            <pc:docMk/>
            <pc:sldMk cId="2395659556" sldId="298"/>
            <ac:spMk id="4" creationId="{AD0B4976-8519-4746-B73A-C26E49DD15CA}"/>
          </ac:spMkLst>
        </pc:spChg>
        <pc:spChg chg="add mod">
          <ac:chgData name="Marcel Schrauwen" userId="a0eb31cc-fb57-4beb-a905-b50ad30eea93" providerId="ADAL" clId="{44323E89-2A6C-4E24-81AA-21BC16E73784}" dt="2022-06-27T13:16:49.162" v="31055" actId="1036"/>
          <ac:spMkLst>
            <pc:docMk/>
            <pc:sldMk cId="2395659556" sldId="298"/>
            <ac:spMk id="80" creationId="{601EC2E4-C315-4C58-81DD-12DC215B59AD}"/>
          </ac:spMkLst>
        </pc:spChg>
        <pc:spChg chg="add del">
          <ac:chgData name="Marcel Schrauwen" userId="a0eb31cc-fb57-4beb-a905-b50ad30eea93" providerId="ADAL" clId="{44323E89-2A6C-4E24-81AA-21BC16E73784}" dt="2022-06-10T08:10:36.896" v="21598" actId="22"/>
          <ac:spMkLst>
            <pc:docMk/>
            <pc:sldMk cId="2395659556" sldId="298"/>
            <ac:spMk id="80" creationId="{612485D6-D8BC-48AF-B5A8-C8952CFD914D}"/>
          </ac:spMkLst>
        </pc:spChg>
        <pc:spChg chg="add del mod">
          <ac:chgData name="Marcel Schrauwen" userId="a0eb31cc-fb57-4beb-a905-b50ad30eea93" providerId="ADAL" clId="{44323E89-2A6C-4E24-81AA-21BC16E73784}" dt="2022-06-10T08:11:42.448" v="21704" actId="478"/>
          <ac:spMkLst>
            <pc:docMk/>
            <pc:sldMk cId="2395659556" sldId="298"/>
            <ac:spMk id="81" creationId="{FB58171A-F9F5-4CA2-BD96-59B7DE16F4A5}"/>
          </ac:spMkLst>
        </pc:spChg>
        <pc:spChg chg="add del mod">
          <ac:chgData name="Marcel Schrauwen" userId="a0eb31cc-fb57-4beb-a905-b50ad30eea93" providerId="ADAL" clId="{44323E89-2A6C-4E24-81AA-21BC16E73784}" dt="2022-06-10T08:13:46.265" v="21888"/>
          <ac:spMkLst>
            <pc:docMk/>
            <pc:sldMk cId="2395659556" sldId="298"/>
            <ac:spMk id="82" creationId="{A6928190-58D5-4C8A-A960-D0D06B28933E}"/>
          </ac:spMkLst>
        </pc:spChg>
        <pc:spChg chg="add mod">
          <ac:chgData name="Marcel Schrauwen" userId="a0eb31cc-fb57-4beb-a905-b50ad30eea93" providerId="ADAL" clId="{44323E89-2A6C-4E24-81AA-21BC16E73784}" dt="2022-06-10T08:58:54.259" v="23893" actId="20577"/>
          <ac:spMkLst>
            <pc:docMk/>
            <pc:sldMk cId="2395659556" sldId="298"/>
            <ac:spMk id="83" creationId="{3E5E75E7-DDB4-4012-8857-6B3530071AE0}"/>
          </ac:spMkLst>
        </pc:spChg>
        <pc:spChg chg="del">
          <ac:chgData name="Marcel Schrauwen" userId="a0eb31cc-fb57-4beb-a905-b50ad30eea93" providerId="ADAL" clId="{44323E89-2A6C-4E24-81AA-21BC16E73784}" dt="2022-06-07T12:33:02.179" v="10107" actId="478"/>
          <ac:spMkLst>
            <pc:docMk/>
            <pc:sldMk cId="2395659556" sldId="298"/>
            <ac:spMk id="198" creationId="{4A289984-1C89-4D26-9B17-B2A0092C14F0}"/>
          </ac:spMkLst>
        </pc:spChg>
        <pc:grpChg chg="mod">
          <ac:chgData name="Marcel Schrauwen" userId="a0eb31cc-fb57-4beb-a905-b50ad30eea93" providerId="ADAL" clId="{44323E89-2A6C-4E24-81AA-21BC16E73784}" dt="2022-06-07T12:31:44.405" v="10106" actId="1076"/>
          <ac:grpSpMkLst>
            <pc:docMk/>
            <pc:sldMk cId="2395659556" sldId="298"/>
            <ac:grpSpMk id="39" creationId="{28CA6595-A89A-4D32-B39F-1DE6AA4EC55F}"/>
          </ac:grpSpMkLst>
        </pc:grpChg>
        <pc:grpChg chg="del">
          <ac:chgData name="Marcel Schrauwen" userId="a0eb31cc-fb57-4beb-a905-b50ad30eea93" providerId="ADAL" clId="{44323E89-2A6C-4E24-81AA-21BC16E73784}" dt="2022-06-07T12:33:02.179" v="10107" actId="478"/>
          <ac:grpSpMkLst>
            <pc:docMk/>
            <pc:sldMk cId="2395659556" sldId="298"/>
            <ac:grpSpMk id="149" creationId="{79F8F43F-0DB9-4B0F-9B9C-D8CE51EA0E0B}"/>
          </ac:grpSpMkLst>
        </pc:grpChg>
        <pc:grpChg chg="mod">
          <ac:chgData name="Marcel Schrauwen" userId="a0eb31cc-fb57-4beb-a905-b50ad30eea93" providerId="ADAL" clId="{44323E89-2A6C-4E24-81AA-21BC16E73784}" dt="2022-06-10T14:03:44.019" v="25313" actId="962"/>
          <ac:grpSpMkLst>
            <pc:docMk/>
            <pc:sldMk cId="2395659556" sldId="298"/>
            <ac:grpSpMk id="155" creationId="{F5A10533-09D2-407C-A1DC-431A5DAD20D3}"/>
          </ac:grpSpMkLst>
        </pc:grpChg>
        <pc:grpChg chg="mod">
          <ac:chgData name="Marcel Schrauwen" userId="a0eb31cc-fb57-4beb-a905-b50ad30eea93" providerId="ADAL" clId="{44323E89-2A6C-4E24-81AA-21BC16E73784}" dt="2022-06-10T14:04:45.871" v="25320" actId="962"/>
          <ac:grpSpMkLst>
            <pc:docMk/>
            <pc:sldMk cId="2395659556" sldId="298"/>
            <ac:grpSpMk id="172" creationId="{0A966FBE-081E-485D-B9D5-B2DDCECF3D54}"/>
          </ac:grpSpMkLst>
        </pc:grpChg>
        <pc:cxnChg chg="mod">
          <ac:chgData name="Marcel Schrauwen" userId="a0eb31cc-fb57-4beb-a905-b50ad30eea93" providerId="ADAL" clId="{44323E89-2A6C-4E24-81AA-21BC16E73784}" dt="2022-06-07T12:33:02.179" v="10107" actId="478"/>
          <ac:cxnSpMkLst>
            <pc:docMk/>
            <pc:sldMk cId="2395659556" sldId="298"/>
            <ac:cxnSpMk id="121" creationId="{EA4FFB37-9879-4194-8CC0-1F18255756BD}"/>
          </ac:cxnSpMkLst>
        </pc:cxnChg>
        <pc:cxnChg chg="mod">
          <ac:chgData name="Marcel Schrauwen" userId="a0eb31cc-fb57-4beb-a905-b50ad30eea93" providerId="ADAL" clId="{44323E89-2A6C-4E24-81AA-21BC16E73784}" dt="2022-06-07T12:33:02.179" v="10107" actId="478"/>
          <ac:cxnSpMkLst>
            <pc:docMk/>
            <pc:sldMk cId="2395659556" sldId="298"/>
            <ac:cxnSpMk id="130" creationId="{050F1ADF-3767-4DE8-9EF7-747D545B1D27}"/>
          </ac:cxnSpMkLst>
        </pc:cxnChg>
      </pc:sldChg>
      <pc:sldChg chg="modSp add del mod ord">
        <pc:chgData name="Marcel Schrauwen" userId="a0eb31cc-fb57-4beb-a905-b50ad30eea93" providerId="ADAL" clId="{44323E89-2A6C-4E24-81AA-21BC16E73784}" dt="2022-06-07T12:28:41.644" v="10018" actId="2696"/>
        <pc:sldMkLst>
          <pc:docMk/>
          <pc:sldMk cId="3839390452" sldId="298"/>
        </pc:sldMkLst>
        <pc:spChg chg="mod">
          <ac:chgData name="Marcel Schrauwen" userId="a0eb31cc-fb57-4beb-a905-b50ad30eea93" providerId="ADAL" clId="{44323E89-2A6C-4E24-81AA-21BC16E73784}" dt="2022-06-07T12:17:34.540" v="9984" actId="20577"/>
          <ac:spMkLst>
            <pc:docMk/>
            <pc:sldMk cId="3839390452" sldId="298"/>
            <ac:spMk id="4" creationId="{AD0B4976-8519-4746-B73A-C26E49DD15CA}"/>
          </ac:spMkLst>
        </pc:spChg>
        <pc:spChg chg="mod">
          <ac:chgData name="Marcel Schrauwen" userId="a0eb31cc-fb57-4beb-a905-b50ad30eea93" providerId="ADAL" clId="{44323E89-2A6C-4E24-81AA-21BC16E73784}" dt="2022-06-07T12:22:54.109" v="10002" actId="1076"/>
          <ac:spMkLst>
            <pc:docMk/>
            <pc:sldMk cId="3839390452" sldId="298"/>
            <ac:spMk id="198" creationId="{4A289984-1C89-4D26-9B17-B2A0092C14F0}"/>
          </ac:spMkLst>
        </pc:spChg>
        <pc:grpChg chg="mod">
          <ac:chgData name="Marcel Schrauwen" userId="a0eb31cc-fb57-4beb-a905-b50ad30eea93" providerId="ADAL" clId="{44323E89-2A6C-4E24-81AA-21BC16E73784}" dt="2022-06-07T12:18:32.529" v="9988" actId="1076"/>
          <ac:grpSpMkLst>
            <pc:docMk/>
            <pc:sldMk cId="3839390452" sldId="298"/>
            <ac:grpSpMk id="39" creationId="{28CA6595-A89A-4D32-B39F-1DE6AA4EC55F}"/>
          </ac:grpSpMkLst>
        </pc:grpChg>
        <pc:grpChg chg="mod">
          <ac:chgData name="Marcel Schrauwen" userId="a0eb31cc-fb57-4beb-a905-b50ad30eea93" providerId="ADAL" clId="{44323E89-2A6C-4E24-81AA-21BC16E73784}" dt="2022-06-07T12:22:54.109" v="10002" actId="1076"/>
          <ac:grpSpMkLst>
            <pc:docMk/>
            <pc:sldMk cId="3839390452" sldId="298"/>
            <ac:grpSpMk id="149" creationId="{79F8F43F-0DB9-4B0F-9B9C-D8CE51EA0E0B}"/>
          </ac:grpSpMkLst>
        </pc:grpChg>
      </pc:sldChg>
      <pc:sldChg chg="addSp delSp modSp add mod modTransition">
        <pc:chgData name="Marcel Schrauwen" userId="a0eb31cc-fb57-4beb-a905-b50ad30eea93" providerId="ADAL" clId="{44323E89-2A6C-4E24-81AA-21BC16E73784}" dt="2022-06-10T14:03:50.035" v="25314" actId="962"/>
        <pc:sldMkLst>
          <pc:docMk/>
          <pc:sldMk cId="370621174" sldId="299"/>
        </pc:sldMkLst>
        <pc:spChg chg="mod">
          <ac:chgData name="Marcel Schrauwen" userId="a0eb31cc-fb57-4beb-a905-b50ad30eea93" providerId="ADAL" clId="{44323E89-2A6C-4E24-81AA-21BC16E73784}" dt="2022-06-10T13:54:49.708" v="25198" actId="20577"/>
          <ac:spMkLst>
            <pc:docMk/>
            <pc:sldMk cId="370621174" sldId="299"/>
            <ac:spMk id="4" creationId="{AD0B4976-8519-4746-B73A-C26E49DD15CA}"/>
          </ac:spMkLst>
        </pc:spChg>
        <pc:spChg chg="add del mod">
          <ac:chgData name="Marcel Schrauwen" userId="a0eb31cc-fb57-4beb-a905-b50ad30eea93" providerId="ADAL" clId="{44323E89-2A6C-4E24-81AA-21BC16E73784}" dt="2022-06-10T08:11:38.455" v="21703" actId="478"/>
          <ac:spMkLst>
            <pc:docMk/>
            <pc:sldMk cId="370621174" sldId="299"/>
            <ac:spMk id="56" creationId="{31442606-9AE2-4813-8F7F-621808650C2C}"/>
          </ac:spMkLst>
        </pc:spChg>
        <pc:spChg chg="add mod">
          <ac:chgData name="Marcel Schrauwen" userId="a0eb31cc-fb57-4beb-a905-b50ad30eea93" providerId="ADAL" clId="{44323E89-2A6C-4E24-81AA-21BC16E73784}" dt="2022-06-10T08:58:57.893" v="23895" actId="20577"/>
          <ac:spMkLst>
            <pc:docMk/>
            <pc:sldMk cId="370621174" sldId="299"/>
            <ac:spMk id="57" creationId="{337F954D-928B-4F8E-824B-0CFFE204089B}"/>
          </ac:spMkLst>
        </pc:spChg>
        <pc:spChg chg="del">
          <ac:chgData name="Marcel Schrauwen" userId="a0eb31cc-fb57-4beb-a905-b50ad30eea93" providerId="ADAL" clId="{44323E89-2A6C-4E24-81AA-21BC16E73784}" dt="2022-06-07T12:33:59.427" v="10135" actId="478"/>
          <ac:spMkLst>
            <pc:docMk/>
            <pc:sldMk cId="370621174" sldId="299"/>
            <ac:spMk id="160" creationId="{C1E62224-660F-4538-8131-B3870241F626}"/>
          </ac:spMkLst>
        </pc:spChg>
        <pc:spChg chg="del">
          <ac:chgData name="Marcel Schrauwen" userId="a0eb31cc-fb57-4beb-a905-b50ad30eea93" providerId="ADAL" clId="{44323E89-2A6C-4E24-81AA-21BC16E73784}" dt="2022-06-07T12:34:17.074" v="10147" actId="478"/>
          <ac:spMkLst>
            <pc:docMk/>
            <pc:sldMk cId="370621174" sldId="299"/>
            <ac:spMk id="202" creationId="{4B067067-DB0A-4725-978A-7ACE14629DD1}"/>
          </ac:spMkLst>
        </pc:spChg>
        <pc:spChg chg="del">
          <ac:chgData name="Marcel Schrauwen" userId="a0eb31cc-fb57-4beb-a905-b50ad30eea93" providerId="ADAL" clId="{44323E89-2A6C-4E24-81AA-21BC16E73784}" dt="2022-06-07T12:33:56.236" v="10132" actId="478"/>
          <ac:spMkLst>
            <pc:docMk/>
            <pc:sldMk cId="370621174" sldId="299"/>
            <ac:spMk id="208" creationId="{0C2EF427-95B8-4B59-BE4C-149B6BB92DBD}"/>
          </ac:spMkLst>
        </pc:spChg>
        <pc:spChg chg="del">
          <ac:chgData name="Marcel Schrauwen" userId="a0eb31cc-fb57-4beb-a905-b50ad30eea93" providerId="ADAL" clId="{44323E89-2A6C-4E24-81AA-21BC16E73784}" dt="2022-06-07T12:34:13.547" v="10144" actId="478"/>
          <ac:spMkLst>
            <pc:docMk/>
            <pc:sldMk cId="370621174" sldId="299"/>
            <ac:spMk id="209" creationId="{45458372-461C-44CA-925E-1DD6392CD558}"/>
          </ac:spMkLst>
        </pc:spChg>
        <pc:spChg chg="del">
          <ac:chgData name="Marcel Schrauwen" userId="a0eb31cc-fb57-4beb-a905-b50ad30eea93" providerId="ADAL" clId="{44323E89-2A6C-4E24-81AA-21BC16E73784}" dt="2022-06-07T12:33:58.308" v="10134" actId="478"/>
          <ac:spMkLst>
            <pc:docMk/>
            <pc:sldMk cId="370621174" sldId="299"/>
            <ac:spMk id="211" creationId="{D0C2D491-174C-41A2-864C-F2F2C101C7D5}"/>
          </ac:spMkLst>
        </pc:spChg>
        <pc:spChg chg="add del">
          <ac:chgData name="Marcel Schrauwen" userId="a0eb31cc-fb57-4beb-a905-b50ad30eea93" providerId="ADAL" clId="{44323E89-2A6C-4E24-81AA-21BC16E73784}" dt="2022-06-07T12:34:09.520" v="10142" actId="478"/>
          <ac:spMkLst>
            <pc:docMk/>
            <pc:sldMk cId="370621174" sldId="299"/>
            <ac:spMk id="212" creationId="{2553D364-6817-48DD-80E0-2D672BEF1CF3}"/>
          </ac:spMkLst>
        </pc:spChg>
        <pc:spChg chg="add del">
          <ac:chgData name="Marcel Schrauwen" userId="a0eb31cc-fb57-4beb-a905-b50ad30eea93" providerId="ADAL" clId="{44323E89-2A6C-4E24-81AA-21BC16E73784}" dt="2022-06-07T12:34:09.904" v="10143" actId="478"/>
          <ac:spMkLst>
            <pc:docMk/>
            <pc:sldMk cId="370621174" sldId="299"/>
            <ac:spMk id="213" creationId="{ACE1F755-F336-44AA-BEC1-CEE24D23F478}"/>
          </ac:spMkLst>
        </pc:spChg>
        <pc:spChg chg="del mod">
          <ac:chgData name="Marcel Schrauwen" userId="a0eb31cc-fb57-4beb-a905-b50ad30eea93" providerId="ADAL" clId="{44323E89-2A6C-4E24-81AA-21BC16E73784}" dt="2022-06-07T12:34:03.490" v="10139" actId="478"/>
          <ac:spMkLst>
            <pc:docMk/>
            <pc:sldMk cId="370621174" sldId="299"/>
            <ac:spMk id="214" creationId="{69653161-B687-4289-BB9D-72F8466A4AF4}"/>
          </ac:spMkLst>
        </pc:spChg>
        <pc:spChg chg="del">
          <ac:chgData name="Marcel Schrauwen" userId="a0eb31cc-fb57-4beb-a905-b50ad30eea93" providerId="ADAL" clId="{44323E89-2A6C-4E24-81AA-21BC16E73784}" dt="2022-06-07T12:33:53.219" v="10131" actId="478"/>
          <ac:spMkLst>
            <pc:docMk/>
            <pc:sldMk cId="370621174" sldId="299"/>
            <ac:spMk id="215" creationId="{1EC66F3E-2FDC-44F2-BC5E-B84D2AEFF394}"/>
          </ac:spMkLst>
        </pc:spChg>
        <pc:spChg chg="del">
          <ac:chgData name="Marcel Schrauwen" userId="a0eb31cc-fb57-4beb-a905-b50ad30eea93" providerId="ADAL" clId="{44323E89-2A6C-4E24-81AA-21BC16E73784}" dt="2022-06-07T12:34:14.683" v="10145" actId="478"/>
          <ac:spMkLst>
            <pc:docMk/>
            <pc:sldMk cId="370621174" sldId="299"/>
            <ac:spMk id="216" creationId="{853C5CDF-0A62-4802-891F-FB73BAF7FA05}"/>
          </ac:spMkLst>
        </pc:spChg>
        <pc:grpChg chg="mod">
          <ac:chgData name="Marcel Schrauwen" userId="a0eb31cc-fb57-4beb-a905-b50ad30eea93" providerId="ADAL" clId="{44323E89-2A6C-4E24-81AA-21BC16E73784}" dt="2022-06-07T12:33:27.828" v="10126" actId="1076"/>
          <ac:grpSpMkLst>
            <pc:docMk/>
            <pc:sldMk cId="370621174" sldId="299"/>
            <ac:grpSpMk id="30" creationId="{EF96D56F-F351-4AD8-8B18-05DA73C9DB76}"/>
          </ac:grpSpMkLst>
        </pc:grpChg>
        <pc:grpChg chg="mod">
          <ac:chgData name="Marcel Schrauwen" userId="a0eb31cc-fb57-4beb-a905-b50ad30eea93" providerId="ADAL" clId="{44323E89-2A6C-4E24-81AA-21BC16E73784}" dt="2022-06-07T12:33:31.030" v="10127" actId="1076"/>
          <ac:grpSpMkLst>
            <pc:docMk/>
            <pc:sldMk cId="370621174" sldId="299"/>
            <ac:grpSpMk id="36" creationId="{2A53445C-7B3A-4A82-9ACD-B9A956D45EF1}"/>
          </ac:grpSpMkLst>
        </pc:grpChg>
        <pc:grpChg chg="mod">
          <ac:chgData name="Marcel Schrauwen" userId="a0eb31cc-fb57-4beb-a905-b50ad30eea93" providerId="ADAL" clId="{44323E89-2A6C-4E24-81AA-21BC16E73784}" dt="2022-06-07T12:33:43.880" v="10129" actId="1076"/>
          <ac:grpSpMkLst>
            <pc:docMk/>
            <pc:sldMk cId="370621174" sldId="299"/>
            <ac:grpSpMk id="42" creationId="{E2DB066F-2415-47EB-ADE1-0AB3EE01D1E1}"/>
          </ac:grpSpMkLst>
        </pc:grpChg>
        <pc:grpChg chg="del">
          <ac:chgData name="Marcel Schrauwen" userId="a0eb31cc-fb57-4beb-a905-b50ad30eea93" providerId="ADAL" clId="{44323E89-2A6C-4E24-81AA-21BC16E73784}" dt="2022-06-07T12:34:17.970" v="10148" actId="478"/>
          <ac:grpSpMkLst>
            <pc:docMk/>
            <pc:sldMk cId="370621174" sldId="299"/>
            <ac:grpSpMk id="116" creationId="{69ACCA73-0AD7-473E-878A-174179ECB31B}"/>
          </ac:grpSpMkLst>
        </pc:grpChg>
        <pc:grpChg chg="mod">
          <ac:chgData name="Marcel Schrauwen" userId="a0eb31cc-fb57-4beb-a905-b50ad30eea93" providerId="ADAL" clId="{44323E89-2A6C-4E24-81AA-21BC16E73784}" dt="2022-06-10T14:03:50.035" v="25314" actId="962"/>
          <ac:grpSpMkLst>
            <pc:docMk/>
            <pc:sldMk cId="370621174" sldId="299"/>
            <ac:grpSpMk id="155" creationId="{F5A10533-09D2-407C-A1DC-431A5DAD20D3}"/>
          </ac:grpSpMkLst>
        </pc:grpChg>
        <pc:grpChg chg="del">
          <ac:chgData name="Marcel Schrauwen" userId="a0eb31cc-fb57-4beb-a905-b50ad30eea93" providerId="ADAL" clId="{44323E89-2A6C-4E24-81AA-21BC16E73784}" dt="2022-06-07T12:34:15.693" v="10146" actId="478"/>
          <ac:grpSpMkLst>
            <pc:docMk/>
            <pc:sldMk cId="370621174" sldId="299"/>
            <ac:grpSpMk id="172" creationId="{0A966FBE-081E-485D-B9D5-B2DDCECF3D54}"/>
          </ac:grpSpMkLst>
        </pc:grpChg>
        <pc:grpChg chg="del">
          <ac:chgData name="Marcel Schrauwen" userId="a0eb31cc-fb57-4beb-a905-b50ad30eea93" providerId="ADAL" clId="{44323E89-2A6C-4E24-81AA-21BC16E73784}" dt="2022-06-07T12:34:01.547" v="10137" actId="478"/>
          <ac:grpSpMkLst>
            <pc:docMk/>
            <pc:sldMk cId="370621174" sldId="299"/>
            <ac:grpSpMk id="176" creationId="{97789798-132D-401D-AB09-8B058F0A2EE8}"/>
          </ac:grpSpMkLst>
        </pc:grpChg>
        <pc:grpChg chg="del">
          <ac:chgData name="Marcel Schrauwen" userId="a0eb31cc-fb57-4beb-a905-b50ad30eea93" providerId="ADAL" clId="{44323E89-2A6C-4E24-81AA-21BC16E73784}" dt="2022-06-07T12:33:51.307" v="10130" actId="478"/>
          <ac:grpSpMkLst>
            <pc:docMk/>
            <pc:sldMk cId="370621174" sldId="299"/>
            <ac:grpSpMk id="187" creationId="{2D534B0F-20EC-43B9-AE59-5B07B82A3707}"/>
          </ac:grpSpMkLst>
        </pc:grpChg>
        <pc:cxnChg chg="mod">
          <ac:chgData name="Marcel Schrauwen" userId="a0eb31cc-fb57-4beb-a905-b50ad30eea93" providerId="ADAL" clId="{44323E89-2A6C-4E24-81AA-21BC16E73784}" dt="2022-06-07T12:33:51.307" v="10130" actId="478"/>
          <ac:cxnSpMkLst>
            <pc:docMk/>
            <pc:sldMk cId="370621174" sldId="299"/>
            <ac:cxnSpMk id="124" creationId="{C16F4199-EE74-4140-9BD2-0763FD2E3A46}"/>
          </ac:cxnSpMkLst>
        </pc:cxnChg>
        <pc:cxnChg chg="mod">
          <ac:chgData name="Marcel Schrauwen" userId="a0eb31cc-fb57-4beb-a905-b50ad30eea93" providerId="ADAL" clId="{44323E89-2A6C-4E24-81AA-21BC16E73784}" dt="2022-06-07T12:34:01.547" v="10137" actId="478"/>
          <ac:cxnSpMkLst>
            <pc:docMk/>
            <pc:sldMk cId="370621174" sldId="299"/>
            <ac:cxnSpMk id="163" creationId="{6001F1C4-62B4-42E3-B333-05DB02465E57}"/>
          </ac:cxnSpMkLst>
        </pc:cxnChg>
        <pc:cxnChg chg="mod">
          <ac:chgData name="Marcel Schrauwen" userId="a0eb31cc-fb57-4beb-a905-b50ad30eea93" providerId="ADAL" clId="{44323E89-2A6C-4E24-81AA-21BC16E73784}" dt="2022-06-07T12:34:15.693" v="10146" actId="478"/>
          <ac:cxnSpMkLst>
            <pc:docMk/>
            <pc:sldMk cId="370621174" sldId="299"/>
            <ac:cxnSpMk id="164" creationId="{A2A6D80E-C9AE-40C9-BE67-B7A85CEC13A0}"/>
          </ac:cxnSpMkLst>
        </pc:cxnChg>
        <pc:cxnChg chg="del">
          <ac:chgData name="Marcel Schrauwen" userId="a0eb31cc-fb57-4beb-a905-b50ad30eea93" providerId="ADAL" clId="{44323E89-2A6C-4E24-81AA-21BC16E73784}" dt="2022-06-07T12:34:00.114" v="10136" actId="478"/>
          <ac:cxnSpMkLst>
            <pc:docMk/>
            <pc:sldMk cId="370621174" sldId="299"/>
            <ac:cxnSpMk id="184" creationId="{7604F727-26E7-4099-9A15-7A157BB21C4A}"/>
          </ac:cxnSpMkLst>
        </pc:cxnChg>
        <pc:cxnChg chg="del mod">
          <ac:chgData name="Marcel Schrauwen" userId="a0eb31cc-fb57-4beb-a905-b50ad30eea93" providerId="ADAL" clId="{44323E89-2A6C-4E24-81AA-21BC16E73784}" dt="2022-06-07T12:33:57.407" v="10133" actId="478"/>
          <ac:cxnSpMkLst>
            <pc:docMk/>
            <pc:sldMk cId="370621174" sldId="299"/>
            <ac:cxnSpMk id="185" creationId="{C681237C-D734-44DC-ADD9-BBCE38E06A7C}"/>
          </ac:cxnSpMkLst>
        </pc:cxnChg>
      </pc:sldChg>
      <pc:sldChg chg="addSp delSp modSp add del mod">
        <pc:chgData name="Marcel Schrauwen" userId="a0eb31cc-fb57-4beb-a905-b50ad30eea93" providerId="ADAL" clId="{44323E89-2A6C-4E24-81AA-21BC16E73784}" dt="2022-06-07T12:28:23.892" v="10017" actId="2696"/>
        <pc:sldMkLst>
          <pc:docMk/>
          <pc:sldMk cId="1419002907" sldId="299"/>
        </pc:sldMkLst>
        <pc:spChg chg="mod">
          <ac:chgData name="Marcel Schrauwen" userId="a0eb31cc-fb57-4beb-a905-b50ad30eea93" providerId="ADAL" clId="{44323E89-2A6C-4E24-81AA-21BC16E73784}" dt="2022-06-07T12:20:25.247" v="9992" actId="20577"/>
          <ac:spMkLst>
            <pc:docMk/>
            <pc:sldMk cId="1419002907" sldId="299"/>
            <ac:spMk id="4" creationId="{AD0B4976-8519-4746-B73A-C26E49DD15CA}"/>
          </ac:spMkLst>
        </pc:spChg>
        <pc:spChg chg="mod">
          <ac:chgData name="Marcel Schrauwen" userId="a0eb31cc-fb57-4beb-a905-b50ad30eea93" providerId="ADAL" clId="{44323E89-2A6C-4E24-81AA-21BC16E73784}" dt="2022-06-07T12:24:44.800" v="10006" actId="165"/>
          <ac:spMkLst>
            <pc:docMk/>
            <pc:sldMk cId="1419002907" sldId="299"/>
            <ac:spMk id="19" creationId="{3D1A1739-F4E6-4B3E-98D1-504CCF4B36A6}"/>
          </ac:spMkLst>
        </pc:spChg>
        <pc:spChg chg="mod">
          <ac:chgData name="Marcel Schrauwen" userId="a0eb31cc-fb57-4beb-a905-b50ad30eea93" providerId="ADAL" clId="{44323E89-2A6C-4E24-81AA-21BC16E73784}" dt="2022-06-07T12:24:44.800" v="10006" actId="165"/>
          <ac:spMkLst>
            <pc:docMk/>
            <pc:sldMk cId="1419002907" sldId="299"/>
            <ac:spMk id="28" creationId="{D9E91408-3124-43CD-8314-09F753B63F9D}"/>
          </ac:spMkLst>
        </pc:spChg>
        <pc:spChg chg="mod">
          <ac:chgData name="Marcel Schrauwen" userId="a0eb31cc-fb57-4beb-a905-b50ad30eea93" providerId="ADAL" clId="{44323E89-2A6C-4E24-81AA-21BC16E73784}" dt="2022-06-07T12:24:44.800" v="10006" actId="165"/>
          <ac:spMkLst>
            <pc:docMk/>
            <pc:sldMk cId="1419002907" sldId="299"/>
            <ac:spMk id="31" creationId="{5E27D428-5957-4B77-B02F-DB4D37198905}"/>
          </ac:spMkLst>
        </pc:spChg>
        <pc:spChg chg="mod">
          <ac:chgData name="Marcel Schrauwen" userId="a0eb31cc-fb57-4beb-a905-b50ad30eea93" providerId="ADAL" clId="{44323E89-2A6C-4E24-81AA-21BC16E73784}" dt="2022-06-07T12:24:44.800" v="10006" actId="165"/>
          <ac:spMkLst>
            <pc:docMk/>
            <pc:sldMk cId="1419002907" sldId="299"/>
            <ac:spMk id="37" creationId="{85D8B99D-6BB2-40F7-A946-AB42701CE8B1}"/>
          </ac:spMkLst>
        </pc:spChg>
        <pc:spChg chg="mod">
          <ac:chgData name="Marcel Schrauwen" userId="a0eb31cc-fb57-4beb-a905-b50ad30eea93" providerId="ADAL" clId="{44323E89-2A6C-4E24-81AA-21BC16E73784}" dt="2022-06-07T12:24:39.374" v="10005" actId="165"/>
          <ac:spMkLst>
            <pc:docMk/>
            <pc:sldMk cId="1419002907" sldId="299"/>
            <ac:spMk id="43" creationId="{BCBE4C1C-C51D-4485-8515-3E53D8E87DF1}"/>
          </ac:spMkLst>
        </pc:spChg>
        <pc:spChg chg="mod">
          <ac:chgData name="Marcel Schrauwen" userId="a0eb31cc-fb57-4beb-a905-b50ad30eea93" providerId="ADAL" clId="{44323E89-2A6C-4E24-81AA-21BC16E73784}" dt="2022-06-07T12:24:44.800" v="10006" actId="165"/>
          <ac:spMkLst>
            <pc:docMk/>
            <pc:sldMk cId="1419002907" sldId="299"/>
            <ac:spMk id="63" creationId="{3D177306-E620-4970-9DC1-7B70FAF88A5C}"/>
          </ac:spMkLst>
        </pc:spChg>
        <pc:spChg chg="mod">
          <ac:chgData name="Marcel Schrauwen" userId="a0eb31cc-fb57-4beb-a905-b50ad30eea93" providerId="ADAL" clId="{44323E89-2A6C-4E24-81AA-21BC16E73784}" dt="2022-06-07T12:24:44.800" v="10006" actId="165"/>
          <ac:spMkLst>
            <pc:docMk/>
            <pc:sldMk cId="1419002907" sldId="299"/>
            <ac:spMk id="65" creationId="{F70469B5-81B6-4839-8DFD-C9A26006F73A}"/>
          </ac:spMkLst>
        </pc:spChg>
        <pc:spChg chg="mod">
          <ac:chgData name="Marcel Schrauwen" userId="a0eb31cc-fb57-4beb-a905-b50ad30eea93" providerId="ADAL" clId="{44323E89-2A6C-4E24-81AA-21BC16E73784}" dt="2022-06-07T12:24:44.800" v="10006" actId="165"/>
          <ac:spMkLst>
            <pc:docMk/>
            <pc:sldMk cId="1419002907" sldId="299"/>
            <ac:spMk id="66" creationId="{176A2889-1B89-4FA5-B42A-AED0EDE3A2B8}"/>
          </ac:spMkLst>
        </pc:spChg>
        <pc:spChg chg="mod">
          <ac:chgData name="Marcel Schrauwen" userId="a0eb31cc-fb57-4beb-a905-b50ad30eea93" providerId="ADAL" clId="{44323E89-2A6C-4E24-81AA-21BC16E73784}" dt="2022-06-07T12:24:44.800" v="10006" actId="165"/>
          <ac:spMkLst>
            <pc:docMk/>
            <pc:sldMk cId="1419002907" sldId="299"/>
            <ac:spMk id="156" creationId="{459EB8F9-B9EB-4844-B052-D9A2BFA89D7F}"/>
          </ac:spMkLst>
        </pc:spChg>
        <pc:spChg chg="mod">
          <ac:chgData name="Marcel Schrauwen" userId="a0eb31cc-fb57-4beb-a905-b50ad30eea93" providerId="ADAL" clId="{44323E89-2A6C-4E24-81AA-21BC16E73784}" dt="2022-06-07T12:24:44.800" v="10006" actId="165"/>
          <ac:spMkLst>
            <pc:docMk/>
            <pc:sldMk cId="1419002907" sldId="299"/>
            <ac:spMk id="157" creationId="{C7F6FE88-38E2-496E-98E6-6AFEE626952D}"/>
          </ac:spMkLst>
        </pc:spChg>
        <pc:spChg chg="mod topLvl">
          <ac:chgData name="Marcel Schrauwen" userId="a0eb31cc-fb57-4beb-a905-b50ad30eea93" providerId="ADAL" clId="{44323E89-2A6C-4E24-81AA-21BC16E73784}" dt="2022-06-07T12:24:44.800" v="10006" actId="165"/>
          <ac:spMkLst>
            <pc:docMk/>
            <pc:sldMk cId="1419002907" sldId="299"/>
            <ac:spMk id="160" creationId="{C1E62224-660F-4538-8131-B3870241F626}"/>
          </ac:spMkLst>
        </pc:spChg>
        <pc:spChg chg="mod">
          <ac:chgData name="Marcel Schrauwen" userId="a0eb31cc-fb57-4beb-a905-b50ad30eea93" providerId="ADAL" clId="{44323E89-2A6C-4E24-81AA-21BC16E73784}" dt="2022-06-07T12:24:44.800" v="10006" actId="165"/>
          <ac:spMkLst>
            <pc:docMk/>
            <pc:sldMk cId="1419002907" sldId="299"/>
            <ac:spMk id="168" creationId="{2645036C-7681-4A8E-B3A7-4960B2399A44}"/>
          </ac:spMkLst>
        </pc:spChg>
        <pc:spChg chg="mod">
          <ac:chgData name="Marcel Schrauwen" userId="a0eb31cc-fb57-4beb-a905-b50ad30eea93" providerId="ADAL" clId="{44323E89-2A6C-4E24-81AA-21BC16E73784}" dt="2022-06-07T12:23:16.676" v="10003" actId="1076"/>
          <ac:spMkLst>
            <pc:docMk/>
            <pc:sldMk cId="1419002907" sldId="299"/>
            <ac:spMk id="198" creationId="{4A289984-1C89-4D26-9B17-B2A0092C14F0}"/>
          </ac:spMkLst>
        </pc:spChg>
        <pc:spChg chg="mod topLvl">
          <ac:chgData name="Marcel Schrauwen" userId="a0eb31cc-fb57-4beb-a905-b50ad30eea93" providerId="ADAL" clId="{44323E89-2A6C-4E24-81AA-21BC16E73784}" dt="2022-06-07T12:24:44.800" v="10006" actId="165"/>
          <ac:spMkLst>
            <pc:docMk/>
            <pc:sldMk cId="1419002907" sldId="299"/>
            <ac:spMk id="202" creationId="{4B067067-DB0A-4725-978A-7ACE14629DD1}"/>
          </ac:spMkLst>
        </pc:spChg>
        <pc:spChg chg="mod topLvl">
          <ac:chgData name="Marcel Schrauwen" userId="a0eb31cc-fb57-4beb-a905-b50ad30eea93" providerId="ADAL" clId="{44323E89-2A6C-4E24-81AA-21BC16E73784}" dt="2022-06-07T12:25:23.097" v="10011" actId="1035"/>
          <ac:spMkLst>
            <pc:docMk/>
            <pc:sldMk cId="1419002907" sldId="299"/>
            <ac:spMk id="203" creationId="{B258F8C8-D2C6-434E-A18B-16105DE987D5}"/>
          </ac:spMkLst>
        </pc:spChg>
        <pc:spChg chg="mod topLvl">
          <ac:chgData name="Marcel Schrauwen" userId="a0eb31cc-fb57-4beb-a905-b50ad30eea93" providerId="ADAL" clId="{44323E89-2A6C-4E24-81AA-21BC16E73784}" dt="2022-06-07T12:25:23.097" v="10011" actId="1035"/>
          <ac:spMkLst>
            <pc:docMk/>
            <pc:sldMk cId="1419002907" sldId="299"/>
            <ac:spMk id="204" creationId="{F0D69C0E-276F-44FF-8287-A96411E7EB03}"/>
          </ac:spMkLst>
        </pc:spChg>
        <pc:spChg chg="mod topLvl">
          <ac:chgData name="Marcel Schrauwen" userId="a0eb31cc-fb57-4beb-a905-b50ad30eea93" providerId="ADAL" clId="{44323E89-2A6C-4E24-81AA-21BC16E73784}" dt="2022-06-07T12:24:39.374" v="10005" actId="165"/>
          <ac:spMkLst>
            <pc:docMk/>
            <pc:sldMk cId="1419002907" sldId="299"/>
            <ac:spMk id="205" creationId="{912A912D-86B7-4BCD-985E-7ECFE2317846}"/>
          </ac:spMkLst>
        </pc:spChg>
        <pc:spChg chg="mod topLvl">
          <ac:chgData name="Marcel Schrauwen" userId="a0eb31cc-fb57-4beb-a905-b50ad30eea93" providerId="ADAL" clId="{44323E89-2A6C-4E24-81AA-21BC16E73784}" dt="2022-06-07T12:24:44.800" v="10006" actId="165"/>
          <ac:spMkLst>
            <pc:docMk/>
            <pc:sldMk cId="1419002907" sldId="299"/>
            <ac:spMk id="208" creationId="{0C2EF427-95B8-4B59-BE4C-149B6BB92DBD}"/>
          </ac:spMkLst>
        </pc:spChg>
        <pc:spChg chg="mod topLvl">
          <ac:chgData name="Marcel Schrauwen" userId="a0eb31cc-fb57-4beb-a905-b50ad30eea93" providerId="ADAL" clId="{44323E89-2A6C-4E24-81AA-21BC16E73784}" dt="2022-06-07T12:24:44.800" v="10006" actId="165"/>
          <ac:spMkLst>
            <pc:docMk/>
            <pc:sldMk cId="1419002907" sldId="299"/>
            <ac:spMk id="209" creationId="{45458372-461C-44CA-925E-1DD6392CD558}"/>
          </ac:spMkLst>
        </pc:spChg>
        <pc:spChg chg="mod topLvl">
          <ac:chgData name="Marcel Schrauwen" userId="a0eb31cc-fb57-4beb-a905-b50ad30eea93" providerId="ADAL" clId="{44323E89-2A6C-4E24-81AA-21BC16E73784}" dt="2022-06-07T12:24:44.800" v="10006" actId="165"/>
          <ac:spMkLst>
            <pc:docMk/>
            <pc:sldMk cId="1419002907" sldId="299"/>
            <ac:spMk id="211" creationId="{D0C2D491-174C-41A2-864C-F2F2C101C7D5}"/>
          </ac:spMkLst>
        </pc:spChg>
        <pc:spChg chg="mod topLvl">
          <ac:chgData name="Marcel Schrauwen" userId="a0eb31cc-fb57-4beb-a905-b50ad30eea93" providerId="ADAL" clId="{44323E89-2A6C-4E24-81AA-21BC16E73784}" dt="2022-06-07T12:25:23.097" v="10011" actId="1035"/>
          <ac:spMkLst>
            <pc:docMk/>
            <pc:sldMk cId="1419002907" sldId="299"/>
            <ac:spMk id="212" creationId="{2553D364-6817-48DD-80E0-2D672BEF1CF3}"/>
          </ac:spMkLst>
        </pc:spChg>
        <pc:spChg chg="mod topLvl">
          <ac:chgData name="Marcel Schrauwen" userId="a0eb31cc-fb57-4beb-a905-b50ad30eea93" providerId="ADAL" clId="{44323E89-2A6C-4E24-81AA-21BC16E73784}" dt="2022-06-07T12:25:23.097" v="10011" actId="1035"/>
          <ac:spMkLst>
            <pc:docMk/>
            <pc:sldMk cId="1419002907" sldId="299"/>
            <ac:spMk id="213" creationId="{ACE1F755-F336-44AA-BEC1-CEE24D23F478}"/>
          </ac:spMkLst>
        </pc:spChg>
        <pc:spChg chg="mod topLvl">
          <ac:chgData name="Marcel Schrauwen" userId="a0eb31cc-fb57-4beb-a905-b50ad30eea93" providerId="ADAL" clId="{44323E89-2A6C-4E24-81AA-21BC16E73784}" dt="2022-06-07T12:24:44.800" v="10006" actId="165"/>
          <ac:spMkLst>
            <pc:docMk/>
            <pc:sldMk cId="1419002907" sldId="299"/>
            <ac:spMk id="214" creationId="{69653161-B687-4289-BB9D-72F8466A4AF4}"/>
          </ac:spMkLst>
        </pc:spChg>
        <pc:spChg chg="mod topLvl">
          <ac:chgData name="Marcel Schrauwen" userId="a0eb31cc-fb57-4beb-a905-b50ad30eea93" providerId="ADAL" clId="{44323E89-2A6C-4E24-81AA-21BC16E73784}" dt="2022-06-07T12:24:44.800" v="10006" actId="165"/>
          <ac:spMkLst>
            <pc:docMk/>
            <pc:sldMk cId="1419002907" sldId="299"/>
            <ac:spMk id="215" creationId="{1EC66F3E-2FDC-44F2-BC5E-B84D2AEFF394}"/>
          </ac:spMkLst>
        </pc:spChg>
        <pc:spChg chg="mod topLvl">
          <ac:chgData name="Marcel Schrauwen" userId="a0eb31cc-fb57-4beb-a905-b50ad30eea93" providerId="ADAL" clId="{44323E89-2A6C-4E24-81AA-21BC16E73784}" dt="2022-06-07T12:24:44.800" v="10006" actId="165"/>
          <ac:spMkLst>
            <pc:docMk/>
            <pc:sldMk cId="1419002907" sldId="299"/>
            <ac:spMk id="216" creationId="{853C5CDF-0A62-4802-891F-FB73BAF7FA05}"/>
          </ac:spMkLst>
        </pc:spChg>
        <pc:spChg chg="mod topLvl">
          <ac:chgData name="Marcel Schrauwen" userId="a0eb31cc-fb57-4beb-a905-b50ad30eea93" providerId="ADAL" clId="{44323E89-2A6C-4E24-81AA-21BC16E73784}" dt="2022-06-07T12:24:39.374" v="10005" actId="165"/>
          <ac:spMkLst>
            <pc:docMk/>
            <pc:sldMk cId="1419002907" sldId="299"/>
            <ac:spMk id="217" creationId="{596DFAF4-8E56-4EFF-92A0-62AE0CA768C0}"/>
          </ac:spMkLst>
        </pc:spChg>
        <pc:grpChg chg="add del mod topLvl">
          <ac:chgData name="Marcel Schrauwen" userId="a0eb31cc-fb57-4beb-a905-b50ad30eea93" providerId="ADAL" clId="{44323E89-2A6C-4E24-81AA-21BC16E73784}" dt="2022-06-07T12:24:44.800" v="10006" actId="165"/>
          <ac:grpSpMkLst>
            <pc:docMk/>
            <pc:sldMk cId="1419002907" sldId="299"/>
            <ac:grpSpMk id="2" creationId="{67552D25-A41A-454C-9E38-68A02CDE9D82}"/>
          </ac:grpSpMkLst>
        </pc:grpChg>
        <pc:grpChg chg="add del mod">
          <ac:chgData name="Marcel Schrauwen" userId="a0eb31cc-fb57-4beb-a905-b50ad30eea93" providerId="ADAL" clId="{44323E89-2A6C-4E24-81AA-21BC16E73784}" dt="2022-06-07T12:24:39.374" v="10005" actId="165"/>
          <ac:grpSpMkLst>
            <pc:docMk/>
            <pc:sldMk cId="1419002907" sldId="299"/>
            <ac:grpSpMk id="6" creationId="{4CDDA812-9FB9-4CC1-9308-1CE21EF02C7E}"/>
          </ac:grpSpMkLst>
        </pc:grpChg>
        <pc:grpChg chg="mod topLvl">
          <ac:chgData name="Marcel Schrauwen" userId="a0eb31cc-fb57-4beb-a905-b50ad30eea93" providerId="ADAL" clId="{44323E89-2A6C-4E24-81AA-21BC16E73784}" dt="2022-06-07T12:25:23.097" v="10011" actId="1035"/>
          <ac:grpSpMkLst>
            <pc:docMk/>
            <pc:sldMk cId="1419002907" sldId="299"/>
            <ac:grpSpMk id="27" creationId="{C2198C82-D61A-4EF4-AE03-7C48959C140B}"/>
          </ac:grpSpMkLst>
        </pc:grpChg>
        <pc:grpChg chg="mod topLvl">
          <ac:chgData name="Marcel Schrauwen" userId="a0eb31cc-fb57-4beb-a905-b50ad30eea93" providerId="ADAL" clId="{44323E89-2A6C-4E24-81AA-21BC16E73784}" dt="2022-06-07T12:24:44.800" v="10006" actId="165"/>
          <ac:grpSpMkLst>
            <pc:docMk/>
            <pc:sldMk cId="1419002907" sldId="299"/>
            <ac:grpSpMk id="30" creationId="{EF96D56F-F351-4AD8-8B18-05DA73C9DB76}"/>
          </ac:grpSpMkLst>
        </pc:grpChg>
        <pc:grpChg chg="mod topLvl">
          <ac:chgData name="Marcel Schrauwen" userId="a0eb31cc-fb57-4beb-a905-b50ad30eea93" providerId="ADAL" clId="{44323E89-2A6C-4E24-81AA-21BC16E73784}" dt="2022-06-07T12:24:44.800" v="10006" actId="165"/>
          <ac:grpSpMkLst>
            <pc:docMk/>
            <pc:sldMk cId="1419002907" sldId="299"/>
            <ac:grpSpMk id="36" creationId="{2A53445C-7B3A-4A82-9ACD-B9A956D45EF1}"/>
          </ac:grpSpMkLst>
        </pc:grpChg>
        <pc:grpChg chg="mod topLvl">
          <ac:chgData name="Marcel Schrauwen" userId="a0eb31cc-fb57-4beb-a905-b50ad30eea93" providerId="ADAL" clId="{44323E89-2A6C-4E24-81AA-21BC16E73784}" dt="2022-06-07T12:24:39.374" v="10005" actId="165"/>
          <ac:grpSpMkLst>
            <pc:docMk/>
            <pc:sldMk cId="1419002907" sldId="299"/>
            <ac:grpSpMk id="42" creationId="{E2DB066F-2415-47EB-ADE1-0AB3EE01D1E1}"/>
          </ac:grpSpMkLst>
        </pc:grpChg>
        <pc:grpChg chg="mod">
          <ac:chgData name="Marcel Schrauwen" userId="a0eb31cc-fb57-4beb-a905-b50ad30eea93" providerId="ADAL" clId="{44323E89-2A6C-4E24-81AA-21BC16E73784}" dt="2022-06-07T12:24:44.800" v="10006" actId="165"/>
          <ac:grpSpMkLst>
            <pc:docMk/>
            <pc:sldMk cId="1419002907" sldId="299"/>
            <ac:grpSpMk id="92" creationId="{0890E973-2BA4-440D-9732-2BDC5B1CCAF9}"/>
          </ac:grpSpMkLst>
        </pc:grpChg>
        <pc:grpChg chg="mod">
          <ac:chgData name="Marcel Schrauwen" userId="a0eb31cc-fb57-4beb-a905-b50ad30eea93" providerId="ADAL" clId="{44323E89-2A6C-4E24-81AA-21BC16E73784}" dt="2022-06-07T12:24:44.800" v="10006" actId="165"/>
          <ac:grpSpMkLst>
            <pc:docMk/>
            <pc:sldMk cId="1419002907" sldId="299"/>
            <ac:grpSpMk id="96" creationId="{A6435722-26B5-4E52-9FB9-D15A12757811}"/>
          </ac:grpSpMkLst>
        </pc:grpChg>
        <pc:grpChg chg="mod topLvl">
          <ac:chgData name="Marcel Schrauwen" userId="a0eb31cc-fb57-4beb-a905-b50ad30eea93" providerId="ADAL" clId="{44323E89-2A6C-4E24-81AA-21BC16E73784}" dt="2022-06-07T12:25:23.097" v="10011" actId="1035"/>
          <ac:grpSpMkLst>
            <pc:docMk/>
            <pc:sldMk cId="1419002907" sldId="299"/>
            <ac:grpSpMk id="99" creationId="{448E3C29-227C-40AE-890B-F731FF422F29}"/>
          </ac:grpSpMkLst>
        </pc:grpChg>
        <pc:grpChg chg="mod">
          <ac:chgData name="Marcel Schrauwen" userId="a0eb31cc-fb57-4beb-a905-b50ad30eea93" providerId="ADAL" clId="{44323E89-2A6C-4E24-81AA-21BC16E73784}" dt="2022-06-07T12:24:44.800" v="10006" actId="165"/>
          <ac:grpSpMkLst>
            <pc:docMk/>
            <pc:sldMk cId="1419002907" sldId="299"/>
            <ac:grpSpMk id="108" creationId="{AA52C6FE-8574-451F-BE49-D939E5F0BD14}"/>
          </ac:grpSpMkLst>
        </pc:grpChg>
        <pc:grpChg chg="mod">
          <ac:chgData name="Marcel Schrauwen" userId="a0eb31cc-fb57-4beb-a905-b50ad30eea93" providerId="ADAL" clId="{44323E89-2A6C-4E24-81AA-21BC16E73784}" dt="2022-06-07T12:24:44.800" v="10006" actId="165"/>
          <ac:grpSpMkLst>
            <pc:docMk/>
            <pc:sldMk cId="1419002907" sldId="299"/>
            <ac:grpSpMk id="111" creationId="{75EA5913-62B4-40A2-B898-219C4507EACF}"/>
          </ac:grpSpMkLst>
        </pc:grpChg>
        <pc:grpChg chg="mod topLvl">
          <ac:chgData name="Marcel Schrauwen" userId="a0eb31cc-fb57-4beb-a905-b50ad30eea93" providerId="ADAL" clId="{44323E89-2A6C-4E24-81AA-21BC16E73784}" dt="2022-06-07T12:25:23.097" v="10011" actId="1035"/>
          <ac:grpSpMkLst>
            <pc:docMk/>
            <pc:sldMk cId="1419002907" sldId="299"/>
            <ac:grpSpMk id="113" creationId="{DA7F5159-C060-4847-99E8-08F035C77367}"/>
          </ac:grpSpMkLst>
        </pc:grpChg>
        <pc:grpChg chg="mod topLvl">
          <ac:chgData name="Marcel Schrauwen" userId="a0eb31cc-fb57-4beb-a905-b50ad30eea93" providerId="ADAL" clId="{44323E89-2A6C-4E24-81AA-21BC16E73784}" dt="2022-06-07T12:24:44.800" v="10006" actId="165"/>
          <ac:grpSpMkLst>
            <pc:docMk/>
            <pc:sldMk cId="1419002907" sldId="299"/>
            <ac:grpSpMk id="116" creationId="{69ACCA73-0AD7-473E-878A-174179ECB31B}"/>
          </ac:grpSpMkLst>
        </pc:grpChg>
        <pc:grpChg chg="mod topLvl">
          <ac:chgData name="Marcel Schrauwen" userId="a0eb31cc-fb57-4beb-a905-b50ad30eea93" providerId="ADAL" clId="{44323E89-2A6C-4E24-81AA-21BC16E73784}" dt="2022-06-07T12:24:44.800" v="10006" actId="165"/>
          <ac:grpSpMkLst>
            <pc:docMk/>
            <pc:sldMk cId="1419002907" sldId="299"/>
            <ac:grpSpMk id="118" creationId="{62000914-F70A-4457-B907-8B054C9FCE07}"/>
          </ac:grpSpMkLst>
        </pc:grpChg>
        <pc:grpChg chg="mod">
          <ac:chgData name="Marcel Schrauwen" userId="a0eb31cc-fb57-4beb-a905-b50ad30eea93" providerId="ADAL" clId="{44323E89-2A6C-4E24-81AA-21BC16E73784}" dt="2022-06-07T12:23:16.676" v="10003" actId="1076"/>
          <ac:grpSpMkLst>
            <pc:docMk/>
            <pc:sldMk cId="1419002907" sldId="299"/>
            <ac:grpSpMk id="149" creationId="{79F8F43F-0DB9-4B0F-9B9C-D8CE51EA0E0B}"/>
          </ac:grpSpMkLst>
        </pc:grpChg>
        <pc:grpChg chg="mod topLvl">
          <ac:chgData name="Marcel Schrauwen" userId="a0eb31cc-fb57-4beb-a905-b50ad30eea93" providerId="ADAL" clId="{44323E89-2A6C-4E24-81AA-21BC16E73784}" dt="2022-06-07T12:24:44.800" v="10006" actId="165"/>
          <ac:grpSpMkLst>
            <pc:docMk/>
            <pc:sldMk cId="1419002907" sldId="299"/>
            <ac:grpSpMk id="172" creationId="{0A966FBE-081E-485D-B9D5-B2DDCECF3D54}"/>
          </ac:grpSpMkLst>
        </pc:grpChg>
        <pc:grpChg chg="mod topLvl">
          <ac:chgData name="Marcel Schrauwen" userId="a0eb31cc-fb57-4beb-a905-b50ad30eea93" providerId="ADAL" clId="{44323E89-2A6C-4E24-81AA-21BC16E73784}" dt="2022-06-07T12:24:44.800" v="10006" actId="165"/>
          <ac:grpSpMkLst>
            <pc:docMk/>
            <pc:sldMk cId="1419002907" sldId="299"/>
            <ac:grpSpMk id="176" creationId="{97789798-132D-401D-AB09-8B058F0A2EE8}"/>
          </ac:grpSpMkLst>
        </pc:grpChg>
        <pc:grpChg chg="mod topLvl">
          <ac:chgData name="Marcel Schrauwen" userId="a0eb31cc-fb57-4beb-a905-b50ad30eea93" providerId="ADAL" clId="{44323E89-2A6C-4E24-81AA-21BC16E73784}" dt="2022-06-07T12:24:44.800" v="10006" actId="165"/>
          <ac:grpSpMkLst>
            <pc:docMk/>
            <pc:sldMk cId="1419002907" sldId="299"/>
            <ac:grpSpMk id="187" creationId="{2D534B0F-20EC-43B9-AE59-5B07B82A3707}"/>
          </ac:grpSpMkLst>
        </pc:grpChg>
        <pc:cxnChg chg="mod">
          <ac:chgData name="Marcel Schrauwen" userId="a0eb31cc-fb57-4beb-a905-b50ad30eea93" providerId="ADAL" clId="{44323E89-2A6C-4E24-81AA-21BC16E73784}" dt="2022-06-07T12:24:44.800" v="10006" actId="165"/>
          <ac:cxnSpMkLst>
            <pc:docMk/>
            <pc:sldMk cId="1419002907" sldId="299"/>
            <ac:cxnSpMk id="29" creationId="{4A5A47EF-90E8-4AD9-BC38-4DDDA0864C50}"/>
          </ac:cxnSpMkLst>
        </pc:cxnChg>
        <pc:cxnChg chg="mod">
          <ac:chgData name="Marcel Schrauwen" userId="a0eb31cc-fb57-4beb-a905-b50ad30eea93" providerId="ADAL" clId="{44323E89-2A6C-4E24-81AA-21BC16E73784}" dt="2022-06-07T12:24:44.800" v="10006" actId="165"/>
          <ac:cxnSpMkLst>
            <pc:docMk/>
            <pc:sldMk cId="1419002907" sldId="299"/>
            <ac:cxnSpMk id="32" creationId="{3D681400-47B6-45CB-9DFA-FBDE82473A0E}"/>
          </ac:cxnSpMkLst>
        </pc:cxnChg>
        <pc:cxnChg chg="mod">
          <ac:chgData name="Marcel Schrauwen" userId="a0eb31cc-fb57-4beb-a905-b50ad30eea93" providerId="ADAL" clId="{44323E89-2A6C-4E24-81AA-21BC16E73784}" dt="2022-06-07T12:24:44.800" v="10006" actId="165"/>
          <ac:cxnSpMkLst>
            <pc:docMk/>
            <pc:sldMk cId="1419002907" sldId="299"/>
            <ac:cxnSpMk id="38" creationId="{F49890AB-600B-433E-82E5-79FAA63CE660}"/>
          </ac:cxnSpMkLst>
        </pc:cxnChg>
        <pc:cxnChg chg="mod">
          <ac:chgData name="Marcel Schrauwen" userId="a0eb31cc-fb57-4beb-a905-b50ad30eea93" providerId="ADAL" clId="{44323E89-2A6C-4E24-81AA-21BC16E73784}" dt="2022-06-07T12:24:39.374" v="10005" actId="165"/>
          <ac:cxnSpMkLst>
            <pc:docMk/>
            <pc:sldMk cId="1419002907" sldId="299"/>
            <ac:cxnSpMk id="44" creationId="{3BDFE9D5-6EA2-407C-952A-372FA0352030}"/>
          </ac:cxnSpMkLst>
        </pc:cxnChg>
        <pc:cxnChg chg="mod">
          <ac:chgData name="Marcel Schrauwen" userId="a0eb31cc-fb57-4beb-a905-b50ad30eea93" providerId="ADAL" clId="{44323E89-2A6C-4E24-81AA-21BC16E73784}" dt="2022-06-07T12:24:44.800" v="10006" actId="165"/>
          <ac:cxnSpMkLst>
            <pc:docMk/>
            <pc:sldMk cId="1419002907" sldId="299"/>
            <ac:cxnSpMk id="85" creationId="{7F42EA06-2B44-4A84-A692-65132FA36F84}"/>
          </ac:cxnSpMkLst>
        </pc:cxnChg>
        <pc:cxnChg chg="mod">
          <ac:chgData name="Marcel Schrauwen" userId="a0eb31cc-fb57-4beb-a905-b50ad30eea93" providerId="ADAL" clId="{44323E89-2A6C-4E24-81AA-21BC16E73784}" dt="2022-06-07T12:24:44.800" v="10006" actId="165"/>
          <ac:cxnSpMkLst>
            <pc:docMk/>
            <pc:sldMk cId="1419002907" sldId="299"/>
            <ac:cxnSpMk id="86" creationId="{62B4EF78-9037-41C7-A5DA-00508C876F20}"/>
          </ac:cxnSpMkLst>
        </pc:cxnChg>
        <pc:cxnChg chg="mod">
          <ac:chgData name="Marcel Schrauwen" userId="a0eb31cc-fb57-4beb-a905-b50ad30eea93" providerId="ADAL" clId="{44323E89-2A6C-4E24-81AA-21BC16E73784}" dt="2022-06-07T12:24:44.800" v="10006" actId="165"/>
          <ac:cxnSpMkLst>
            <pc:docMk/>
            <pc:sldMk cId="1419002907" sldId="299"/>
            <ac:cxnSpMk id="87" creationId="{E229FD6B-538A-4965-89BB-FCEACB6EC3FF}"/>
          </ac:cxnSpMkLst>
        </pc:cxnChg>
        <pc:cxnChg chg="mod">
          <ac:chgData name="Marcel Schrauwen" userId="a0eb31cc-fb57-4beb-a905-b50ad30eea93" providerId="ADAL" clId="{44323E89-2A6C-4E24-81AA-21BC16E73784}" dt="2022-06-07T12:24:44.800" v="10006" actId="165"/>
          <ac:cxnSpMkLst>
            <pc:docMk/>
            <pc:sldMk cId="1419002907" sldId="299"/>
            <ac:cxnSpMk id="93" creationId="{32517101-17E1-42C4-BE59-227642C5A113}"/>
          </ac:cxnSpMkLst>
        </pc:cxnChg>
        <pc:cxnChg chg="mod">
          <ac:chgData name="Marcel Schrauwen" userId="a0eb31cc-fb57-4beb-a905-b50ad30eea93" providerId="ADAL" clId="{44323E89-2A6C-4E24-81AA-21BC16E73784}" dt="2022-06-07T12:24:44.800" v="10006" actId="165"/>
          <ac:cxnSpMkLst>
            <pc:docMk/>
            <pc:sldMk cId="1419002907" sldId="299"/>
            <ac:cxnSpMk id="97" creationId="{D071842B-16AF-45E8-BA6B-045F04286108}"/>
          </ac:cxnSpMkLst>
        </pc:cxnChg>
        <pc:cxnChg chg="mod">
          <ac:chgData name="Marcel Schrauwen" userId="a0eb31cc-fb57-4beb-a905-b50ad30eea93" providerId="ADAL" clId="{44323E89-2A6C-4E24-81AA-21BC16E73784}" dt="2022-06-07T12:24:44.800" v="10006" actId="165"/>
          <ac:cxnSpMkLst>
            <pc:docMk/>
            <pc:sldMk cId="1419002907" sldId="299"/>
            <ac:cxnSpMk id="106" creationId="{A1DA3468-F758-4FE0-A5A1-0AF10875533A}"/>
          </ac:cxnSpMkLst>
        </pc:cxnChg>
        <pc:cxnChg chg="mod">
          <ac:chgData name="Marcel Schrauwen" userId="a0eb31cc-fb57-4beb-a905-b50ad30eea93" providerId="ADAL" clId="{44323E89-2A6C-4E24-81AA-21BC16E73784}" dt="2022-06-07T12:24:44.800" v="10006" actId="165"/>
          <ac:cxnSpMkLst>
            <pc:docMk/>
            <pc:sldMk cId="1419002907" sldId="299"/>
            <ac:cxnSpMk id="107" creationId="{7128707D-2E9B-4304-A266-7225644D93DC}"/>
          </ac:cxnSpMkLst>
        </pc:cxnChg>
        <pc:cxnChg chg="mod">
          <ac:chgData name="Marcel Schrauwen" userId="a0eb31cc-fb57-4beb-a905-b50ad30eea93" providerId="ADAL" clId="{44323E89-2A6C-4E24-81AA-21BC16E73784}" dt="2022-06-07T12:24:44.800" v="10006" actId="165"/>
          <ac:cxnSpMkLst>
            <pc:docMk/>
            <pc:sldMk cId="1419002907" sldId="299"/>
            <ac:cxnSpMk id="114" creationId="{FC548D33-46D7-4C97-91B4-153B8B576DB8}"/>
          </ac:cxnSpMkLst>
        </pc:cxnChg>
        <pc:cxnChg chg="mod">
          <ac:chgData name="Marcel Schrauwen" userId="a0eb31cc-fb57-4beb-a905-b50ad30eea93" providerId="ADAL" clId="{44323E89-2A6C-4E24-81AA-21BC16E73784}" dt="2022-06-07T12:24:44.800" v="10006" actId="165"/>
          <ac:cxnSpMkLst>
            <pc:docMk/>
            <pc:sldMk cId="1419002907" sldId="299"/>
            <ac:cxnSpMk id="124" creationId="{C16F4199-EE74-4140-9BD2-0763FD2E3A46}"/>
          </ac:cxnSpMkLst>
        </pc:cxnChg>
        <pc:cxnChg chg="mod">
          <ac:chgData name="Marcel Schrauwen" userId="a0eb31cc-fb57-4beb-a905-b50ad30eea93" providerId="ADAL" clId="{44323E89-2A6C-4E24-81AA-21BC16E73784}" dt="2022-06-07T12:24:44.800" v="10006" actId="165"/>
          <ac:cxnSpMkLst>
            <pc:docMk/>
            <pc:sldMk cId="1419002907" sldId="299"/>
            <ac:cxnSpMk id="161" creationId="{2644E744-9BCE-40D9-8034-63BC293AF181}"/>
          </ac:cxnSpMkLst>
        </pc:cxnChg>
        <pc:cxnChg chg="mod">
          <ac:chgData name="Marcel Schrauwen" userId="a0eb31cc-fb57-4beb-a905-b50ad30eea93" providerId="ADAL" clId="{44323E89-2A6C-4E24-81AA-21BC16E73784}" dt="2022-06-07T12:24:44.800" v="10006" actId="165"/>
          <ac:cxnSpMkLst>
            <pc:docMk/>
            <pc:sldMk cId="1419002907" sldId="299"/>
            <ac:cxnSpMk id="163" creationId="{6001F1C4-62B4-42E3-B333-05DB02465E57}"/>
          </ac:cxnSpMkLst>
        </pc:cxnChg>
        <pc:cxnChg chg="mod">
          <ac:chgData name="Marcel Schrauwen" userId="a0eb31cc-fb57-4beb-a905-b50ad30eea93" providerId="ADAL" clId="{44323E89-2A6C-4E24-81AA-21BC16E73784}" dt="2022-06-07T12:24:44.800" v="10006" actId="165"/>
          <ac:cxnSpMkLst>
            <pc:docMk/>
            <pc:sldMk cId="1419002907" sldId="299"/>
            <ac:cxnSpMk id="164" creationId="{A2A6D80E-C9AE-40C9-BE67-B7A85CEC13A0}"/>
          </ac:cxnSpMkLst>
        </pc:cxnChg>
        <pc:cxnChg chg="mod topLvl">
          <ac:chgData name="Marcel Schrauwen" userId="a0eb31cc-fb57-4beb-a905-b50ad30eea93" providerId="ADAL" clId="{44323E89-2A6C-4E24-81AA-21BC16E73784}" dt="2022-06-07T12:24:44.800" v="10006" actId="165"/>
          <ac:cxnSpMkLst>
            <pc:docMk/>
            <pc:sldMk cId="1419002907" sldId="299"/>
            <ac:cxnSpMk id="184" creationId="{7604F727-26E7-4099-9A15-7A157BB21C4A}"/>
          </ac:cxnSpMkLst>
        </pc:cxnChg>
        <pc:cxnChg chg="mod topLvl">
          <ac:chgData name="Marcel Schrauwen" userId="a0eb31cc-fb57-4beb-a905-b50ad30eea93" providerId="ADAL" clId="{44323E89-2A6C-4E24-81AA-21BC16E73784}" dt="2022-06-07T12:24:44.800" v="10006" actId="165"/>
          <ac:cxnSpMkLst>
            <pc:docMk/>
            <pc:sldMk cId="1419002907" sldId="299"/>
            <ac:cxnSpMk id="185" creationId="{C681237C-D734-44DC-ADD9-BBCE38E06A7C}"/>
          </ac:cxnSpMkLst>
        </pc:cxnChg>
      </pc:sldChg>
      <pc:sldChg chg="add del ord">
        <pc:chgData name="Marcel Schrauwen" userId="a0eb31cc-fb57-4beb-a905-b50ad30eea93" providerId="ADAL" clId="{44323E89-2A6C-4E24-81AA-21BC16E73784}" dt="2022-06-07T12:34:43.867" v="10152" actId="2696"/>
        <pc:sldMkLst>
          <pc:docMk/>
          <pc:sldMk cId="454072354" sldId="300"/>
        </pc:sldMkLst>
      </pc:sldChg>
      <pc:sldChg chg="modSp add del mod">
        <pc:chgData name="Marcel Schrauwen" userId="a0eb31cc-fb57-4beb-a905-b50ad30eea93" providerId="ADAL" clId="{44323E89-2A6C-4E24-81AA-21BC16E73784}" dt="2022-06-07T12:28:19.303" v="10016" actId="2696"/>
        <pc:sldMkLst>
          <pc:docMk/>
          <pc:sldMk cId="2655330578" sldId="300"/>
        </pc:sldMkLst>
        <pc:spChg chg="mod">
          <ac:chgData name="Marcel Schrauwen" userId="a0eb31cc-fb57-4beb-a905-b50ad30eea93" providerId="ADAL" clId="{44323E89-2A6C-4E24-81AA-21BC16E73784}" dt="2022-06-07T12:25:57.454" v="10015" actId="20577"/>
          <ac:spMkLst>
            <pc:docMk/>
            <pc:sldMk cId="2655330578" sldId="300"/>
            <ac:spMk id="4" creationId="{AD0B4976-8519-4746-B73A-C26E49DD15CA}"/>
          </ac:spMkLst>
        </pc:spChg>
        <pc:spChg chg="mod">
          <ac:chgData name="Marcel Schrauwen" userId="a0eb31cc-fb57-4beb-a905-b50ad30eea93" providerId="ADAL" clId="{44323E89-2A6C-4E24-81AA-21BC16E73784}" dt="2022-06-07T12:25:52.303" v="10013" actId="1076"/>
          <ac:spMkLst>
            <pc:docMk/>
            <pc:sldMk cId="2655330578" sldId="300"/>
            <ac:spMk id="203" creationId="{B258F8C8-D2C6-434E-A18B-16105DE987D5}"/>
          </ac:spMkLst>
        </pc:spChg>
        <pc:spChg chg="mod">
          <ac:chgData name="Marcel Schrauwen" userId="a0eb31cc-fb57-4beb-a905-b50ad30eea93" providerId="ADAL" clId="{44323E89-2A6C-4E24-81AA-21BC16E73784}" dt="2022-06-07T12:25:52.303" v="10013" actId="1076"/>
          <ac:spMkLst>
            <pc:docMk/>
            <pc:sldMk cId="2655330578" sldId="300"/>
            <ac:spMk id="204" creationId="{F0D69C0E-276F-44FF-8287-A96411E7EB03}"/>
          </ac:spMkLst>
        </pc:spChg>
        <pc:spChg chg="mod">
          <ac:chgData name="Marcel Schrauwen" userId="a0eb31cc-fb57-4beb-a905-b50ad30eea93" providerId="ADAL" clId="{44323E89-2A6C-4E24-81AA-21BC16E73784}" dt="2022-06-07T12:25:52.303" v="10013" actId="1076"/>
          <ac:spMkLst>
            <pc:docMk/>
            <pc:sldMk cId="2655330578" sldId="300"/>
            <ac:spMk id="212" creationId="{2553D364-6817-48DD-80E0-2D672BEF1CF3}"/>
          </ac:spMkLst>
        </pc:spChg>
        <pc:spChg chg="mod">
          <ac:chgData name="Marcel Schrauwen" userId="a0eb31cc-fb57-4beb-a905-b50ad30eea93" providerId="ADAL" clId="{44323E89-2A6C-4E24-81AA-21BC16E73784}" dt="2022-06-07T12:25:52.303" v="10013" actId="1076"/>
          <ac:spMkLst>
            <pc:docMk/>
            <pc:sldMk cId="2655330578" sldId="300"/>
            <ac:spMk id="213" creationId="{ACE1F755-F336-44AA-BEC1-CEE24D23F478}"/>
          </ac:spMkLst>
        </pc:spChg>
        <pc:grpChg chg="mod">
          <ac:chgData name="Marcel Schrauwen" userId="a0eb31cc-fb57-4beb-a905-b50ad30eea93" providerId="ADAL" clId="{44323E89-2A6C-4E24-81AA-21BC16E73784}" dt="2022-06-07T12:25:52.303" v="10013" actId="1076"/>
          <ac:grpSpMkLst>
            <pc:docMk/>
            <pc:sldMk cId="2655330578" sldId="300"/>
            <ac:grpSpMk id="27" creationId="{C2198C82-D61A-4EF4-AE03-7C48959C140B}"/>
          </ac:grpSpMkLst>
        </pc:grpChg>
        <pc:grpChg chg="mod">
          <ac:chgData name="Marcel Schrauwen" userId="a0eb31cc-fb57-4beb-a905-b50ad30eea93" providerId="ADAL" clId="{44323E89-2A6C-4E24-81AA-21BC16E73784}" dt="2022-06-07T12:25:52.303" v="10013" actId="1076"/>
          <ac:grpSpMkLst>
            <pc:docMk/>
            <pc:sldMk cId="2655330578" sldId="300"/>
            <ac:grpSpMk id="99" creationId="{448E3C29-227C-40AE-890B-F731FF422F29}"/>
          </ac:grpSpMkLst>
        </pc:grpChg>
        <pc:grpChg chg="mod">
          <ac:chgData name="Marcel Schrauwen" userId="a0eb31cc-fb57-4beb-a905-b50ad30eea93" providerId="ADAL" clId="{44323E89-2A6C-4E24-81AA-21BC16E73784}" dt="2022-06-07T12:25:52.303" v="10013" actId="1076"/>
          <ac:grpSpMkLst>
            <pc:docMk/>
            <pc:sldMk cId="2655330578" sldId="300"/>
            <ac:grpSpMk id="113" creationId="{DA7F5159-C060-4847-99E8-08F035C77367}"/>
          </ac:grpSpMkLst>
        </pc:grpChg>
      </pc:sldChg>
      <pc:sldChg chg="addSp delSp modSp add mod modTransition">
        <pc:chgData name="Marcel Schrauwen" userId="a0eb31cc-fb57-4beb-a905-b50ad30eea93" providerId="ADAL" clId="{44323E89-2A6C-4E24-81AA-21BC16E73784}" dt="2022-06-10T14:03:55.203" v="25315" actId="962"/>
        <pc:sldMkLst>
          <pc:docMk/>
          <pc:sldMk cId="3252583397" sldId="300"/>
        </pc:sldMkLst>
        <pc:spChg chg="mod">
          <ac:chgData name="Marcel Schrauwen" userId="a0eb31cc-fb57-4beb-a905-b50ad30eea93" providerId="ADAL" clId="{44323E89-2A6C-4E24-81AA-21BC16E73784}" dt="2022-06-10T13:54:41.801" v="25195" actId="20577"/>
          <ac:spMkLst>
            <pc:docMk/>
            <pc:sldMk cId="3252583397" sldId="300"/>
            <ac:spMk id="4" creationId="{AD0B4976-8519-4746-B73A-C26E49DD15CA}"/>
          </ac:spMkLst>
        </pc:spChg>
        <pc:spChg chg="add mod">
          <ac:chgData name="Marcel Schrauwen" userId="a0eb31cc-fb57-4beb-a905-b50ad30eea93" providerId="ADAL" clId="{44323E89-2A6C-4E24-81AA-21BC16E73784}" dt="2022-06-10T08:59:01.479" v="23897" actId="20577"/>
          <ac:spMkLst>
            <pc:docMk/>
            <pc:sldMk cId="3252583397" sldId="300"/>
            <ac:spMk id="51" creationId="{F4C9A3C4-C2F1-4A9C-A2A3-345F61C8718A}"/>
          </ac:spMkLst>
        </pc:spChg>
        <pc:spChg chg="del">
          <ac:chgData name="Marcel Schrauwen" userId="a0eb31cc-fb57-4beb-a905-b50ad30eea93" providerId="ADAL" clId="{44323E89-2A6C-4E24-81AA-21BC16E73784}" dt="2022-06-07T12:35:16.580" v="10159" actId="478"/>
          <ac:spMkLst>
            <pc:docMk/>
            <pc:sldMk cId="3252583397" sldId="300"/>
            <ac:spMk id="205" creationId="{912A912D-86B7-4BCD-985E-7ECFE2317846}"/>
          </ac:spMkLst>
        </pc:spChg>
        <pc:spChg chg="del">
          <ac:chgData name="Marcel Schrauwen" userId="a0eb31cc-fb57-4beb-a905-b50ad30eea93" providerId="ADAL" clId="{44323E89-2A6C-4E24-81AA-21BC16E73784}" dt="2022-06-07T12:35:12.646" v="10157" actId="478"/>
          <ac:spMkLst>
            <pc:docMk/>
            <pc:sldMk cId="3252583397" sldId="300"/>
            <ac:spMk id="217" creationId="{596DFAF4-8E56-4EFF-92A0-62AE0CA768C0}"/>
          </ac:spMkLst>
        </pc:spChg>
        <pc:grpChg chg="mod">
          <ac:chgData name="Marcel Schrauwen" userId="a0eb31cc-fb57-4beb-a905-b50ad30eea93" providerId="ADAL" clId="{44323E89-2A6C-4E24-81AA-21BC16E73784}" dt="2022-06-07T12:35:09.858" v="10156" actId="1076"/>
          <ac:grpSpMkLst>
            <pc:docMk/>
            <pc:sldMk cId="3252583397" sldId="300"/>
            <ac:grpSpMk id="42" creationId="{E2DB066F-2415-47EB-ADE1-0AB3EE01D1E1}"/>
          </ac:grpSpMkLst>
        </pc:grpChg>
        <pc:grpChg chg="del">
          <ac:chgData name="Marcel Schrauwen" userId="a0eb31cc-fb57-4beb-a905-b50ad30eea93" providerId="ADAL" clId="{44323E89-2A6C-4E24-81AA-21BC16E73784}" dt="2022-06-07T12:35:14.346" v="10158" actId="478"/>
          <ac:grpSpMkLst>
            <pc:docMk/>
            <pc:sldMk cId="3252583397" sldId="300"/>
            <ac:grpSpMk id="118" creationId="{62000914-F70A-4457-B907-8B054C9FCE07}"/>
          </ac:grpSpMkLst>
        </pc:grpChg>
        <pc:grpChg chg="mod">
          <ac:chgData name="Marcel Schrauwen" userId="a0eb31cc-fb57-4beb-a905-b50ad30eea93" providerId="ADAL" clId="{44323E89-2A6C-4E24-81AA-21BC16E73784}" dt="2022-06-10T14:03:55.203" v="25315" actId="962"/>
          <ac:grpSpMkLst>
            <pc:docMk/>
            <pc:sldMk cId="3252583397" sldId="300"/>
            <ac:grpSpMk id="155" creationId="{F5A10533-09D2-407C-A1DC-431A5DAD20D3}"/>
          </ac:grpSpMkLst>
        </pc:grpChg>
      </pc:sldChg>
      <pc:sldChg chg="addSp delSp modSp add mod modTransition">
        <pc:chgData name="Marcel Schrauwen" userId="a0eb31cc-fb57-4beb-a905-b50ad30eea93" providerId="ADAL" clId="{44323E89-2A6C-4E24-81AA-21BC16E73784}" dt="2022-06-10T14:03:59.843" v="25316" actId="962"/>
        <pc:sldMkLst>
          <pc:docMk/>
          <pc:sldMk cId="516591922" sldId="301"/>
        </pc:sldMkLst>
        <pc:spChg chg="mod">
          <ac:chgData name="Marcel Schrauwen" userId="a0eb31cc-fb57-4beb-a905-b50ad30eea93" providerId="ADAL" clId="{44323E89-2A6C-4E24-81AA-21BC16E73784}" dt="2022-06-07T12:37:03.854" v="10165" actId="20577"/>
          <ac:spMkLst>
            <pc:docMk/>
            <pc:sldMk cId="516591922" sldId="301"/>
            <ac:spMk id="4" creationId="{AD0B4976-8519-4746-B73A-C26E49DD15CA}"/>
          </ac:spMkLst>
        </pc:spChg>
        <pc:spChg chg="add mod">
          <ac:chgData name="Marcel Schrauwen" userId="a0eb31cc-fb57-4beb-a905-b50ad30eea93" providerId="ADAL" clId="{44323E89-2A6C-4E24-81AA-21BC16E73784}" dt="2022-06-10T08:59:05.585" v="23899" actId="20577"/>
          <ac:spMkLst>
            <pc:docMk/>
            <pc:sldMk cId="516591922" sldId="301"/>
            <ac:spMk id="45" creationId="{A058A71D-4601-47B1-9E7D-EC90619191AE}"/>
          </ac:spMkLst>
        </pc:spChg>
        <pc:spChg chg="del">
          <ac:chgData name="Marcel Schrauwen" userId="a0eb31cc-fb57-4beb-a905-b50ad30eea93" providerId="ADAL" clId="{44323E89-2A6C-4E24-81AA-21BC16E73784}" dt="2022-06-07T12:37:00.645" v="10163" actId="478"/>
          <ac:spMkLst>
            <pc:docMk/>
            <pc:sldMk cId="516591922" sldId="301"/>
            <ac:spMk id="203" creationId="{B258F8C8-D2C6-434E-A18B-16105DE987D5}"/>
          </ac:spMkLst>
        </pc:spChg>
        <pc:spChg chg="del">
          <ac:chgData name="Marcel Schrauwen" userId="a0eb31cc-fb57-4beb-a905-b50ad30eea93" providerId="ADAL" clId="{44323E89-2A6C-4E24-81AA-21BC16E73784}" dt="2022-06-07T12:37:00.645" v="10163" actId="478"/>
          <ac:spMkLst>
            <pc:docMk/>
            <pc:sldMk cId="516591922" sldId="301"/>
            <ac:spMk id="204" creationId="{F0D69C0E-276F-44FF-8287-A96411E7EB03}"/>
          </ac:spMkLst>
        </pc:spChg>
        <pc:spChg chg="del">
          <ac:chgData name="Marcel Schrauwen" userId="a0eb31cc-fb57-4beb-a905-b50ad30eea93" providerId="ADAL" clId="{44323E89-2A6C-4E24-81AA-21BC16E73784}" dt="2022-06-07T12:37:00.645" v="10163" actId="478"/>
          <ac:spMkLst>
            <pc:docMk/>
            <pc:sldMk cId="516591922" sldId="301"/>
            <ac:spMk id="212" creationId="{2553D364-6817-48DD-80E0-2D672BEF1CF3}"/>
          </ac:spMkLst>
        </pc:spChg>
        <pc:spChg chg="del">
          <ac:chgData name="Marcel Schrauwen" userId="a0eb31cc-fb57-4beb-a905-b50ad30eea93" providerId="ADAL" clId="{44323E89-2A6C-4E24-81AA-21BC16E73784}" dt="2022-06-07T12:37:00.645" v="10163" actId="478"/>
          <ac:spMkLst>
            <pc:docMk/>
            <pc:sldMk cId="516591922" sldId="301"/>
            <ac:spMk id="213" creationId="{ACE1F755-F336-44AA-BEC1-CEE24D23F478}"/>
          </ac:spMkLst>
        </pc:spChg>
        <pc:grpChg chg="mod">
          <ac:chgData name="Marcel Schrauwen" userId="a0eb31cc-fb57-4beb-a905-b50ad30eea93" providerId="ADAL" clId="{44323E89-2A6C-4E24-81AA-21BC16E73784}" dt="2022-06-07T12:36:55.323" v="10161" actId="1076"/>
          <ac:grpSpMkLst>
            <pc:docMk/>
            <pc:sldMk cId="516591922" sldId="301"/>
            <ac:grpSpMk id="27" creationId="{C2198C82-D61A-4EF4-AE03-7C48959C140B}"/>
          </ac:grpSpMkLst>
        </pc:grpChg>
        <pc:grpChg chg="mod">
          <ac:chgData name="Marcel Schrauwen" userId="a0eb31cc-fb57-4beb-a905-b50ad30eea93" providerId="ADAL" clId="{44323E89-2A6C-4E24-81AA-21BC16E73784}" dt="2022-06-07T12:36:56.658" v="10162" actId="1076"/>
          <ac:grpSpMkLst>
            <pc:docMk/>
            <pc:sldMk cId="516591922" sldId="301"/>
            <ac:grpSpMk id="39" creationId="{28CA6595-A89A-4D32-B39F-1DE6AA4EC55F}"/>
          </ac:grpSpMkLst>
        </pc:grpChg>
        <pc:grpChg chg="del">
          <ac:chgData name="Marcel Schrauwen" userId="a0eb31cc-fb57-4beb-a905-b50ad30eea93" providerId="ADAL" clId="{44323E89-2A6C-4E24-81AA-21BC16E73784}" dt="2022-06-07T12:37:00.645" v="10163" actId="478"/>
          <ac:grpSpMkLst>
            <pc:docMk/>
            <pc:sldMk cId="516591922" sldId="301"/>
            <ac:grpSpMk id="99" creationId="{448E3C29-227C-40AE-890B-F731FF422F29}"/>
          </ac:grpSpMkLst>
        </pc:grpChg>
        <pc:grpChg chg="del">
          <ac:chgData name="Marcel Schrauwen" userId="a0eb31cc-fb57-4beb-a905-b50ad30eea93" providerId="ADAL" clId="{44323E89-2A6C-4E24-81AA-21BC16E73784}" dt="2022-06-07T12:37:00.645" v="10163" actId="478"/>
          <ac:grpSpMkLst>
            <pc:docMk/>
            <pc:sldMk cId="516591922" sldId="301"/>
            <ac:grpSpMk id="113" creationId="{DA7F5159-C060-4847-99E8-08F035C77367}"/>
          </ac:grpSpMkLst>
        </pc:grpChg>
        <pc:grpChg chg="mod">
          <ac:chgData name="Marcel Schrauwen" userId="a0eb31cc-fb57-4beb-a905-b50ad30eea93" providerId="ADAL" clId="{44323E89-2A6C-4E24-81AA-21BC16E73784}" dt="2022-06-10T14:03:59.843" v="25316" actId="962"/>
          <ac:grpSpMkLst>
            <pc:docMk/>
            <pc:sldMk cId="516591922" sldId="301"/>
            <ac:grpSpMk id="155" creationId="{F5A10533-09D2-407C-A1DC-431A5DAD20D3}"/>
          </ac:grpSpMkLst>
        </pc:grpChg>
      </pc:sldChg>
      <pc:sldChg chg="addSp delSp modSp add mod ord modTransition">
        <pc:chgData name="Marcel Schrauwen" userId="a0eb31cc-fb57-4beb-a905-b50ad30eea93" providerId="ADAL" clId="{44323E89-2A6C-4E24-81AA-21BC16E73784}" dt="2022-06-10T08:59:08.799" v="23901" actId="20577"/>
        <pc:sldMkLst>
          <pc:docMk/>
          <pc:sldMk cId="1603695094" sldId="302"/>
        </pc:sldMkLst>
        <pc:spChg chg="mod">
          <ac:chgData name="Marcel Schrauwen" userId="a0eb31cc-fb57-4beb-a905-b50ad30eea93" providerId="ADAL" clId="{44323E89-2A6C-4E24-81AA-21BC16E73784}" dt="2022-06-07T12:40:16.703" v="10177" actId="20577"/>
          <ac:spMkLst>
            <pc:docMk/>
            <pc:sldMk cId="1603695094" sldId="302"/>
            <ac:spMk id="4" creationId="{AD0B4976-8519-4746-B73A-C26E49DD15CA}"/>
          </ac:spMkLst>
        </pc:spChg>
        <pc:spChg chg="add mod">
          <ac:chgData name="Marcel Schrauwen" userId="a0eb31cc-fb57-4beb-a905-b50ad30eea93" providerId="ADAL" clId="{44323E89-2A6C-4E24-81AA-21BC16E73784}" dt="2022-06-10T08:59:08.799" v="23901" actId="20577"/>
          <ac:spMkLst>
            <pc:docMk/>
            <pc:sldMk cId="1603695094" sldId="302"/>
            <ac:spMk id="45" creationId="{D9259A0C-1EC8-4036-BA6B-73F42E82C267}"/>
          </ac:spMkLst>
        </pc:spChg>
        <pc:spChg chg="del">
          <ac:chgData name="Marcel Schrauwen" userId="a0eb31cc-fb57-4beb-a905-b50ad30eea93" providerId="ADAL" clId="{44323E89-2A6C-4E24-81AA-21BC16E73784}" dt="2022-06-07T12:41:33.886" v="10209" actId="478"/>
          <ac:spMkLst>
            <pc:docMk/>
            <pc:sldMk cId="1603695094" sldId="302"/>
            <ac:spMk id="160" creationId="{C1E62224-660F-4538-8131-B3870241F626}"/>
          </ac:spMkLst>
        </pc:spChg>
        <pc:spChg chg="add del">
          <ac:chgData name="Marcel Schrauwen" userId="a0eb31cc-fb57-4beb-a905-b50ad30eea93" providerId="ADAL" clId="{44323E89-2A6C-4E24-81AA-21BC16E73784}" dt="2022-06-07T12:41:24.338" v="10204" actId="478"/>
          <ac:spMkLst>
            <pc:docMk/>
            <pc:sldMk cId="1603695094" sldId="302"/>
            <ac:spMk id="202" creationId="{4B067067-DB0A-4725-978A-7ACE14629DD1}"/>
          </ac:spMkLst>
        </pc:spChg>
        <pc:spChg chg="add del">
          <ac:chgData name="Marcel Schrauwen" userId="a0eb31cc-fb57-4beb-a905-b50ad30eea93" providerId="ADAL" clId="{44323E89-2A6C-4E24-81AA-21BC16E73784}" dt="2022-06-07T12:41:24.338" v="10204" actId="478"/>
          <ac:spMkLst>
            <pc:docMk/>
            <pc:sldMk cId="1603695094" sldId="302"/>
            <ac:spMk id="203" creationId="{B258F8C8-D2C6-434E-A18B-16105DE987D5}"/>
          </ac:spMkLst>
        </pc:spChg>
        <pc:spChg chg="add del">
          <ac:chgData name="Marcel Schrauwen" userId="a0eb31cc-fb57-4beb-a905-b50ad30eea93" providerId="ADAL" clId="{44323E89-2A6C-4E24-81AA-21BC16E73784}" dt="2022-06-07T12:41:24.338" v="10204" actId="478"/>
          <ac:spMkLst>
            <pc:docMk/>
            <pc:sldMk cId="1603695094" sldId="302"/>
            <ac:spMk id="204" creationId="{F0D69C0E-276F-44FF-8287-A96411E7EB03}"/>
          </ac:spMkLst>
        </pc:spChg>
        <pc:spChg chg="add del">
          <ac:chgData name="Marcel Schrauwen" userId="a0eb31cc-fb57-4beb-a905-b50ad30eea93" providerId="ADAL" clId="{44323E89-2A6C-4E24-81AA-21BC16E73784}" dt="2022-06-07T12:41:24.338" v="10204" actId="478"/>
          <ac:spMkLst>
            <pc:docMk/>
            <pc:sldMk cId="1603695094" sldId="302"/>
            <ac:spMk id="205" creationId="{912A912D-86B7-4BCD-985E-7ECFE2317846}"/>
          </ac:spMkLst>
        </pc:spChg>
        <pc:spChg chg="del">
          <ac:chgData name="Marcel Schrauwen" userId="a0eb31cc-fb57-4beb-a905-b50ad30eea93" providerId="ADAL" clId="{44323E89-2A6C-4E24-81AA-21BC16E73784}" dt="2022-06-07T12:41:24.338" v="10204" actId="478"/>
          <ac:spMkLst>
            <pc:docMk/>
            <pc:sldMk cId="1603695094" sldId="302"/>
            <ac:spMk id="206" creationId="{F43C5B8D-E518-451B-A828-32275D04561C}"/>
          </ac:spMkLst>
        </pc:spChg>
        <pc:spChg chg="del">
          <ac:chgData name="Marcel Schrauwen" userId="a0eb31cc-fb57-4beb-a905-b50ad30eea93" providerId="ADAL" clId="{44323E89-2A6C-4E24-81AA-21BC16E73784}" dt="2022-06-07T12:41:09.783" v="10193" actId="478"/>
          <ac:spMkLst>
            <pc:docMk/>
            <pc:sldMk cId="1603695094" sldId="302"/>
            <ac:spMk id="208" creationId="{0C2EF427-95B8-4B59-BE4C-149B6BB92DBD}"/>
          </ac:spMkLst>
        </pc:spChg>
        <pc:spChg chg="del">
          <ac:chgData name="Marcel Schrauwen" userId="a0eb31cc-fb57-4beb-a905-b50ad30eea93" providerId="ADAL" clId="{44323E89-2A6C-4E24-81AA-21BC16E73784}" dt="2022-06-07T12:41:32.722" v="10208" actId="478"/>
          <ac:spMkLst>
            <pc:docMk/>
            <pc:sldMk cId="1603695094" sldId="302"/>
            <ac:spMk id="209" creationId="{45458372-461C-44CA-925E-1DD6392CD558}"/>
          </ac:spMkLst>
        </pc:spChg>
        <pc:spChg chg="del">
          <ac:chgData name="Marcel Schrauwen" userId="a0eb31cc-fb57-4beb-a905-b50ad30eea93" providerId="ADAL" clId="{44323E89-2A6C-4E24-81AA-21BC16E73784}" dt="2022-06-07T12:41:12.788" v="10196" actId="478"/>
          <ac:spMkLst>
            <pc:docMk/>
            <pc:sldMk cId="1603695094" sldId="302"/>
            <ac:spMk id="211" creationId="{D0C2D491-174C-41A2-864C-F2F2C101C7D5}"/>
          </ac:spMkLst>
        </pc:spChg>
        <pc:spChg chg="add del">
          <ac:chgData name="Marcel Schrauwen" userId="a0eb31cc-fb57-4beb-a905-b50ad30eea93" providerId="ADAL" clId="{44323E89-2A6C-4E24-81AA-21BC16E73784}" dt="2022-06-07T12:41:20.002" v="10202" actId="478"/>
          <ac:spMkLst>
            <pc:docMk/>
            <pc:sldMk cId="1603695094" sldId="302"/>
            <ac:spMk id="212" creationId="{2553D364-6817-48DD-80E0-2D672BEF1CF3}"/>
          </ac:spMkLst>
        </pc:spChg>
        <pc:spChg chg="add del">
          <ac:chgData name="Marcel Schrauwen" userId="a0eb31cc-fb57-4beb-a905-b50ad30eea93" providerId="ADAL" clId="{44323E89-2A6C-4E24-81AA-21BC16E73784}" dt="2022-06-07T12:41:18.449" v="10201" actId="478"/>
          <ac:spMkLst>
            <pc:docMk/>
            <pc:sldMk cId="1603695094" sldId="302"/>
            <ac:spMk id="213" creationId="{ACE1F755-F336-44AA-BEC1-CEE24D23F478}"/>
          </ac:spMkLst>
        </pc:spChg>
        <pc:spChg chg="del">
          <ac:chgData name="Marcel Schrauwen" userId="a0eb31cc-fb57-4beb-a905-b50ad30eea93" providerId="ADAL" clId="{44323E89-2A6C-4E24-81AA-21BC16E73784}" dt="2022-06-07T12:41:21.348" v="10203" actId="478"/>
          <ac:spMkLst>
            <pc:docMk/>
            <pc:sldMk cId="1603695094" sldId="302"/>
            <ac:spMk id="214" creationId="{69653161-B687-4289-BB9D-72F8466A4AF4}"/>
          </ac:spMkLst>
        </pc:spChg>
        <pc:spChg chg="del">
          <ac:chgData name="Marcel Schrauwen" userId="a0eb31cc-fb57-4beb-a905-b50ad30eea93" providerId="ADAL" clId="{44323E89-2A6C-4E24-81AA-21BC16E73784}" dt="2022-06-07T12:41:09.025" v="10192" actId="478"/>
          <ac:spMkLst>
            <pc:docMk/>
            <pc:sldMk cId="1603695094" sldId="302"/>
            <ac:spMk id="215" creationId="{1EC66F3E-2FDC-44F2-BC5E-B84D2AEFF394}"/>
          </ac:spMkLst>
        </pc:spChg>
        <pc:spChg chg="del">
          <ac:chgData name="Marcel Schrauwen" userId="a0eb31cc-fb57-4beb-a905-b50ad30eea93" providerId="ADAL" clId="{44323E89-2A6C-4E24-81AA-21BC16E73784}" dt="2022-06-07T12:41:32.722" v="10208" actId="478"/>
          <ac:spMkLst>
            <pc:docMk/>
            <pc:sldMk cId="1603695094" sldId="302"/>
            <ac:spMk id="216" creationId="{853C5CDF-0A62-4802-891F-FB73BAF7FA05}"/>
          </ac:spMkLst>
        </pc:spChg>
        <pc:spChg chg="del">
          <ac:chgData name="Marcel Schrauwen" userId="a0eb31cc-fb57-4beb-a905-b50ad30eea93" providerId="ADAL" clId="{44323E89-2A6C-4E24-81AA-21BC16E73784}" dt="2022-06-07T12:41:24.338" v="10204" actId="478"/>
          <ac:spMkLst>
            <pc:docMk/>
            <pc:sldMk cId="1603695094" sldId="302"/>
            <ac:spMk id="217" creationId="{596DFAF4-8E56-4EFF-92A0-62AE0CA768C0}"/>
          </ac:spMkLst>
        </pc:spChg>
        <pc:grpChg chg="mod">
          <ac:chgData name="Marcel Schrauwen" userId="a0eb31cc-fb57-4beb-a905-b50ad30eea93" providerId="ADAL" clId="{44323E89-2A6C-4E24-81AA-21BC16E73784}" dt="2022-06-07T12:41:04.401" v="10191" actId="1076"/>
          <ac:grpSpMkLst>
            <pc:docMk/>
            <pc:sldMk cId="1603695094" sldId="302"/>
            <ac:grpSpMk id="13" creationId="{EB6646BA-40FC-4FC0-A122-DE24B82561C9}"/>
          </ac:grpSpMkLst>
        </pc:grpChg>
        <pc:grpChg chg="mod">
          <ac:chgData name="Marcel Schrauwen" userId="a0eb31cc-fb57-4beb-a905-b50ad30eea93" providerId="ADAL" clId="{44323E89-2A6C-4E24-81AA-21BC16E73784}" dt="2022-06-07T12:41:30.914" v="10207" actId="1076"/>
          <ac:grpSpMkLst>
            <pc:docMk/>
            <pc:sldMk cId="1603695094" sldId="302"/>
            <ac:grpSpMk id="30" creationId="{EF96D56F-F351-4AD8-8B18-05DA73C9DB76}"/>
          </ac:grpSpMkLst>
        </pc:grpChg>
        <pc:grpChg chg="mod">
          <ac:chgData name="Marcel Schrauwen" userId="a0eb31cc-fb57-4beb-a905-b50ad30eea93" providerId="ADAL" clId="{44323E89-2A6C-4E24-81AA-21BC16E73784}" dt="2022-06-07T12:41:02.270" v="10190" actId="1076"/>
          <ac:grpSpMkLst>
            <pc:docMk/>
            <pc:sldMk cId="1603695094" sldId="302"/>
            <ac:grpSpMk id="33" creationId="{5E86AC87-F000-457C-97C3-F44A1F2A1B47}"/>
          </ac:grpSpMkLst>
        </pc:grpChg>
        <pc:grpChg chg="mod">
          <ac:chgData name="Marcel Schrauwen" userId="a0eb31cc-fb57-4beb-a905-b50ad30eea93" providerId="ADAL" clId="{44323E89-2A6C-4E24-81AA-21BC16E73784}" dt="2022-06-07T12:40:40.641" v="10179" actId="1076"/>
          <ac:grpSpMkLst>
            <pc:docMk/>
            <pc:sldMk cId="1603695094" sldId="302"/>
            <ac:grpSpMk id="36" creationId="{2A53445C-7B3A-4A82-9ACD-B9A956D45EF1}"/>
          </ac:grpSpMkLst>
        </pc:grpChg>
        <pc:grpChg chg="mod">
          <ac:chgData name="Marcel Schrauwen" userId="a0eb31cc-fb57-4beb-a905-b50ad30eea93" providerId="ADAL" clId="{44323E89-2A6C-4E24-81AA-21BC16E73784}" dt="2022-06-07T12:40:56.289" v="10189" actId="1076"/>
          <ac:grpSpMkLst>
            <pc:docMk/>
            <pc:sldMk cId="1603695094" sldId="302"/>
            <ac:grpSpMk id="42" creationId="{E2DB066F-2415-47EB-ADE1-0AB3EE01D1E1}"/>
          </ac:grpSpMkLst>
        </pc:grpChg>
        <pc:grpChg chg="add del">
          <ac:chgData name="Marcel Schrauwen" userId="a0eb31cc-fb57-4beb-a905-b50ad30eea93" providerId="ADAL" clId="{44323E89-2A6C-4E24-81AA-21BC16E73784}" dt="2022-06-07T12:41:16.230" v="10200" actId="478"/>
          <ac:grpSpMkLst>
            <pc:docMk/>
            <pc:sldMk cId="1603695094" sldId="302"/>
            <ac:grpSpMk id="99" creationId="{448E3C29-227C-40AE-890B-F731FF422F29}"/>
          </ac:grpSpMkLst>
        </pc:grpChg>
        <pc:grpChg chg="add del">
          <ac:chgData name="Marcel Schrauwen" userId="a0eb31cc-fb57-4beb-a905-b50ad30eea93" providerId="ADAL" clId="{44323E89-2A6C-4E24-81AA-21BC16E73784}" dt="2022-06-07T12:41:15.466" v="10199" actId="478"/>
          <ac:grpSpMkLst>
            <pc:docMk/>
            <pc:sldMk cId="1603695094" sldId="302"/>
            <ac:grpSpMk id="113" creationId="{DA7F5159-C060-4847-99E8-08F035C77367}"/>
          </ac:grpSpMkLst>
        </pc:grpChg>
        <pc:grpChg chg="add del">
          <ac:chgData name="Marcel Schrauwen" userId="a0eb31cc-fb57-4beb-a905-b50ad30eea93" providerId="ADAL" clId="{44323E89-2A6C-4E24-81AA-21BC16E73784}" dt="2022-06-07T12:41:24.338" v="10204" actId="478"/>
          <ac:grpSpMkLst>
            <pc:docMk/>
            <pc:sldMk cId="1603695094" sldId="302"/>
            <ac:grpSpMk id="116" creationId="{69ACCA73-0AD7-473E-878A-174179ECB31B}"/>
          </ac:grpSpMkLst>
        </pc:grpChg>
        <pc:grpChg chg="del">
          <ac:chgData name="Marcel Schrauwen" userId="a0eb31cc-fb57-4beb-a905-b50ad30eea93" providerId="ADAL" clId="{44323E89-2A6C-4E24-81AA-21BC16E73784}" dt="2022-06-07T12:41:26.854" v="10205" actId="478"/>
          <ac:grpSpMkLst>
            <pc:docMk/>
            <pc:sldMk cId="1603695094" sldId="302"/>
            <ac:grpSpMk id="118" creationId="{62000914-F70A-4457-B907-8B054C9FCE07}"/>
          </ac:grpSpMkLst>
        </pc:grpChg>
        <pc:grpChg chg="del">
          <ac:chgData name="Marcel Schrauwen" userId="a0eb31cc-fb57-4beb-a905-b50ad30eea93" providerId="ADAL" clId="{44323E89-2A6C-4E24-81AA-21BC16E73784}" dt="2022-06-07T12:41:27.857" v="10206" actId="478"/>
          <ac:grpSpMkLst>
            <pc:docMk/>
            <pc:sldMk cId="1603695094" sldId="302"/>
            <ac:grpSpMk id="155" creationId="{F5A10533-09D2-407C-A1DC-431A5DAD20D3}"/>
          </ac:grpSpMkLst>
        </pc:grpChg>
        <pc:grpChg chg="del">
          <ac:chgData name="Marcel Schrauwen" userId="a0eb31cc-fb57-4beb-a905-b50ad30eea93" providerId="ADAL" clId="{44323E89-2A6C-4E24-81AA-21BC16E73784}" dt="2022-06-07T12:41:32.722" v="10208" actId="478"/>
          <ac:grpSpMkLst>
            <pc:docMk/>
            <pc:sldMk cId="1603695094" sldId="302"/>
            <ac:grpSpMk id="172" creationId="{0A966FBE-081E-485D-B9D5-B2DDCECF3D54}"/>
          </ac:grpSpMkLst>
        </pc:grpChg>
        <pc:grpChg chg="del">
          <ac:chgData name="Marcel Schrauwen" userId="a0eb31cc-fb57-4beb-a905-b50ad30eea93" providerId="ADAL" clId="{44323E89-2A6C-4E24-81AA-21BC16E73784}" dt="2022-06-07T12:41:14.253" v="10198" actId="478"/>
          <ac:grpSpMkLst>
            <pc:docMk/>
            <pc:sldMk cId="1603695094" sldId="302"/>
            <ac:grpSpMk id="176" creationId="{97789798-132D-401D-AB09-8B058F0A2EE8}"/>
          </ac:grpSpMkLst>
        </pc:grpChg>
        <pc:grpChg chg="del">
          <ac:chgData name="Marcel Schrauwen" userId="a0eb31cc-fb57-4beb-a905-b50ad30eea93" providerId="ADAL" clId="{44323E89-2A6C-4E24-81AA-21BC16E73784}" dt="2022-06-07T12:41:11.533" v="10195" actId="478"/>
          <ac:grpSpMkLst>
            <pc:docMk/>
            <pc:sldMk cId="1603695094" sldId="302"/>
            <ac:grpSpMk id="187" creationId="{2D534B0F-20EC-43B9-AE59-5B07B82A3707}"/>
          </ac:grpSpMkLst>
        </pc:grpChg>
        <pc:cxnChg chg="mod">
          <ac:chgData name="Marcel Schrauwen" userId="a0eb31cc-fb57-4beb-a905-b50ad30eea93" providerId="ADAL" clId="{44323E89-2A6C-4E24-81AA-21BC16E73784}" dt="2022-06-07T12:41:27.857" v="10206" actId="478"/>
          <ac:cxnSpMkLst>
            <pc:docMk/>
            <pc:sldMk cId="1603695094" sldId="302"/>
            <ac:cxnSpMk id="122" creationId="{F41C14A2-6EA2-4B83-B91E-AA1D2F1EBAB1}"/>
          </ac:cxnSpMkLst>
        </pc:cxnChg>
        <pc:cxnChg chg="mod">
          <ac:chgData name="Marcel Schrauwen" userId="a0eb31cc-fb57-4beb-a905-b50ad30eea93" providerId="ADAL" clId="{44323E89-2A6C-4E24-81AA-21BC16E73784}" dt="2022-06-07T12:41:27.857" v="10206" actId="478"/>
          <ac:cxnSpMkLst>
            <pc:docMk/>
            <pc:sldMk cId="1603695094" sldId="302"/>
            <ac:cxnSpMk id="123" creationId="{62043127-DD1E-4E42-96AE-E5A522839C8A}"/>
          </ac:cxnSpMkLst>
        </pc:cxnChg>
        <pc:cxnChg chg="mod">
          <ac:chgData name="Marcel Schrauwen" userId="a0eb31cc-fb57-4beb-a905-b50ad30eea93" providerId="ADAL" clId="{44323E89-2A6C-4E24-81AA-21BC16E73784}" dt="2022-06-07T12:41:11.533" v="10195" actId="478"/>
          <ac:cxnSpMkLst>
            <pc:docMk/>
            <pc:sldMk cId="1603695094" sldId="302"/>
            <ac:cxnSpMk id="124" creationId="{C16F4199-EE74-4140-9BD2-0763FD2E3A46}"/>
          </ac:cxnSpMkLst>
        </pc:cxnChg>
        <pc:cxnChg chg="mod">
          <ac:chgData name="Marcel Schrauwen" userId="a0eb31cc-fb57-4beb-a905-b50ad30eea93" providerId="ADAL" clId="{44323E89-2A6C-4E24-81AA-21BC16E73784}" dt="2022-06-07T12:41:14.253" v="10198" actId="478"/>
          <ac:cxnSpMkLst>
            <pc:docMk/>
            <pc:sldMk cId="1603695094" sldId="302"/>
            <ac:cxnSpMk id="163" creationId="{6001F1C4-62B4-42E3-B333-05DB02465E57}"/>
          </ac:cxnSpMkLst>
        </pc:cxnChg>
        <pc:cxnChg chg="mod">
          <ac:chgData name="Marcel Schrauwen" userId="a0eb31cc-fb57-4beb-a905-b50ad30eea93" providerId="ADAL" clId="{44323E89-2A6C-4E24-81AA-21BC16E73784}" dt="2022-06-07T12:41:32.722" v="10208" actId="478"/>
          <ac:cxnSpMkLst>
            <pc:docMk/>
            <pc:sldMk cId="1603695094" sldId="302"/>
            <ac:cxnSpMk id="164" creationId="{A2A6D80E-C9AE-40C9-BE67-B7A85CEC13A0}"/>
          </ac:cxnSpMkLst>
        </pc:cxnChg>
        <pc:cxnChg chg="del">
          <ac:chgData name="Marcel Schrauwen" userId="a0eb31cc-fb57-4beb-a905-b50ad30eea93" providerId="ADAL" clId="{44323E89-2A6C-4E24-81AA-21BC16E73784}" dt="2022-06-07T12:41:13.496" v="10197" actId="478"/>
          <ac:cxnSpMkLst>
            <pc:docMk/>
            <pc:sldMk cId="1603695094" sldId="302"/>
            <ac:cxnSpMk id="184" creationId="{7604F727-26E7-4099-9A15-7A157BB21C4A}"/>
          </ac:cxnSpMkLst>
        </pc:cxnChg>
        <pc:cxnChg chg="del mod">
          <ac:chgData name="Marcel Schrauwen" userId="a0eb31cc-fb57-4beb-a905-b50ad30eea93" providerId="ADAL" clId="{44323E89-2A6C-4E24-81AA-21BC16E73784}" dt="2022-06-07T12:41:10.730" v="10194" actId="478"/>
          <ac:cxnSpMkLst>
            <pc:docMk/>
            <pc:sldMk cId="1603695094" sldId="302"/>
            <ac:cxnSpMk id="185" creationId="{C681237C-D734-44DC-ADD9-BBCE38E06A7C}"/>
          </ac:cxnSpMkLst>
        </pc:cxnChg>
      </pc:sldChg>
      <pc:sldChg chg="delSp modSp add del mod">
        <pc:chgData name="Marcel Schrauwen" userId="a0eb31cc-fb57-4beb-a905-b50ad30eea93" providerId="ADAL" clId="{44323E89-2A6C-4E24-81AA-21BC16E73784}" dt="2022-06-07T12:39:28.550" v="10173" actId="2696"/>
        <pc:sldMkLst>
          <pc:docMk/>
          <pc:sldMk cId="2770213350" sldId="302"/>
        </pc:sldMkLst>
        <pc:spChg chg="del mod">
          <ac:chgData name="Marcel Schrauwen" userId="a0eb31cc-fb57-4beb-a905-b50ad30eea93" providerId="ADAL" clId="{44323E89-2A6C-4E24-81AA-21BC16E73784}" dt="2022-06-07T12:39:14.919" v="10172"/>
          <ac:spMkLst>
            <pc:docMk/>
            <pc:sldMk cId="2770213350" sldId="302"/>
            <ac:spMk id="206" creationId="{F43C5B8D-E518-451B-A828-32275D04561C}"/>
          </ac:spMkLst>
        </pc:spChg>
        <pc:grpChg chg="mod">
          <ac:chgData name="Marcel Schrauwen" userId="a0eb31cc-fb57-4beb-a905-b50ad30eea93" providerId="ADAL" clId="{44323E89-2A6C-4E24-81AA-21BC16E73784}" dt="2022-06-07T12:39:08.722" v="10168" actId="1076"/>
          <ac:grpSpMkLst>
            <pc:docMk/>
            <pc:sldMk cId="2770213350" sldId="302"/>
            <ac:grpSpMk id="13" creationId="{EB6646BA-40FC-4FC0-A122-DE24B82561C9}"/>
          </ac:grpSpMkLst>
        </pc:grpChg>
        <pc:grpChg chg="mod">
          <ac:chgData name="Marcel Schrauwen" userId="a0eb31cc-fb57-4beb-a905-b50ad30eea93" providerId="ADAL" clId="{44323E89-2A6C-4E24-81AA-21BC16E73784}" dt="2022-06-07T12:39:08.722" v="10168" actId="1076"/>
          <ac:grpSpMkLst>
            <pc:docMk/>
            <pc:sldMk cId="2770213350" sldId="302"/>
            <ac:grpSpMk id="33" creationId="{5E86AC87-F000-457C-97C3-F44A1F2A1B47}"/>
          </ac:grpSpMkLst>
        </pc:grpChg>
        <pc:grpChg chg="del mod">
          <ac:chgData name="Marcel Schrauwen" userId="a0eb31cc-fb57-4beb-a905-b50ad30eea93" providerId="ADAL" clId="{44323E89-2A6C-4E24-81AA-21BC16E73784}" dt="2022-06-07T12:39:11.972" v="10169" actId="478"/>
          <ac:grpSpMkLst>
            <pc:docMk/>
            <pc:sldMk cId="2770213350" sldId="302"/>
            <ac:grpSpMk id="155" creationId="{F5A10533-09D2-407C-A1DC-431A5DAD20D3}"/>
          </ac:grpSpMkLst>
        </pc:grpChg>
        <pc:cxnChg chg="mod">
          <ac:chgData name="Marcel Schrauwen" userId="a0eb31cc-fb57-4beb-a905-b50ad30eea93" providerId="ADAL" clId="{44323E89-2A6C-4E24-81AA-21BC16E73784}" dt="2022-06-07T12:39:11.972" v="10169" actId="478"/>
          <ac:cxnSpMkLst>
            <pc:docMk/>
            <pc:sldMk cId="2770213350" sldId="302"/>
            <ac:cxnSpMk id="122" creationId="{F41C14A2-6EA2-4B83-B91E-AA1D2F1EBAB1}"/>
          </ac:cxnSpMkLst>
        </pc:cxnChg>
        <pc:cxnChg chg="mod">
          <ac:chgData name="Marcel Schrauwen" userId="a0eb31cc-fb57-4beb-a905-b50ad30eea93" providerId="ADAL" clId="{44323E89-2A6C-4E24-81AA-21BC16E73784}" dt="2022-06-07T12:39:11.972" v="10169" actId="478"/>
          <ac:cxnSpMkLst>
            <pc:docMk/>
            <pc:sldMk cId="2770213350" sldId="302"/>
            <ac:cxnSpMk id="123" creationId="{62043127-DD1E-4E42-96AE-E5A522839C8A}"/>
          </ac:cxnSpMkLst>
        </pc:cxnChg>
      </pc:sldChg>
      <pc:sldChg chg="addSp delSp modSp add mod modTransition">
        <pc:chgData name="Marcel Schrauwen" userId="a0eb31cc-fb57-4beb-a905-b50ad30eea93" providerId="ADAL" clId="{44323E89-2A6C-4E24-81AA-21BC16E73784}" dt="2022-06-27T13:17:10.297" v="31112" actId="1036"/>
        <pc:sldMkLst>
          <pc:docMk/>
          <pc:sldMk cId="863986705" sldId="303"/>
        </pc:sldMkLst>
        <pc:spChg chg="mod">
          <ac:chgData name="Marcel Schrauwen" userId="a0eb31cc-fb57-4beb-a905-b50ad30eea93" providerId="ADAL" clId="{44323E89-2A6C-4E24-81AA-21BC16E73784}" dt="2022-06-07T12:43:36.356" v="10234" actId="20577"/>
          <ac:spMkLst>
            <pc:docMk/>
            <pc:sldMk cId="863986705" sldId="303"/>
            <ac:spMk id="4" creationId="{AD0B4976-8519-4746-B73A-C26E49DD15CA}"/>
          </ac:spMkLst>
        </pc:spChg>
        <pc:spChg chg="add mod">
          <ac:chgData name="Marcel Schrauwen" userId="a0eb31cc-fb57-4beb-a905-b50ad30eea93" providerId="ADAL" clId="{44323E89-2A6C-4E24-81AA-21BC16E73784}" dt="2022-06-10T08:59:20.674" v="23902"/>
          <ac:spMkLst>
            <pc:docMk/>
            <pc:sldMk cId="863986705" sldId="303"/>
            <ac:spMk id="45" creationId="{CD3859D0-A9B5-4F6C-8237-F18912FCB013}"/>
          </ac:spMkLst>
        </pc:spChg>
        <pc:spChg chg="add mod">
          <ac:chgData name="Marcel Schrauwen" userId="a0eb31cc-fb57-4beb-a905-b50ad30eea93" providerId="ADAL" clId="{44323E89-2A6C-4E24-81AA-21BC16E73784}" dt="2022-06-27T13:17:10.297" v="31112" actId="1036"/>
          <ac:spMkLst>
            <pc:docMk/>
            <pc:sldMk cId="863986705" sldId="303"/>
            <ac:spMk id="46" creationId="{53FE5C50-6782-420D-AC7F-5789D54FC7B3}"/>
          </ac:spMkLst>
        </pc:spChg>
        <pc:spChg chg="del">
          <ac:chgData name="Marcel Schrauwen" userId="a0eb31cc-fb57-4beb-a905-b50ad30eea93" providerId="ADAL" clId="{44323E89-2A6C-4E24-81AA-21BC16E73784}" dt="2022-06-07T12:42:30.812" v="10232" actId="478"/>
          <ac:spMkLst>
            <pc:docMk/>
            <pc:sldMk cId="863986705" sldId="303"/>
            <ac:spMk id="160" creationId="{C1E62224-660F-4538-8131-B3870241F626}"/>
          </ac:spMkLst>
        </pc:spChg>
        <pc:spChg chg="del">
          <ac:chgData name="Marcel Schrauwen" userId="a0eb31cc-fb57-4beb-a905-b50ad30eea93" providerId="ADAL" clId="{44323E89-2A6C-4E24-81AA-21BC16E73784}" dt="2022-06-07T12:42:05.113" v="10216" actId="478"/>
          <ac:spMkLst>
            <pc:docMk/>
            <pc:sldMk cId="863986705" sldId="303"/>
            <ac:spMk id="202" creationId="{4B067067-DB0A-4725-978A-7ACE14629DD1}"/>
          </ac:spMkLst>
        </pc:spChg>
        <pc:spChg chg="del">
          <ac:chgData name="Marcel Schrauwen" userId="a0eb31cc-fb57-4beb-a905-b50ad30eea93" providerId="ADAL" clId="{44323E89-2A6C-4E24-81AA-21BC16E73784}" dt="2022-06-07T12:42:10.388" v="10220" actId="478"/>
          <ac:spMkLst>
            <pc:docMk/>
            <pc:sldMk cId="863986705" sldId="303"/>
            <ac:spMk id="203" creationId="{B258F8C8-D2C6-434E-A18B-16105DE987D5}"/>
          </ac:spMkLst>
        </pc:spChg>
        <pc:spChg chg="del">
          <ac:chgData name="Marcel Schrauwen" userId="a0eb31cc-fb57-4beb-a905-b50ad30eea93" providerId="ADAL" clId="{44323E89-2A6C-4E24-81AA-21BC16E73784}" dt="2022-06-07T12:42:12.769" v="10222" actId="478"/>
          <ac:spMkLst>
            <pc:docMk/>
            <pc:sldMk cId="863986705" sldId="303"/>
            <ac:spMk id="204" creationId="{F0D69C0E-276F-44FF-8287-A96411E7EB03}"/>
          </ac:spMkLst>
        </pc:spChg>
        <pc:spChg chg="del">
          <ac:chgData name="Marcel Schrauwen" userId="a0eb31cc-fb57-4beb-a905-b50ad30eea93" providerId="ADAL" clId="{44323E89-2A6C-4E24-81AA-21BC16E73784}" dt="2022-06-07T12:42:02.908" v="10214" actId="478"/>
          <ac:spMkLst>
            <pc:docMk/>
            <pc:sldMk cId="863986705" sldId="303"/>
            <ac:spMk id="205" creationId="{912A912D-86B7-4BCD-985E-7ECFE2317846}"/>
          </ac:spMkLst>
        </pc:spChg>
        <pc:spChg chg="del">
          <ac:chgData name="Marcel Schrauwen" userId="a0eb31cc-fb57-4beb-a905-b50ad30eea93" providerId="ADAL" clId="{44323E89-2A6C-4E24-81AA-21BC16E73784}" dt="2022-06-07T12:42:01.899" v="10213" actId="478"/>
          <ac:spMkLst>
            <pc:docMk/>
            <pc:sldMk cId="863986705" sldId="303"/>
            <ac:spMk id="206" creationId="{F43C5B8D-E518-451B-A828-32275D04561C}"/>
          </ac:spMkLst>
        </pc:spChg>
        <pc:spChg chg="del">
          <ac:chgData name="Marcel Schrauwen" userId="a0eb31cc-fb57-4beb-a905-b50ad30eea93" providerId="ADAL" clId="{44323E89-2A6C-4E24-81AA-21BC16E73784}" dt="2022-06-07T12:42:26.273" v="10228" actId="478"/>
          <ac:spMkLst>
            <pc:docMk/>
            <pc:sldMk cId="863986705" sldId="303"/>
            <ac:spMk id="208" creationId="{0C2EF427-95B8-4B59-BE4C-149B6BB92DBD}"/>
          </ac:spMkLst>
        </pc:spChg>
        <pc:spChg chg="del">
          <ac:chgData name="Marcel Schrauwen" userId="a0eb31cc-fb57-4beb-a905-b50ad30eea93" providerId="ADAL" clId="{44323E89-2A6C-4E24-81AA-21BC16E73784}" dt="2022-06-07T12:42:28.771" v="10230" actId="478"/>
          <ac:spMkLst>
            <pc:docMk/>
            <pc:sldMk cId="863986705" sldId="303"/>
            <ac:spMk id="211" creationId="{D0C2D491-174C-41A2-864C-F2F2C101C7D5}"/>
          </ac:spMkLst>
        </pc:spChg>
        <pc:spChg chg="del">
          <ac:chgData name="Marcel Schrauwen" userId="a0eb31cc-fb57-4beb-a905-b50ad30eea93" providerId="ADAL" clId="{44323E89-2A6C-4E24-81AA-21BC16E73784}" dt="2022-06-07T12:42:17.140" v="10225" actId="478"/>
          <ac:spMkLst>
            <pc:docMk/>
            <pc:sldMk cId="863986705" sldId="303"/>
            <ac:spMk id="212" creationId="{2553D364-6817-48DD-80E0-2D672BEF1CF3}"/>
          </ac:spMkLst>
        </pc:spChg>
        <pc:spChg chg="del">
          <ac:chgData name="Marcel Schrauwen" userId="a0eb31cc-fb57-4beb-a905-b50ad30eea93" providerId="ADAL" clId="{44323E89-2A6C-4E24-81AA-21BC16E73784}" dt="2022-06-07T12:42:15.794" v="10224" actId="478"/>
          <ac:spMkLst>
            <pc:docMk/>
            <pc:sldMk cId="863986705" sldId="303"/>
            <ac:spMk id="213" creationId="{ACE1F755-F336-44AA-BEC1-CEE24D23F478}"/>
          </ac:spMkLst>
        </pc:spChg>
        <pc:spChg chg="del">
          <ac:chgData name="Marcel Schrauwen" userId="a0eb31cc-fb57-4beb-a905-b50ad30eea93" providerId="ADAL" clId="{44323E89-2A6C-4E24-81AA-21BC16E73784}" dt="2022-06-07T12:42:25.018" v="10227" actId="478"/>
          <ac:spMkLst>
            <pc:docMk/>
            <pc:sldMk cId="863986705" sldId="303"/>
            <ac:spMk id="215" creationId="{1EC66F3E-2FDC-44F2-BC5E-B84D2AEFF394}"/>
          </ac:spMkLst>
        </pc:spChg>
        <pc:spChg chg="del">
          <ac:chgData name="Marcel Schrauwen" userId="a0eb31cc-fb57-4beb-a905-b50ad30eea93" providerId="ADAL" clId="{44323E89-2A6C-4E24-81AA-21BC16E73784}" dt="2022-06-07T12:42:06.697" v="10217" actId="478"/>
          <ac:spMkLst>
            <pc:docMk/>
            <pc:sldMk cId="863986705" sldId="303"/>
            <ac:spMk id="217" creationId="{596DFAF4-8E56-4EFF-92A0-62AE0CA768C0}"/>
          </ac:spMkLst>
        </pc:spChg>
        <pc:grpChg chg="mod">
          <ac:chgData name="Marcel Schrauwen" userId="a0eb31cc-fb57-4beb-a905-b50ad30eea93" providerId="ADAL" clId="{44323E89-2A6C-4E24-81AA-21BC16E73784}" dt="2022-06-07T12:41:59.684" v="10212" actId="1076"/>
          <ac:grpSpMkLst>
            <pc:docMk/>
            <pc:sldMk cId="863986705" sldId="303"/>
            <ac:grpSpMk id="13" creationId="{EB6646BA-40FC-4FC0-A122-DE24B82561C9}"/>
          </ac:grpSpMkLst>
        </pc:grpChg>
        <pc:grpChg chg="mod">
          <ac:chgData name="Marcel Schrauwen" userId="a0eb31cc-fb57-4beb-a905-b50ad30eea93" providerId="ADAL" clId="{44323E89-2A6C-4E24-81AA-21BC16E73784}" dt="2022-06-07T12:43:49.233" v="10235" actId="1076"/>
          <ac:grpSpMkLst>
            <pc:docMk/>
            <pc:sldMk cId="863986705" sldId="303"/>
            <ac:grpSpMk id="33" creationId="{5E86AC87-F000-457C-97C3-F44A1F2A1B47}"/>
          </ac:grpSpMkLst>
        </pc:grpChg>
        <pc:grpChg chg="mod">
          <ac:chgData name="Marcel Schrauwen" userId="a0eb31cc-fb57-4beb-a905-b50ad30eea93" providerId="ADAL" clId="{44323E89-2A6C-4E24-81AA-21BC16E73784}" dt="2022-06-07T12:41:53.082" v="10210" actId="1076"/>
          <ac:grpSpMkLst>
            <pc:docMk/>
            <pc:sldMk cId="863986705" sldId="303"/>
            <ac:grpSpMk id="36" creationId="{2A53445C-7B3A-4A82-9ACD-B9A956D45EF1}"/>
          </ac:grpSpMkLst>
        </pc:grpChg>
        <pc:grpChg chg="del">
          <ac:chgData name="Marcel Schrauwen" userId="a0eb31cc-fb57-4beb-a905-b50ad30eea93" providerId="ADAL" clId="{44323E89-2A6C-4E24-81AA-21BC16E73784}" dt="2022-06-07T12:42:13.677" v="10223" actId="478"/>
          <ac:grpSpMkLst>
            <pc:docMk/>
            <pc:sldMk cId="863986705" sldId="303"/>
            <ac:grpSpMk id="99" creationId="{448E3C29-227C-40AE-890B-F731FF422F29}"/>
          </ac:grpSpMkLst>
        </pc:grpChg>
        <pc:grpChg chg="del">
          <ac:chgData name="Marcel Schrauwen" userId="a0eb31cc-fb57-4beb-a905-b50ad30eea93" providerId="ADAL" clId="{44323E89-2A6C-4E24-81AA-21BC16E73784}" dt="2022-06-07T12:42:11.187" v="10221" actId="478"/>
          <ac:grpSpMkLst>
            <pc:docMk/>
            <pc:sldMk cId="863986705" sldId="303"/>
            <ac:grpSpMk id="113" creationId="{DA7F5159-C060-4847-99E8-08F035C77367}"/>
          </ac:grpSpMkLst>
        </pc:grpChg>
        <pc:grpChg chg="del">
          <ac:chgData name="Marcel Schrauwen" userId="a0eb31cc-fb57-4beb-a905-b50ad30eea93" providerId="ADAL" clId="{44323E89-2A6C-4E24-81AA-21BC16E73784}" dt="2022-06-07T12:42:09.308" v="10219" actId="478"/>
          <ac:grpSpMkLst>
            <pc:docMk/>
            <pc:sldMk cId="863986705" sldId="303"/>
            <ac:grpSpMk id="116" creationId="{69ACCA73-0AD7-473E-878A-174179ECB31B}"/>
          </ac:grpSpMkLst>
        </pc:grpChg>
        <pc:grpChg chg="del">
          <ac:chgData name="Marcel Schrauwen" userId="a0eb31cc-fb57-4beb-a905-b50ad30eea93" providerId="ADAL" clId="{44323E89-2A6C-4E24-81AA-21BC16E73784}" dt="2022-06-07T12:42:08.115" v="10218" actId="478"/>
          <ac:grpSpMkLst>
            <pc:docMk/>
            <pc:sldMk cId="863986705" sldId="303"/>
            <ac:grpSpMk id="118" creationId="{62000914-F70A-4457-B907-8B054C9FCE07}"/>
          </ac:grpSpMkLst>
        </pc:grpChg>
        <pc:grpChg chg="del">
          <ac:chgData name="Marcel Schrauwen" userId="a0eb31cc-fb57-4beb-a905-b50ad30eea93" providerId="ADAL" clId="{44323E89-2A6C-4E24-81AA-21BC16E73784}" dt="2022-06-07T12:42:03.986" v="10215" actId="478"/>
          <ac:grpSpMkLst>
            <pc:docMk/>
            <pc:sldMk cId="863986705" sldId="303"/>
            <ac:grpSpMk id="155" creationId="{F5A10533-09D2-407C-A1DC-431A5DAD20D3}"/>
          </ac:grpSpMkLst>
        </pc:grpChg>
        <pc:grpChg chg="mod">
          <ac:chgData name="Marcel Schrauwen" userId="a0eb31cc-fb57-4beb-a905-b50ad30eea93" providerId="ADAL" clId="{44323E89-2A6C-4E24-81AA-21BC16E73784}" dt="2022-06-10T14:05:07.381" v="25321" actId="962"/>
          <ac:grpSpMkLst>
            <pc:docMk/>
            <pc:sldMk cId="863986705" sldId="303"/>
            <ac:grpSpMk id="172" creationId="{0A966FBE-081E-485D-B9D5-B2DDCECF3D54}"/>
          </ac:grpSpMkLst>
        </pc:grpChg>
        <pc:grpChg chg="del">
          <ac:chgData name="Marcel Schrauwen" userId="a0eb31cc-fb57-4beb-a905-b50ad30eea93" providerId="ADAL" clId="{44323E89-2A6C-4E24-81AA-21BC16E73784}" dt="2022-06-07T12:42:26.997" v="10229" actId="478"/>
          <ac:grpSpMkLst>
            <pc:docMk/>
            <pc:sldMk cId="863986705" sldId="303"/>
            <ac:grpSpMk id="187" creationId="{2D534B0F-20EC-43B9-AE59-5B07B82A3707}"/>
          </ac:grpSpMkLst>
        </pc:grpChg>
        <pc:cxnChg chg="mod">
          <ac:chgData name="Marcel Schrauwen" userId="a0eb31cc-fb57-4beb-a905-b50ad30eea93" providerId="ADAL" clId="{44323E89-2A6C-4E24-81AA-21BC16E73784}" dt="2022-06-07T12:42:03.986" v="10215" actId="478"/>
          <ac:cxnSpMkLst>
            <pc:docMk/>
            <pc:sldMk cId="863986705" sldId="303"/>
            <ac:cxnSpMk id="122" creationId="{F41C14A2-6EA2-4B83-B91E-AA1D2F1EBAB1}"/>
          </ac:cxnSpMkLst>
        </pc:cxnChg>
        <pc:cxnChg chg="mod">
          <ac:chgData name="Marcel Schrauwen" userId="a0eb31cc-fb57-4beb-a905-b50ad30eea93" providerId="ADAL" clId="{44323E89-2A6C-4E24-81AA-21BC16E73784}" dt="2022-06-07T12:42:03.986" v="10215" actId="478"/>
          <ac:cxnSpMkLst>
            <pc:docMk/>
            <pc:sldMk cId="863986705" sldId="303"/>
            <ac:cxnSpMk id="123" creationId="{62043127-DD1E-4E42-96AE-E5A522839C8A}"/>
          </ac:cxnSpMkLst>
        </pc:cxnChg>
        <pc:cxnChg chg="mod">
          <ac:chgData name="Marcel Schrauwen" userId="a0eb31cc-fb57-4beb-a905-b50ad30eea93" providerId="ADAL" clId="{44323E89-2A6C-4E24-81AA-21BC16E73784}" dt="2022-06-07T12:42:26.997" v="10229" actId="478"/>
          <ac:cxnSpMkLst>
            <pc:docMk/>
            <pc:sldMk cId="863986705" sldId="303"/>
            <ac:cxnSpMk id="124" creationId="{C16F4199-EE74-4140-9BD2-0763FD2E3A46}"/>
          </ac:cxnSpMkLst>
        </pc:cxnChg>
        <pc:cxnChg chg="del">
          <ac:chgData name="Marcel Schrauwen" userId="a0eb31cc-fb57-4beb-a905-b50ad30eea93" providerId="ADAL" clId="{44323E89-2A6C-4E24-81AA-21BC16E73784}" dt="2022-06-07T12:42:29.652" v="10231" actId="478"/>
          <ac:cxnSpMkLst>
            <pc:docMk/>
            <pc:sldMk cId="863986705" sldId="303"/>
            <ac:cxnSpMk id="184" creationId="{7604F727-26E7-4099-9A15-7A157BB21C4A}"/>
          </ac:cxnSpMkLst>
        </pc:cxnChg>
        <pc:cxnChg chg="del mod">
          <ac:chgData name="Marcel Schrauwen" userId="a0eb31cc-fb57-4beb-a905-b50ad30eea93" providerId="ADAL" clId="{44323E89-2A6C-4E24-81AA-21BC16E73784}" dt="2022-06-07T12:42:23.840" v="10226" actId="478"/>
          <ac:cxnSpMkLst>
            <pc:docMk/>
            <pc:sldMk cId="863986705" sldId="303"/>
            <ac:cxnSpMk id="185" creationId="{C681237C-D734-44DC-ADD9-BBCE38E06A7C}"/>
          </ac:cxnSpMkLst>
        </pc:cxnChg>
      </pc:sldChg>
      <pc:sldChg chg="addSp delSp modSp add mod ord modTransition">
        <pc:chgData name="Marcel Schrauwen" userId="a0eb31cc-fb57-4beb-a905-b50ad30eea93" providerId="ADAL" clId="{44323E89-2A6C-4E24-81AA-21BC16E73784}" dt="2022-06-27T13:17:19.304" v="31152" actId="1038"/>
        <pc:sldMkLst>
          <pc:docMk/>
          <pc:sldMk cId="2799410766" sldId="304"/>
        </pc:sldMkLst>
        <pc:spChg chg="mod">
          <ac:chgData name="Marcel Schrauwen" userId="a0eb31cc-fb57-4beb-a905-b50ad30eea93" providerId="ADAL" clId="{44323E89-2A6C-4E24-81AA-21BC16E73784}" dt="2022-06-07T12:44:08.333" v="10240" actId="20577"/>
          <ac:spMkLst>
            <pc:docMk/>
            <pc:sldMk cId="2799410766" sldId="304"/>
            <ac:spMk id="4" creationId="{AD0B4976-8519-4746-B73A-C26E49DD15CA}"/>
          </ac:spMkLst>
        </pc:spChg>
        <pc:spChg chg="add mod">
          <ac:chgData name="Marcel Schrauwen" userId="a0eb31cc-fb57-4beb-a905-b50ad30eea93" providerId="ADAL" clId="{44323E89-2A6C-4E24-81AA-21BC16E73784}" dt="2022-06-10T08:59:23.785" v="23903"/>
          <ac:spMkLst>
            <pc:docMk/>
            <pc:sldMk cId="2799410766" sldId="304"/>
            <ac:spMk id="47" creationId="{FDF2D691-2ADE-4CFF-8E9C-499D93A35F8A}"/>
          </ac:spMkLst>
        </pc:spChg>
        <pc:spChg chg="add mod">
          <ac:chgData name="Marcel Schrauwen" userId="a0eb31cc-fb57-4beb-a905-b50ad30eea93" providerId="ADAL" clId="{44323E89-2A6C-4E24-81AA-21BC16E73784}" dt="2022-06-27T13:17:19.304" v="31152" actId="1038"/>
          <ac:spMkLst>
            <pc:docMk/>
            <pc:sldMk cId="2799410766" sldId="304"/>
            <ac:spMk id="48" creationId="{884135D6-7615-42DB-9CAD-B898F5E4FEFF}"/>
          </ac:spMkLst>
        </pc:spChg>
        <pc:spChg chg="del">
          <ac:chgData name="Marcel Schrauwen" userId="a0eb31cc-fb57-4beb-a905-b50ad30eea93" providerId="ADAL" clId="{44323E89-2A6C-4E24-81AA-21BC16E73784}" dt="2022-06-07T12:44:21.753" v="10245" actId="478"/>
          <ac:spMkLst>
            <pc:docMk/>
            <pc:sldMk cId="2799410766" sldId="304"/>
            <ac:spMk id="202" creationId="{4B067067-DB0A-4725-978A-7ACE14629DD1}"/>
          </ac:spMkLst>
        </pc:spChg>
        <pc:spChg chg="del">
          <ac:chgData name="Marcel Schrauwen" userId="a0eb31cc-fb57-4beb-a905-b50ad30eea93" providerId="ADAL" clId="{44323E89-2A6C-4E24-81AA-21BC16E73784}" dt="2022-06-07T12:44:29.403" v="10250" actId="478"/>
          <ac:spMkLst>
            <pc:docMk/>
            <pc:sldMk cId="2799410766" sldId="304"/>
            <ac:spMk id="203" creationId="{B258F8C8-D2C6-434E-A18B-16105DE987D5}"/>
          </ac:spMkLst>
        </pc:spChg>
        <pc:spChg chg="del">
          <ac:chgData name="Marcel Schrauwen" userId="a0eb31cc-fb57-4beb-a905-b50ad30eea93" providerId="ADAL" clId="{44323E89-2A6C-4E24-81AA-21BC16E73784}" dt="2022-06-07T12:44:30.297" v="10251" actId="478"/>
          <ac:spMkLst>
            <pc:docMk/>
            <pc:sldMk cId="2799410766" sldId="304"/>
            <ac:spMk id="204" creationId="{F0D69C0E-276F-44FF-8287-A96411E7EB03}"/>
          </ac:spMkLst>
        </pc:spChg>
        <pc:spChg chg="del">
          <ac:chgData name="Marcel Schrauwen" userId="a0eb31cc-fb57-4beb-a905-b50ad30eea93" providerId="ADAL" clId="{44323E89-2A6C-4E24-81AA-21BC16E73784}" dt="2022-06-07T12:44:24.904" v="10247" actId="478"/>
          <ac:spMkLst>
            <pc:docMk/>
            <pc:sldMk cId="2799410766" sldId="304"/>
            <ac:spMk id="205" creationId="{912A912D-86B7-4BCD-985E-7ECFE2317846}"/>
          </ac:spMkLst>
        </pc:spChg>
        <pc:spChg chg="del">
          <ac:chgData name="Marcel Schrauwen" userId="a0eb31cc-fb57-4beb-a905-b50ad30eea93" providerId="ADAL" clId="{44323E89-2A6C-4E24-81AA-21BC16E73784}" dt="2022-06-07T12:44:25.976" v="10248" actId="478"/>
          <ac:spMkLst>
            <pc:docMk/>
            <pc:sldMk cId="2799410766" sldId="304"/>
            <ac:spMk id="206" creationId="{F43C5B8D-E518-451B-A828-32275D04561C}"/>
          </ac:spMkLst>
        </pc:spChg>
        <pc:spChg chg="del">
          <ac:chgData name="Marcel Schrauwen" userId="a0eb31cc-fb57-4beb-a905-b50ad30eea93" providerId="ADAL" clId="{44323E89-2A6C-4E24-81AA-21BC16E73784}" dt="2022-06-07T12:44:34.185" v="10254" actId="478"/>
          <ac:spMkLst>
            <pc:docMk/>
            <pc:sldMk cId="2799410766" sldId="304"/>
            <ac:spMk id="212" creationId="{2553D364-6817-48DD-80E0-2D672BEF1CF3}"/>
          </ac:spMkLst>
        </pc:spChg>
        <pc:spChg chg="del">
          <ac:chgData name="Marcel Schrauwen" userId="a0eb31cc-fb57-4beb-a905-b50ad30eea93" providerId="ADAL" clId="{44323E89-2A6C-4E24-81AA-21BC16E73784}" dt="2022-06-07T12:44:35.977" v="10255" actId="478"/>
          <ac:spMkLst>
            <pc:docMk/>
            <pc:sldMk cId="2799410766" sldId="304"/>
            <ac:spMk id="213" creationId="{ACE1F755-F336-44AA-BEC1-CEE24D23F478}"/>
          </ac:spMkLst>
        </pc:spChg>
        <pc:spChg chg="del">
          <ac:chgData name="Marcel Schrauwen" userId="a0eb31cc-fb57-4beb-a905-b50ad30eea93" providerId="ADAL" clId="{44323E89-2A6C-4E24-81AA-21BC16E73784}" dt="2022-06-07T12:44:19.505" v="10244" actId="478"/>
          <ac:spMkLst>
            <pc:docMk/>
            <pc:sldMk cId="2799410766" sldId="304"/>
            <ac:spMk id="217" creationId="{596DFAF4-8E56-4EFF-92A0-62AE0CA768C0}"/>
          </ac:spMkLst>
        </pc:spChg>
        <pc:grpChg chg="mod">
          <ac:chgData name="Marcel Schrauwen" userId="a0eb31cc-fb57-4beb-a905-b50ad30eea93" providerId="ADAL" clId="{44323E89-2A6C-4E24-81AA-21BC16E73784}" dt="2022-06-07T12:44:12.517" v="10241" actId="1076"/>
          <ac:grpSpMkLst>
            <pc:docMk/>
            <pc:sldMk cId="2799410766" sldId="304"/>
            <ac:grpSpMk id="13" creationId="{EB6646BA-40FC-4FC0-A122-DE24B82561C9}"/>
          </ac:grpSpMkLst>
        </pc:grpChg>
        <pc:grpChg chg="mod">
          <ac:chgData name="Marcel Schrauwen" userId="a0eb31cc-fb57-4beb-a905-b50ad30eea93" providerId="ADAL" clId="{44323E89-2A6C-4E24-81AA-21BC16E73784}" dt="2022-06-07T12:44:15.293" v="10242" actId="1076"/>
          <ac:grpSpMkLst>
            <pc:docMk/>
            <pc:sldMk cId="2799410766" sldId="304"/>
            <ac:grpSpMk id="33" creationId="{5E86AC87-F000-457C-97C3-F44A1F2A1B47}"/>
          </ac:grpSpMkLst>
        </pc:grpChg>
        <pc:grpChg chg="del">
          <ac:chgData name="Marcel Schrauwen" userId="a0eb31cc-fb57-4beb-a905-b50ad30eea93" providerId="ADAL" clId="{44323E89-2A6C-4E24-81AA-21BC16E73784}" dt="2022-06-07T12:44:31.069" v="10252" actId="478"/>
          <ac:grpSpMkLst>
            <pc:docMk/>
            <pc:sldMk cId="2799410766" sldId="304"/>
            <ac:grpSpMk id="99" creationId="{448E3C29-227C-40AE-890B-F731FF422F29}"/>
          </ac:grpSpMkLst>
        </pc:grpChg>
        <pc:grpChg chg="del">
          <ac:chgData name="Marcel Schrauwen" userId="a0eb31cc-fb57-4beb-a905-b50ad30eea93" providerId="ADAL" clId="{44323E89-2A6C-4E24-81AA-21BC16E73784}" dt="2022-06-07T12:44:32.266" v="10253" actId="478"/>
          <ac:grpSpMkLst>
            <pc:docMk/>
            <pc:sldMk cId="2799410766" sldId="304"/>
            <ac:grpSpMk id="113" creationId="{DA7F5159-C060-4847-99E8-08F035C77367}"/>
          </ac:grpSpMkLst>
        </pc:grpChg>
        <pc:grpChg chg="del">
          <ac:chgData name="Marcel Schrauwen" userId="a0eb31cc-fb57-4beb-a905-b50ad30eea93" providerId="ADAL" clId="{44323E89-2A6C-4E24-81AA-21BC16E73784}" dt="2022-06-07T12:44:27.165" v="10249" actId="478"/>
          <ac:grpSpMkLst>
            <pc:docMk/>
            <pc:sldMk cId="2799410766" sldId="304"/>
            <ac:grpSpMk id="116" creationId="{69ACCA73-0AD7-473E-878A-174179ECB31B}"/>
          </ac:grpSpMkLst>
        </pc:grpChg>
        <pc:grpChg chg="del">
          <ac:chgData name="Marcel Schrauwen" userId="a0eb31cc-fb57-4beb-a905-b50ad30eea93" providerId="ADAL" clId="{44323E89-2A6C-4E24-81AA-21BC16E73784}" dt="2022-06-07T12:44:22.386" v="10246" actId="478"/>
          <ac:grpSpMkLst>
            <pc:docMk/>
            <pc:sldMk cId="2799410766" sldId="304"/>
            <ac:grpSpMk id="118" creationId="{62000914-F70A-4457-B907-8B054C9FCE07}"/>
          </ac:grpSpMkLst>
        </pc:grpChg>
        <pc:grpChg chg="del">
          <ac:chgData name="Marcel Schrauwen" userId="a0eb31cc-fb57-4beb-a905-b50ad30eea93" providerId="ADAL" clId="{44323E89-2A6C-4E24-81AA-21BC16E73784}" dt="2022-06-07T12:44:18.153" v="10243" actId="478"/>
          <ac:grpSpMkLst>
            <pc:docMk/>
            <pc:sldMk cId="2799410766" sldId="304"/>
            <ac:grpSpMk id="155" creationId="{F5A10533-09D2-407C-A1DC-431A5DAD20D3}"/>
          </ac:grpSpMkLst>
        </pc:grpChg>
        <pc:grpChg chg="mod">
          <ac:chgData name="Marcel Schrauwen" userId="a0eb31cc-fb57-4beb-a905-b50ad30eea93" providerId="ADAL" clId="{44323E89-2A6C-4E24-81AA-21BC16E73784}" dt="2022-06-10T14:05:13.816" v="25322" actId="962"/>
          <ac:grpSpMkLst>
            <pc:docMk/>
            <pc:sldMk cId="2799410766" sldId="304"/>
            <ac:grpSpMk id="172" creationId="{0A966FBE-081E-485D-B9D5-B2DDCECF3D54}"/>
          </ac:grpSpMkLst>
        </pc:grpChg>
        <pc:cxnChg chg="mod">
          <ac:chgData name="Marcel Schrauwen" userId="a0eb31cc-fb57-4beb-a905-b50ad30eea93" providerId="ADAL" clId="{44323E89-2A6C-4E24-81AA-21BC16E73784}" dt="2022-06-07T12:44:18.153" v="10243" actId="478"/>
          <ac:cxnSpMkLst>
            <pc:docMk/>
            <pc:sldMk cId="2799410766" sldId="304"/>
            <ac:cxnSpMk id="122" creationId="{F41C14A2-6EA2-4B83-B91E-AA1D2F1EBAB1}"/>
          </ac:cxnSpMkLst>
        </pc:cxnChg>
        <pc:cxnChg chg="mod">
          <ac:chgData name="Marcel Schrauwen" userId="a0eb31cc-fb57-4beb-a905-b50ad30eea93" providerId="ADAL" clId="{44323E89-2A6C-4E24-81AA-21BC16E73784}" dt="2022-06-07T12:44:18.153" v="10243" actId="478"/>
          <ac:cxnSpMkLst>
            <pc:docMk/>
            <pc:sldMk cId="2799410766" sldId="304"/>
            <ac:cxnSpMk id="123" creationId="{62043127-DD1E-4E42-96AE-E5A522839C8A}"/>
          </ac:cxnSpMkLst>
        </pc:cxnChg>
      </pc:sldChg>
      <pc:sldChg chg="addSp delSp modSp add mod ord modTransition">
        <pc:chgData name="Marcel Schrauwen" userId="a0eb31cc-fb57-4beb-a905-b50ad30eea93" providerId="ADAL" clId="{44323E89-2A6C-4E24-81AA-21BC16E73784}" dt="2022-07-05T11:17:00.459" v="33332" actId="1076"/>
        <pc:sldMkLst>
          <pc:docMk/>
          <pc:sldMk cId="161269306" sldId="305"/>
        </pc:sldMkLst>
        <pc:spChg chg="add mod">
          <ac:chgData name="Marcel Schrauwen" userId="a0eb31cc-fb57-4beb-a905-b50ad30eea93" providerId="ADAL" clId="{44323E89-2A6C-4E24-81AA-21BC16E73784}" dt="2022-07-05T11:02:39.870" v="32665" actId="1076"/>
          <ac:spMkLst>
            <pc:docMk/>
            <pc:sldMk cId="161269306" sldId="305"/>
            <ac:spMk id="2" creationId="{F07110BA-0B3B-4867-A2B8-B5B6B1276873}"/>
          </ac:spMkLst>
        </pc:spChg>
        <pc:spChg chg="mod">
          <ac:chgData name="Marcel Schrauwen" userId="a0eb31cc-fb57-4beb-a905-b50ad30eea93" providerId="ADAL" clId="{44323E89-2A6C-4E24-81AA-21BC16E73784}" dt="2022-06-07T12:47:27.837" v="10305" actId="20577"/>
          <ac:spMkLst>
            <pc:docMk/>
            <pc:sldMk cId="161269306" sldId="305"/>
            <ac:spMk id="4" creationId="{AD0B4976-8519-4746-B73A-C26E49DD15CA}"/>
          </ac:spMkLst>
        </pc:spChg>
        <pc:spChg chg="mod">
          <ac:chgData name="Marcel Schrauwen" userId="a0eb31cc-fb57-4beb-a905-b50ad30eea93" providerId="ADAL" clId="{44323E89-2A6C-4E24-81AA-21BC16E73784}" dt="2022-07-05T11:00:56.779" v="32444" actId="693"/>
          <ac:spMkLst>
            <pc:docMk/>
            <pc:sldMk cId="161269306" sldId="305"/>
            <ac:spMk id="37" creationId="{85D8B99D-6BB2-40F7-A946-AB42701CE8B1}"/>
          </ac:spMkLst>
        </pc:spChg>
        <pc:spChg chg="add mod">
          <ac:chgData name="Marcel Schrauwen" userId="a0eb31cc-fb57-4beb-a905-b50ad30eea93" providerId="ADAL" clId="{44323E89-2A6C-4E24-81AA-21BC16E73784}" dt="2022-07-05T11:00:21.303" v="32442" actId="20577"/>
          <ac:spMkLst>
            <pc:docMk/>
            <pc:sldMk cId="161269306" sldId="305"/>
            <ac:spMk id="79" creationId="{BB2BA542-C12B-40A9-9FCE-7644787D9ED7}"/>
          </ac:spMkLst>
        </pc:spChg>
        <pc:spChg chg="add del mod">
          <ac:chgData name="Marcel Schrauwen" userId="a0eb31cc-fb57-4beb-a905-b50ad30eea93" providerId="ADAL" clId="{44323E89-2A6C-4E24-81AA-21BC16E73784}" dt="2022-06-14T06:43:06.854" v="26587" actId="478"/>
          <ac:spMkLst>
            <pc:docMk/>
            <pc:sldMk cId="161269306" sldId="305"/>
            <ac:spMk id="80" creationId="{43191BD2-33F9-4AAF-A151-04DE47C2C0DB}"/>
          </ac:spMkLst>
        </pc:spChg>
        <pc:spChg chg="add mod">
          <ac:chgData name="Marcel Schrauwen" userId="a0eb31cc-fb57-4beb-a905-b50ad30eea93" providerId="ADAL" clId="{44323E89-2A6C-4E24-81AA-21BC16E73784}" dt="2022-06-27T13:16:28.345" v="30952" actId="1076"/>
          <ac:spMkLst>
            <pc:docMk/>
            <pc:sldMk cId="161269306" sldId="305"/>
            <ac:spMk id="80" creationId="{7EDAD479-9035-403C-95DE-7370C557D9F2}"/>
          </ac:spMkLst>
        </pc:spChg>
        <pc:spChg chg="add mod">
          <ac:chgData name="Marcel Schrauwen" userId="a0eb31cc-fb57-4beb-a905-b50ad30eea93" providerId="ADAL" clId="{44323E89-2A6C-4E24-81AA-21BC16E73784}" dt="2022-07-05T11:00:14.392" v="32433" actId="14100"/>
          <ac:spMkLst>
            <pc:docMk/>
            <pc:sldMk cId="161269306" sldId="305"/>
            <ac:spMk id="81" creationId="{270DC554-1880-4C1C-A588-60F5E13F4834}"/>
          </ac:spMkLst>
        </pc:spChg>
        <pc:spChg chg="add mod">
          <ac:chgData name="Marcel Schrauwen" userId="a0eb31cc-fb57-4beb-a905-b50ad30eea93" providerId="ADAL" clId="{44323E89-2A6C-4E24-81AA-21BC16E73784}" dt="2022-07-05T11:17:00.459" v="33332" actId="1076"/>
          <ac:spMkLst>
            <pc:docMk/>
            <pc:sldMk cId="161269306" sldId="305"/>
            <ac:spMk id="83" creationId="{0DF3DA31-FCD0-4095-BA21-4450AC6F1E51}"/>
          </ac:spMkLst>
        </pc:spChg>
        <pc:spChg chg="del">
          <ac:chgData name="Marcel Schrauwen" userId="a0eb31cc-fb57-4beb-a905-b50ad30eea93" providerId="ADAL" clId="{44323E89-2A6C-4E24-81AA-21BC16E73784}" dt="2022-06-07T12:47:33.003" v="10306" actId="478"/>
          <ac:spMkLst>
            <pc:docMk/>
            <pc:sldMk cId="161269306" sldId="305"/>
            <ac:spMk id="198" creationId="{4A289984-1C89-4D26-9B17-B2A0092C14F0}"/>
          </ac:spMkLst>
        </pc:spChg>
        <pc:grpChg chg="mod">
          <ac:chgData name="Marcel Schrauwen" userId="a0eb31cc-fb57-4beb-a905-b50ad30eea93" providerId="ADAL" clId="{44323E89-2A6C-4E24-81AA-21BC16E73784}" dt="2022-06-24T10:00:11.407" v="28928" actId="1076"/>
          <ac:grpSpMkLst>
            <pc:docMk/>
            <pc:sldMk cId="161269306" sldId="305"/>
            <ac:grpSpMk id="39" creationId="{28CA6595-A89A-4D32-B39F-1DE6AA4EC55F}"/>
          </ac:grpSpMkLst>
        </pc:grpChg>
        <pc:grpChg chg="del">
          <ac:chgData name="Marcel Schrauwen" userId="a0eb31cc-fb57-4beb-a905-b50ad30eea93" providerId="ADAL" clId="{44323E89-2A6C-4E24-81AA-21BC16E73784}" dt="2022-06-07T12:47:33.003" v="10306" actId="478"/>
          <ac:grpSpMkLst>
            <pc:docMk/>
            <pc:sldMk cId="161269306" sldId="305"/>
            <ac:grpSpMk id="149" creationId="{79F8F43F-0DB9-4B0F-9B9C-D8CE51EA0E0B}"/>
          </ac:grpSpMkLst>
        </pc:grpChg>
        <pc:grpChg chg="mod">
          <ac:chgData name="Marcel Schrauwen" userId="a0eb31cc-fb57-4beb-a905-b50ad30eea93" providerId="ADAL" clId="{44323E89-2A6C-4E24-81AA-21BC16E73784}" dt="2022-06-10T14:04:08.831" v="25317" actId="962"/>
          <ac:grpSpMkLst>
            <pc:docMk/>
            <pc:sldMk cId="161269306" sldId="305"/>
            <ac:grpSpMk id="155" creationId="{F5A10533-09D2-407C-A1DC-431A5DAD20D3}"/>
          </ac:grpSpMkLst>
        </pc:grpChg>
        <pc:grpChg chg="mod">
          <ac:chgData name="Marcel Schrauwen" userId="a0eb31cc-fb57-4beb-a905-b50ad30eea93" providerId="ADAL" clId="{44323E89-2A6C-4E24-81AA-21BC16E73784}" dt="2022-06-10T14:05:22.142" v="25323" actId="962"/>
          <ac:grpSpMkLst>
            <pc:docMk/>
            <pc:sldMk cId="161269306" sldId="305"/>
            <ac:grpSpMk id="172" creationId="{0A966FBE-081E-485D-B9D5-B2DDCECF3D54}"/>
          </ac:grpSpMkLst>
        </pc:grpChg>
        <pc:cxnChg chg="mod">
          <ac:chgData name="Marcel Schrauwen" userId="a0eb31cc-fb57-4beb-a905-b50ad30eea93" providerId="ADAL" clId="{44323E89-2A6C-4E24-81AA-21BC16E73784}" dt="2022-07-05T11:00:56.779" v="32444" actId="693"/>
          <ac:cxnSpMkLst>
            <pc:docMk/>
            <pc:sldMk cId="161269306" sldId="305"/>
            <ac:cxnSpMk id="38" creationId="{F49890AB-600B-433E-82E5-79FAA63CE660}"/>
          </ac:cxnSpMkLst>
        </pc:cxnChg>
        <pc:cxnChg chg="mod">
          <ac:chgData name="Marcel Schrauwen" userId="a0eb31cc-fb57-4beb-a905-b50ad30eea93" providerId="ADAL" clId="{44323E89-2A6C-4E24-81AA-21BC16E73784}" dt="2022-06-24T10:00:04.964" v="28927" actId="1076"/>
          <ac:cxnSpMkLst>
            <pc:docMk/>
            <pc:sldMk cId="161269306" sldId="305"/>
            <ac:cxnSpMk id="41" creationId="{2D9F81E1-F625-45EB-83CA-7BADA1616E6C}"/>
          </ac:cxnSpMkLst>
        </pc:cxnChg>
        <pc:cxnChg chg="mod">
          <ac:chgData name="Marcel Schrauwen" userId="a0eb31cc-fb57-4beb-a905-b50ad30eea93" providerId="ADAL" clId="{44323E89-2A6C-4E24-81AA-21BC16E73784}" dt="2022-06-07T12:47:33.003" v="10306" actId="478"/>
          <ac:cxnSpMkLst>
            <pc:docMk/>
            <pc:sldMk cId="161269306" sldId="305"/>
            <ac:cxnSpMk id="121" creationId="{EA4FFB37-9879-4194-8CC0-1F18255756BD}"/>
          </ac:cxnSpMkLst>
        </pc:cxnChg>
        <pc:cxnChg chg="mod">
          <ac:chgData name="Marcel Schrauwen" userId="a0eb31cc-fb57-4beb-a905-b50ad30eea93" providerId="ADAL" clId="{44323E89-2A6C-4E24-81AA-21BC16E73784}" dt="2022-06-07T12:47:33.003" v="10306" actId="478"/>
          <ac:cxnSpMkLst>
            <pc:docMk/>
            <pc:sldMk cId="161269306" sldId="305"/>
            <ac:cxnSpMk id="130" creationId="{050F1ADF-3767-4DE8-9EF7-747D545B1D27}"/>
          </ac:cxnSpMkLst>
        </pc:cxnChg>
      </pc:sldChg>
      <pc:sldChg chg="addSp delSp modSp add mod ord modTransition">
        <pc:chgData name="Marcel Schrauwen" userId="a0eb31cc-fb57-4beb-a905-b50ad30eea93" providerId="ADAL" clId="{44323E89-2A6C-4E24-81AA-21BC16E73784}" dt="2022-07-05T11:12:49.933" v="33264" actId="478"/>
        <pc:sldMkLst>
          <pc:docMk/>
          <pc:sldMk cId="559082141" sldId="306"/>
        </pc:sldMkLst>
        <pc:spChg chg="mod">
          <ac:chgData name="Marcel Schrauwen" userId="a0eb31cc-fb57-4beb-a905-b50ad30eea93" providerId="ADAL" clId="{44323E89-2A6C-4E24-81AA-21BC16E73784}" dt="2022-06-07T12:48:03.329" v="10323" actId="20577"/>
          <ac:spMkLst>
            <pc:docMk/>
            <pc:sldMk cId="559082141" sldId="306"/>
            <ac:spMk id="2" creationId="{83A2AF0A-541F-4276-B9B8-FC707E0C3AEC}"/>
          </ac:spMkLst>
        </pc:spChg>
        <pc:spChg chg="add mod">
          <ac:chgData name="Marcel Schrauwen" userId="a0eb31cc-fb57-4beb-a905-b50ad30eea93" providerId="ADAL" clId="{44323E89-2A6C-4E24-81AA-21BC16E73784}" dt="2022-06-14T06:44:38.466" v="26731" actId="1076"/>
          <ac:spMkLst>
            <pc:docMk/>
            <pc:sldMk cId="559082141" sldId="306"/>
            <ac:spMk id="3" creationId="{AA733FED-A752-4D96-9220-73B4978589FA}"/>
          </ac:spMkLst>
        </pc:spChg>
        <pc:spChg chg="add del mod">
          <ac:chgData name="Marcel Schrauwen" userId="a0eb31cc-fb57-4beb-a905-b50ad30eea93" providerId="ADAL" clId="{44323E89-2A6C-4E24-81AA-21BC16E73784}" dt="2022-07-05T11:12:49.933" v="33264" actId="478"/>
          <ac:spMkLst>
            <pc:docMk/>
            <pc:sldMk cId="559082141" sldId="306"/>
            <ac:spMk id="4" creationId="{FD87E3B0-7B21-4534-B8DD-F2393EE07F0B}"/>
          </ac:spMkLst>
        </pc:spChg>
      </pc:sldChg>
      <pc:sldChg chg="addSp delSp modSp add mod ord modTransition">
        <pc:chgData name="Marcel Schrauwen" userId="a0eb31cc-fb57-4beb-a905-b50ad30eea93" providerId="ADAL" clId="{44323E89-2A6C-4E24-81AA-21BC16E73784}" dt="2022-06-27T13:17:40.207" v="31205" actId="1036"/>
        <pc:sldMkLst>
          <pc:docMk/>
          <pc:sldMk cId="1399985879" sldId="307"/>
        </pc:sldMkLst>
        <pc:spChg chg="del">
          <ac:chgData name="Marcel Schrauwen" userId="a0eb31cc-fb57-4beb-a905-b50ad30eea93" providerId="ADAL" clId="{44323E89-2A6C-4E24-81AA-21BC16E73784}" dt="2022-06-07T12:49:59.983" v="10355" actId="478"/>
          <ac:spMkLst>
            <pc:docMk/>
            <pc:sldMk cId="1399985879" sldId="307"/>
            <ac:spMk id="4" creationId="{AD0B4976-8519-4746-B73A-C26E49DD15CA}"/>
          </ac:spMkLst>
        </pc:spChg>
        <pc:spChg chg="mod">
          <ac:chgData name="Marcel Schrauwen" userId="a0eb31cc-fb57-4beb-a905-b50ad30eea93" providerId="ADAL" clId="{44323E89-2A6C-4E24-81AA-21BC16E73784}" dt="2022-06-07T12:49:57.052" v="10354" actId="20577"/>
          <ac:spMkLst>
            <pc:docMk/>
            <pc:sldMk cId="1399985879" sldId="307"/>
            <ac:spMk id="5" creationId="{34A7725F-2A78-4DD6-906B-8DDCF60A44C5}"/>
          </ac:spMkLst>
        </pc:spChg>
        <pc:spChg chg="add del mod">
          <ac:chgData name="Marcel Schrauwen" userId="a0eb31cc-fb57-4beb-a905-b50ad30eea93" providerId="ADAL" clId="{44323E89-2A6C-4E24-81AA-21BC16E73784}" dt="2022-06-07T12:50:02.783" v="10356" actId="478"/>
          <ac:spMkLst>
            <pc:docMk/>
            <pc:sldMk cId="1399985879" sldId="307"/>
            <ac:spMk id="6" creationId="{9B0F95FA-E03E-4B3C-9135-420AD83D6504}"/>
          </ac:spMkLst>
        </pc:spChg>
        <pc:spChg chg="add mod ord">
          <ac:chgData name="Marcel Schrauwen" userId="a0eb31cc-fb57-4beb-a905-b50ad30eea93" providerId="ADAL" clId="{44323E89-2A6C-4E24-81AA-21BC16E73784}" dt="2022-06-07T13:06:15.337" v="10589" actId="164"/>
          <ac:spMkLst>
            <pc:docMk/>
            <pc:sldMk cId="1399985879" sldId="307"/>
            <ac:spMk id="9" creationId="{5952830E-2148-49F9-B136-564B83392FFD}"/>
          </ac:spMkLst>
        </pc:spChg>
        <pc:spChg chg="add mod">
          <ac:chgData name="Marcel Schrauwen" userId="a0eb31cc-fb57-4beb-a905-b50ad30eea93" providerId="ADAL" clId="{44323E89-2A6C-4E24-81AA-21BC16E73784}" dt="2022-06-07T12:51:32.832" v="10364"/>
          <ac:spMkLst>
            <pc:docMk/>
            <pc:sldMk cId="1399985879" sldId="307"/>
            <ac:spMk id="89" creationId="{48EBE49F-E731-49A3-BD92-DDA084D1CEC7}"/>
          </ac:spMkLst>
        </pc:spChg>
        <pc:spChg chg="add mod">
          <ac:chgData name="Marcel Schrauwen" userId="a0eb31cc-fb57-4beb-a905-b50ad30eea93" providerId="ADAL" clId="{44323E89-2A6C-4E24-81AA-21BC16E73784}" dt="2022-06-07T12:51:32.832" v="10364"/>
          <ac:spMkLst>
            <pc:docMk/>
            <pc:sldMk cId="1399985879" sldId="307"/>
            <ac:spMk id="90" creationId="{DBE1FA54-99EE-423F-8C2B-4E2DBA67DEB3}"/>
          </ac:spMkLst>
        </pc:spChg>
        <pc:spChg chg="add mod">
          <ac:chgData name="Marcel Schrauwen" userId="a0eb31cc-fb57-4beb-a905-b50ad30eea93" providerId="ADAL" clId="{44323E89-2A6C-4E24-81AA-21BC16E73784}" dt="2022-06-07T13:06:15.337" v="10589" actId="164"/>
          <ac:spMkLst>
            <pc:docMk/>
            <pc:sldMk cId="1399985879" sldId="307"/>
            <ac:spMk id="91" creationId="{B7ABA545-CFFC-44AF-AA78-8C9EC466525B}"/>
          </ac:spMkLst>
        </pc:spChg>
        <pc:spChg chg="add mod">
          <ac:chgData name="Marcel Schrauwen" userId="a0eb31cc-fb57-4beb-a905-b50ad30eea93" providerId="ADAL" clId="{44323E89-2A6C-4E24-81AA-21BC16E73784}" dt="2022-06-07T13:06:29.099" v="10591" actId="164"/>
          <ac:spMkLst>
            <pc:docMk/>
            <pc:sldMk cId="1399985879" sldId="307"/>
            <ac:spMk id="94" creationId="{539E8DC9-1A79-43E1-8CAE-FB6CD29C94F4}"/>
          </ac:spMkLst>
        </pc:spChg>
        <pc:spChg chg="add mod">
          <ac:chgData name="Marcel Schrauwen" userId="a0eb31cc-fb57-4beb-a905-b50ad30eea93" providerId="ADAL" clId="{44323E89-2A6C-4E24-81AA-21BC16E73784}" dt="2022-06-07T13:06:29.099" v="10591" actId="164"/>
          <ac:spMkLst>
            <pc:docMk/>
            <pc:sldMk cId="1399985879" sldId="307"/>
            <ac:spMk id="95" creationId="{DECB7276-AEA9-400F-974F-8CE9C7DACC33}"/>
          </ac:spMkLst>
        </pc:spChg>
        <pc:spChg chg="add mod">
          <ac:chgData name="Marcel Schrauwen" userId="a0eb31cc-fb57-4beb-a905-b50ad30eea93" providerId="ADAL" clId="{44323E89-2A6C-4E24-81AA-21BC16E73784}" dt="2022-06-07T13:06:23.701" v="10590" actId="164"/>
          <ac:spMkLst>
            <pc:docMk/>
            <pc:sldMk cId="1399985879" sldId="307"/>
            <ac:spMk id="98" creationId="{3A1707C5-EC51-45C1-A2AD-C49EC7E63E50}"/>
          </ac:spMkLst>
        </pc:spChg>
        <pc:spChg chg="add mod">
          <ac:chgData name="Marcel Schrauwen" userId="a0eb31cc-fb57-4beb-a905-b50ad30eea93" providerId="ADAL" clId="{44323E89-2A6C-4E24-81AA-21BC16E73784}" dt="2022-06-07T13:06:23.701" v="10590" actId="164"/>
          <ac:spMkLst>
            <pc:docMk/>
            <pc:sldMk cId="1399985879" sldId="307"/>
            <ac:spMk id="100" creationId="{430CEAD7-821D-446B-A114-361F41773127}"/>
          </ac:spMkLst>
        </pc:spChg>
        <pc:spChg chg="add mod">
          <ac:chgData name="Marcel Schrauwen" userId="a0eb31cc-fb57-4beb-a905-b50ad30eea93" providerId="ADAL" clId="{44323E89-2A6C-4E24-81AA-21BC16E73784}" dt="2022-06-27T13:17:40.207" v="31205" actId="1036"/>
          <ac:spMkLst>
            <pc:docMk/>
            <pc:sldMk cId="1399985879" sldId="307"/>
            <ac:spMk id="101" creationId="{308DB125-B3A4-45D7-99E5-C6669030FEA0}"/>
          </ac:spMkLst>
        </pc:spChg>
        <pc:grpChg chg="add mod">
          <ac:chgData name="Marcel Schrauwen" userId="a0eb31cc-fb57-4beb-a905-b50ad30eea93" providerId="ADAL" clId="{44323E89-2A6C-4E24-81AA-21BC16E73784}" dt="2022-06-07T13:06:15.337" v="10589" actId="164"/>
          <ac:grpSpMkLst>
            <pc:docMk/>
            <pc:sldMk cId="1399985879" sldId="307"/>
            <ac:grpSpMk id="10" creationId="{9B33D220-06E3-423B-A519-157B8A8C377B}"/>
          </ac:grpSpMkLst>
        </pc:grpChg>
        <pc:grpChg chg="add mod">
          <ac:chgData name="Marcel Schrauwen" userId="a0eb31cc-fb57-4beb-a905-b50ad30eea93" providerId="ADAL" clId="{44323E89-2A6C-4E24-81AA-21BC16E73784}" dt="2022-06-07T13:06:23.701" v="10590" actId="164"/>
          <ac:grpSpMkLst>
            <pc:docMk/>
            <pc:sldMk cId="1399985879" sldId="307"/>
            <ac:grpSpMk id="11" creationId="{939509DA-D34F-4643-A4A1-E3FAB18F4195}"/>
          </ac:grpSpMkLst>
        </pc:grpChg>
        <pc:grpChg chg="add mod">
          <ac:chgData name="Marcel Schrauwen" userId="a0eb31cc-fb57-4beb-a905-b50ad30eea93" providerId="ADAL" clId="{44323E89-2A6C-4E24-81AA-21BC16E73784}" dt="2022-06-07T13:06:29.099" v="10591" actId="164"/>
          <ac:grpSpMkLst>
            <pc:docMk/>
            <pc:sldMk cId="1399985879" sldId="307"/>
            <ac:grpSpMk id="12" creationId="{4FC0A21B-67D0-4EC1-AE82-531972866EB4}"/>
          </ac:grpSpMkLst>
        </pc:grpChg>
        <pc:grpChg chg="add del mod">
          <ac:chgData name="Marcel Schrauwen" userId="a0eb31cc-fb57-4beb-a905-b50ad30eea93" providerId="ADAL" clId="{44323E89-2A6C-4E24-81AA-21BC16E73784}" dt="2022-06-07T12:51:52.084" v="10370" actId="478"/>
          <ac:grpSpMkLst>
            <pc:docMk/>
            <pc:sldMk cId="1399985879" sldId="307"/>
            <ac:grpSpMk id="88" creationId="{4DD43650-3D75-46E7-9C60-9E10B0419E9D}"/>
          </ac:grpSpMkLst>
        </pc:grpChg>
        <pc:grpChg chg="mod">
          <ac:chgData name="Marcel Schrauwen" userId="a0eb31cc-fb57-4beb-a905-b50ad30eea93" providerId="ADAL" clId="{44323E89-2A6C-4E24-81AA-21BC16E73784}" dt="2022-06-10T13:59:08.071" v="25298" actId="962"/>
          <ac:grpSpMkLst>
            <pc:docMk/>
            <pc:sldMk cId="1399985879" sldId="307"/>
            <ac:grpSpMk id="149" creationId="{79F8F43F-0DB9-4B0F-9B9C-D8CE51EA0E0B}"/>
          </ac:grpSpMkLst>
        </pc:grpChg>
        <pc:grpChg chg="mod">
          <ac:chgData name="Marcel Schrauwen" userId="a0eb31cc-fb57-4beb-a905-b50ad30eea93" providerId="ADAL" clId="{44323E89-2A6C-4E24-81AA-21BC16E73784}" dt="2022-06-10T14:00:53.213" v="25303" actId="962"/>
          <ac:grpSpMkLst>
            <pc:docMk/>
            <pc:sldMk cId="1399985879" sldId="307"/>
            <ac:grpSpMk id="155" creationId="{F5A10533-09D2-407C-A1DC-431A5DAD20D3}"/>
          </ac:grpSpMkLst>
        </pc:grpChg>
        <pc:grpChg chg="mod">
          <ac:chgData name="Marcel Schrauwen" userId="a0eb31cc-fb57-4beb-a905-b50ad30eea93" providerId="ADAL" clId="{44323E89-2A6C-4E24-81AA-21BC16E73784}" dt="2022-06-10T14:01:53.714" v="25307" actId="962"/>
          <ac:grpSpMkLst>
            <pc:docMk/>
            <pc:sldMk cId="1399985879" sldId="307"/>
            <ac:grpSpMk id="172" creationId="{0A966FBE-081E-485D-B9D5-B2DDCECF3D54}"/>
          </ac:grpSpMkLst>
        </pc:grpChg>
        <pc:graphicFrameChg chg="add del mod modGraphic">
          <ac:chgData name="Marcel Schrauwen" userId="a0eb31cc-fb57-4beb-a905-b50ad30eea93" providerId="ADAL" clId="{44323E89-2A6C-4E24-81AA-21BC16E73784}" dt="2022-06-07T12:51:59.406" v="10371" actId="478"/>
          <ac:graphicFrameMkLst>
            <pc:docMk/>
            <pc:sldMk cId="1399985879" sldId="307"/>
            <ac:graphicFrameMk id="7" creationId="{C394ECBB-9CC8-4C12-BCA2-B8C6FF9E8376}"/>
          </ac:graphicFrameMkLst>
        </pc:graphicFrameChg>
      </pc:sldChg>
      <pc:sldChg chg="addSp modSp add mod modTransition">
        <pc:chgData name="Marcel Schrauwen" userId="a0eb31cc-fb57-4beb-a905-b50ad30eea93" providerId="ADAL" clId="{44323E89-2A6C-4E24-81AA-21BC16E73784}" dt="2022-06-27T13:17:51.881" v="31267" actId="1037"/>
        <pc:sldMkLst>
          <pc:docMk/>
          <pc:sldMk cId="1172034314" sldId="308"/>
        </pc:sldMkLst>
        <pc:spChg chg="add mod">
          <ac:chgData name="Marcel Schrauwen" userId="a0eb31cc-fb57-4beb-a905-b50ad30eea93" providerId="ADAL" clId="{44323E89-2A6C-4E24-81AA-21BC16E73784}" dt="2022-06-27T13:17:51.881" v="31267" actId="1037"/>
          <ac:spMkLst>
            <pc:docMk/>
            <pc:sldMk cId="1172034314" sldId="308"/>
            <ac:spMk id="101" creationId="{72B17347-A217-4206-B946-DC6CC7079C36}"/>
          </ac:spMkLst>
        </pc:spChg>
        <pc:spChg chg="mod">
          <ac:chgData name="Marcel Schrauwen" userId="a0eb31cc-fb57-4beb-a905-b50ad30eea93" providerId="ADAL" clId="{44323E89-2A6C-4E24-81AA-21BC16E73784}" dt="2022-06-10T13:59:49.760" v="25302" actId="1582"/>
          <ac:spMkLst>
            <pc:docMk/>
            <pc:sldMk cId="1172034314" sldId="308"/>
            <ac:spMk id="119" creationId="{D9C657BC-4FDF-4CDB-B56E-A0DEAC1B1DEE}"/>
          </ac:spMkLst>
        </pc:spChg>
        <pc:grpChg chg="mod">
          <ac:chgData name="Marcel Schrauwen" userId="a0eb31cc-fb57-4beb-a905-b50ad30eea93" providerId="ADAL" clId="{44323E89-2A6C-4E24-81AA-21BC16E73784}" dt="2022-06-07T13:06:57.103" v="10593" actId="1076"/>
          <ac:grpSpMkLst>
            <pc:docMk/>
            <pc:sldMk cId="1172034314" sldId="308"/>
            <ac:grpSpMk id="10" creationId="{9B33D220-06E3-423B-A519-157B8A8C377B}"/>
          </ac:grpSpMkLst>
        </pc:grpChg>
        <pc:grpChg chg="mod">
          <ac:chgData name="Marcel Schrauwen" userId="a0eb31cc-fb57-4beb-a905-b50ad30eea93" providerId="ADAL" clId="{44323E89-2A6C-4E24-81AA-21BC16E73784}" dt="2022-06-10T13:59:14.963" v="25299" actId="962"/>
          <ac:grpSpMkLst>
            <pc:docMk/>
            <pc:sldMk cId="1172034314" sldId="308"/>
            <ac:grpSpMk id="149" creationId="{79F8F43F-0DB9-4B0F-9B9C-D8CE51EA0E0B}"/>
          </ac:grpSpMkLst>
        </pc:grpChg>
        <pc:grpChg chg="mod">
          <ac:chgData name="Marcel Schrauwen" userId="a0eb31cc-fb57-4beb-a905-b50ad30eea93" providerId="ADAL" clId="{44323E89-2A6C-4E24-81AA-21BC16E73784}" dt="2022-06-10T14:00:59.183" v="25304" actId="962"/>
          <ac:grpSpMkLst>
            <pc:docMk/>
            <pc:sldMk cId="1172034314" sldId="308"/>
            <ac:grpSpMk id="155" creationId="{F5A10533-09D2-407C-A1DC-431A5DAD20D3}"/>
          </ac:grpSpMkLst>
        </pc:grpChg>
        <pc:grpChg chg="mod">
          <ac:chgData name="Marcel Schrauwen" userId="a0eb31cc-fb57-4beb-a905-b50ad30eea93" providerId="ADAL" clId="{44323E89-2A6C-4E24-81AA-21BC16E73784}" dt="2022-06-10T14:02:01.882" v="25308" actId="962"/>
          <ac:grpSpMkLst>
            <pc:docMk/>
            <pc:sldMk cId="1172034314" sldId="308"/>
            <ac:grpSpMk id="172" creationId="{0A966FBE-081E-485D-B9D5-B2DDCECF3D54}"/>
          </ac:grpSpMkLst>
        </pc:grpChg>
        <pc:cxnChg chg="mod">
          <ac:chgData name="Marcel Schrauwen" userId="a0eb31cc-fb57-4beb-a905-b50ad30eea93" providerId="ADAL" clId="{44323E89-2A6C-4E24-81AA-21BC16E73784}" dt="2022-06-10T13:59:49.760" v="25302" actId="1582"/>
          <ac:cxnSpMkLst>
            <pc:docMk/>
            <pc:sldMk cId="1172034314" sldId="308"/>
            <ac:cxnSpMk id="121" creationId="{EA4FFB37-9879-4194-8CC0-1F18255756BD}"/>
          </ac:cxnSpMkLst>
        </pc:cxnChg>
        <pc:cxnChg chg="mod">
          <ac:chgData name="Marcel Schrauwen" userId="a0eb31cc-fb57-4beb-a905-b50ad30eea93" providerId="ADAL" clId="{44323E89-2A6C-4E24-81AA-21BC16E73784}" dt="2022-06-10T13:59:49.760" v="25302" actId="1582"/>
          <ac:cxnSpMkLst>
            <pc:docMk/>
            <pc:sldMk cId="1172034314" sldId="308"/>
            <ac:cxnSpMk id="127" creationId="{C3F011D4-4A12-4C56-B921-962A1BDBCBEB}"/>
          </ac:cxnSpMkLst>
        </pc:cxnChg>
        <pc:cxnChg chg="mod">
          <ac:chgData name="Marcel Schrauwen" userId="a0eb31cc-fb57-4beb-a905-b50ad30eea93" providerId="ADAL" clId="{44323E89-2A6C-4E24-81AA-21BC16E73784}" dt="2022-06-10T13:59:49.760" v="25302" actId="1582"/>
          <ac:cxnSpMkLst>
            <pc:docMk/>
            <pc:sldMk cId="1172034314" sldId="308"/>
            <ac:cxnSpMk id="130" creationId="{050F1ADF-3767-4DE8-9EF7-747D545B1D27}"/>
          </ac:cxnSpMkLst>
        </pc:cxnChg>
      </pc:sldChg>
      <pc:sldChg chg="add del">
        <pc:chgData name="Marcel Schrauwen" userId="a0eb31cc-fb57-4beb-a905-b50ad30eea93" providerId="ADAL" clId="{44323E89-2A6C-4E24-81AA-21BC16E73784}" dt="2022-06-07T13:06:09.328" v="10588" actId="2696"/>
        <pc:sldMkLst>
          <pc:docMk/>
          <pc:sldMk cId="1846833764" sldId="308"/>
        </pc:sldMkLst>
      </pc:sldChg>
      <pc:sldChg chg="modSp add del mod">
        <pc:chgData name="Marcel Schrauwen" userId="a0eb31cc-fb57-4beb-a905-b50ad30eea93" providerId="ADAL" clId="{44323E89-2A6C-4E24-81AA-21BC16E73784}" dt="2022-06-07T13:05:56.489" v="10586" actId="2696"/>
        <pc:sldMkLst>
          <pc:docMk/>
          <pc:sldMk cId="2385421228" sldId="308"/>
        </pc:sldMkLst>
        <pc:spChg chg="mod">
          <ac:chgData name="Marcel Schrauwen" userId="a0eb31cc-fb57-4beb-a905-b50ad30eea93" providerId="ADAL" clId="{44323E89-2A6C-4E24-81AA-21BC16E73784}" dt="2022-06-07T12:57:27.704" v="10562" actId="1076"/>
          <ac:spMkLst>
            <pc:docMk/>
            <pc:sldMk cId="2385421228" sldId="308"/>
            <ac:spMk id="9" creationId="{5952830E-2148-49F9-B136-564B83392FFD}"/>
          </ac:spMkLst>
        </pc:spChg>
        <pc:spChg chg="mod">
          <ac:chgData name="Marcel Schrauwen" userId="a0eb31cc-fb57-4beb-a905-b50ad30eea93" providerId="ADAL" clId="{44323E89-2A6C-4E24-81AA-21BC16E73784}" dt="2022-06-07T12:57:27.704" v="10562" actId="1076"/>
          <ac:spMkLst>
            <pc:docMk/>
            <pc:sldMk cId="2385421228" sldId="308"/>
            <ac:spMk id="91" creationId="{B7ABA545-CFFC-44AF-AA78-8C9EC466525B}"/>
          </ac:spMkLst>
        </pc:spChg>
        <pc:spChg chg="mod">
          <ac:chgData name="Marcel Schrauwen" userId="a0eb31cc-fb57-4beb-a905-b50ad30eea93" providerId="ADAL" clId="{44323E89-2A6C-4E24-81AA-21BC16E73784}" dt="2022-06-07T12:57:57.590" v="10569" actId="20577"/>
          <ac:spMkLst>
            <pc:docMk/>
            <pc:sldMk cId="2385421228" sldId="308"/>
            <ac:spMk id="95" creationId="{DECB7276-AEA9-400F-974F-8CE9C7DACC33}"/>
          </ac:spMkLst>
        </pc:spChg>
        <pc:spChg chg="mod">
          <ac:chgData name="Marcel Schrauwen" userId="a0eb31cc-fb57-4beb-a905-b50ad30eea93" providerId="ADAL" clId="{44323E89-2A6C-4E24-81AA-21BC16E73784}" dt="2022-06-07T13:05:24.428" v="10584" actId="313"/>
          <ac:spMkLst>
            <pc:docMk/>
            <pc:sldMk cId="2385421228" sldId="308"/>
            <ac:spMk id="98" creationId="{3A1707C5-EC51-45C1-A2AD-C49EC7E63E50}"/>
          </ac:spMkLst>
        </pc:spChg>
      </pc:sldChg>
      <pc:sldChg chg="modSp add del mod">
        <pc:chgData name="Marcel Schrauwen" userId="a0eb31cc-fb57-4beb-a905-b50ad30eea93" providerId="ADAL" clId="{44323E89-2A6C-4E24-81AA-21BC16E73784}" dt="2022-06-07T13:04:10.433" v="10577" actId="2696"/>
        <pc:sldMkLst>
          <pc:docMk/>
          <pc:sldMk cId="246787414" sldId="309"/>
        </pc:sldMkLst>
        <pc:spChg chg="mod">
          <ac:chgData name="Marcel Schrauwen" userId="a0eb31cc-fb57-4beb-a905-b50ad30eea93" providerId="ADAL" clId="{44323E89-2A6C-4E24-81AA-21BC16E73784}" dt="2022-06-07T12:57:51.192" v="10567" actId="20577"/>
          <ac:spMkLst>
            <pc:docMk/>
            <pc:sldMk cId="246787414" sldId="309"/>
            <ac:spMk id="95" creationId="{DECB7276-AEA9-400F-974F-8CE9C7DACC33}"/>
          </ac:spMkLst>
        </pc:spChg>
        <pc:spChg chg="mod">
          <ac:chgData name="Marcel Schrauwen" userId="a0eb31cc-fb57-4beb-a905-b50ad30eea93" providerId="ADAL" clId="{44323E89-2A6C-4E24-81AA-21BC16E73784}" dt="2022-06-07T12:58:21.740" v="10571" actId="313"/>
          <ac:spMkLst>
            <pc:docMk/>
            <pc:sldMk cId="246787414" sldId="309"/>
            <ac:spMk id="98" creationId="{3A1707C5-EC51-45C1-A2AD-C49EC7E63E50}"/>
          </ac:spMkLst>
        </pc:spChg>
        <pc:spChg chg="mod">
          <ac:chgData name="Marcel Schrauwen" userId="a0eb31cc-fb57-4beb-a905-b50ad30eea93" providerId="ADAL" clId="{44323E89-2A6C-4E24-81AA-21BC16E73784}" dt="2022-06-07T12:58:09.934" v="10570" actId="1076"/>
          <ac:spMkLst>
            <pc:docMk/>
            <pc:sldMk cId="246787414" sldId="309"/>
            <ac:spMk id="100" creationId="{430CEAD7-821D-446B-A114-361F41773127}"/>
          </ac:spMkLst>
        </pc:spChg>
      </pc:sldChg>
      <pc:sldChg chg="addSp delSp modSp add mod modTransition">
        <pc:chgData name="Marcel Schrauwen" userId="a0eb31cc-fb57-4beb-a905-b50ad30eea93" providerId="ADAL" clId="{44323E89-2A6C-4E24-81AA-21BC16E73784}" dt="2022-07-05T11:13:03.668" v="33267" actId="478"/>
        <pc:sldMkLst>
          <pc:docMk/>
          <pc:sldMk cId="1487675585" sldId="309"/>
        </pc:sldMkLst>
        <pc:spChg chg="add mod">
          <ac:chgData name="Marcel Schrauwen" userId="a0eb31cc-fb57-4beb-a905-b50ad30eea93" providerId="ADAL" clId="{44323E89-2A6C-4E24-81AA-21BC16E73784}" dt="2022-06-27T13:18:01.145" v="31309" actId="1038"/>
          <ac:spMkLst>
            <pc:docMk/>
            <pc:sldMk cId="1487675585" sldId="309"/>
            <ac:spMk id="101" creationId="{35927CA8-E148-4296-8AC3-E401619A5A9D}"/>
          </ac:spMkLst>
        </pc:spChg>
        <pc:spChg chg="add del mod">
          <ac:chgData name="Marcel Schrauwen" userId="a0eb31cc-fb57-4beb-a905-b50ad30eea93" providerId="ADAL" clId="{44323E89-2A6C-4E24-81AA-21BC16E73784}" dt="2022-07-05T11:13:03.668" v="33267" actId="478"/>
          <ac:spMkLst>
            <pc:docMk/>
            <pc:sldMk cId="1487675585" sldId="309"/>
            <ac:spMk id="102" creationId="{D7D1F8FA-AE16-4E46-AB7F-6700CD845388}"/>
          </ac:spMkLst>
        </pc:spChg>
        <pc:grpChg chg="mod">
          <ac:chgData name="Marcel Schrauwen" userId="a0eb31cc-fb57-4beb-a905-b50ad30eea93" providerId="ADAL" clId="{44323E89-2A6C-4E24-81AA-21BC16E73784}" dt="2022-06-07T13:07:14.811" v="10595" actId="1076"/>
          <ac:grpSpMkLst>
            <pc:docMk/>
            <pc:sldMk cId="1487675585" sldId="309"/>
            <ac:grpSpMk id="11" creationId="{939509DA-D34F-4643-A4A1-E3FAB18F4195}"/>
          </ac:grpSpMkLst>
        </pc:grpChg>
        <pc:grpChg chg="mod">
          <ac:chgData name="Marcel Schrauwen" userId="a0eb31cc-fb57-4beb-a905-b50ad30eea93" providerId="ADAL" clId="{44323E89-2A6C-4E24-81AA-21BC16E73784}" dt="2022-06-10T13:59:27.309" v="25300" actId="962"/>
          <ac:grpSpMkLst>
            <pc:docMk/>
            <pc:sldMk cId="1487675585" sldId="309"/>
            <ac:grpSpMk id="149" creationId="{79F8F43F-0DB9-4B0F-9B9C-D8CE51EA0E0B}"/>
          </ac:grpSpMkLst>
        </pc:grpChg>
        <pc:grpChg chg="mod">
          <ac:chgData name="Marcel Schrauwen" userId="a0eb31cc-fb57-4beb-a905-b50ad30eea93" providerId="ADAL" clId="{44323E89-2A6C-4E24-81AA-21BC16E73784}" dt="2022-06-10T14:01:07.425" v="25305" actId="962"/>
          <ac:grpSpMkLst>
            <pc:docMk/>
            <pc:sldMk cId="1487675585" sldId="309"/>
            <ac:grpSpMk id="155" creationId="{F5A10533-09D2-407C-A1DC-431A5DAD20D3}"/>
          </ac:grpSpMkLst>
        </pc:grpChg>
        <pc:grpChg chg="mod">
          <ac:chgData name="Marcel Schrauwen" userId="a0eb31cc-fb57-4beb-a905-b50ad30eea93" providerId="ADAL" clId="{44323E89-2A6C-4E24-81AA-21BC16E73784}" dt="2022-06-10T14:02:14.167" v="25309" actId="962"/>
          <ac:grpSpMkLst>
            <pc:docMk/>
            <pc:sldMk cId="1487675585" sldId="309"/>
            <ac:grpSpMk id="172" creationId="{0A966FBE-081E-485D-B9D5-B2DDCECF3D54}"/>
          </ac:grpSpMkLst>
        </pc:grpChg>
      </pc:sldChg>
      <pc:sldChg chg="modSp add del mod">
        <pc:chgData name="Marcel Schrauwen" userId="a0eb31cc-fb57-4beb-a905-b50ad30eea93" providerId="ADAL" clId="{44323E89-2A6C-4E24-81AA-21BC16E73784}" dt="2022-06-07T13:05:56.489" v="10586" actId="2696"/>
        <pc:sldMkLst>
          <pc:docMk/>
          <pc:sldMk cId="2219149817" sldId="309"/>
        </pc:sldMkLst>
        <pc:spChg chg="mod">
          <ac:chgData name="Marcel Schrauwen" userId="a0eb31cc-fb57-4beb-a905-b50ad30eea93" providerId="ADAL" clId="{44323E89-2A6C-4E24-81AA-21BC16E73784}" dt="2022-06-07T13:04:28.708" v="10580" actId="1076"/>
          <ac:spMkLst>
            <pc:docMk/>
            <pc:sldMk cId="2219149817" sldId="309"/>
            <ac:spMk id="98" creationId="{3A1707C5-EC51-45C1-A2AD-C49EC7E63E50}"/>
          </ac:spMkLst>
        </pc:spChg>
        <pc:spChg chg="mod">
          <ac:chgData name="Marcel Schrauwen" userId="a0eb31cc-fb57-4beb-a905-b50ad30eea93" providerId="ADAL" clId="{44323E89-2A6C-4E24-81AA-21BC16E73784}" dt="2022-06-07T13:04:28.708" v="10580" actId="1076"/>
          <ac:spMkLst>
            <pc:docMk/>
            <pc:sldMk cId="2219149817" sldId="309"/>
            <ac:spMk id="100" creationId="{430CEAD7-821D-446B-A114-361F41773127}"/>
          </ac:spMkLst>
        </pc:spChg>
      </pc:sldChg>
      <pc:sldChg chg="modSp add del mod">
        <pc:chgData name="Marcel Schrauwen" userId="a0eb31cc-fb57-4beb-a905-b50ad30eea93" providerId="ADAL" clId="{44323E89-2A6C-4E24-81AA-21BC16E73784}" dt="2022-06-07T13:05:56.489" v="10586" actId="2696"/>
        <pc:sldMkLst>
          <pc:docMk/>
          <pc:sldMk cId="1328950228" sldId="310"/>
        </pc:sldMkLst>
        <pc:spChg chg="mod">
          <ac:chgData name="Marcel Schrauwen" userId="a0eb31cc-fb57-4beb-a905-b50ad30eea93" providerId="ADAL" clId="{44323E89-2A6C-4E24-81AA-21BC16E73784}" dt="2022-06-07T13:04:37.978" v="10582" actId="1076"/>
          <ac:spMkLst>
            <pc:docMk/>
            <pc:sldMk cId="1328950228" sldId="310"/>
            <ac:spMk id="94" creationId="{539E8DC9-1A79-43E1-8CAE-FB6CD29C94F4}"/>
          </ac:spMkLst>
        </pc:spChg>
        <pc:spChg chg="mod">
          <ac:chgData name="Marcel Schrauwen" userId="a0eb31cc-fb57-4beb-a905-b50ad30eea93" providerId="ADAL" clId="{44323E89-2A6C-4E24-81AA-21BC16E73784}" dt="2022-06-07T13:04:37.978" v="10582" actId="1076"/>
          <ac:spMkLst>
            <pc:docMk/>
            <pc:sldMk cId="1328950228" sldId="310"/>
            <ac:spMk id="95" creationId="{DECB7276-AEA9-400F-974F-8CE9C7DACC33}"/>
          </ac:spMkLst>
        </pc:spChg>
        <pc:spChg chg="mod">
          <ac:chgData name="Marcel Schrauwen" userId="a0eb31cc-fb57-4beb-a905-b50ad30eea93" providerId="ADAL" clId="{44323E89-2A6C-4E24-81AA-21BC16E73784}" dt="2022-06-07T13:05:27.697" v="10585" actId="313"/>
          <ac:spMkLst>
            <pc:docMk/>
            <pc:sldMk cId="1328950228" sldId="310"/>
            <ac:spMk id="98" creationId="{3A1707C5-EC51-45C1-A2AD-C49EC7E63E50}"/>
          </ac:spMkLst>
        </pc:spChg>
      </pc:sldChg>
      <pc:sldChg chg="addSp modSp add mod modTransition">
        <pc:chgData name="Marcel Schrauwen" userId="a0eb31cc-fb57-4beb-a905-b50ad30eea93" providerId="ADAL" clId="{44323E89-2A6C-4E24-81AA-21BC16E73784}" dt="2022-06-27T13:18:12.122" v="31364" actId="1038"/>
        <pc:sldMkLst>
          <pc:docMk/>
          <pc:sldMk cId="3553019798" sldId="310"/>
        </pc:sldMkLst>
        <pc:spChg chg="add mod">
          <ac:chgData name="Marcel Schrauwen" userId="a0eb31cc-fb57-4beb-a905-b50ad30eea93" providerId="ADAL" clId="{44323E89-2A6C-4E24-81AA-21BC16E73784}" dt="2022-06-27T13:18:12.122" v="31364" actId="1038"/>
          <ac:spMkLst>
            <pc:docMk/>
            <pc:sldMk cId="3553019798" sldId="310"/>
            <ac:spMk id="101" creationId="{90E9111A-E71A-4261-8BD4-33C9E328A5CB}"/>
          </ac:spMkLst>
        </pc:spChg>
        <pc:grpChg chg="mod">
          <ac:chgData name="Marcel Schrauwen" userId="a0eb31cc-fb57-4beb-a905-b50ad30eea93" providerId="ADAL" clId="{44323E89-2A6C-4E24-81AA-21BC16E73784}" dt="2022-06-07T13:07:21.855" v="10597" actId="1076"/>
          <ac:grpSpMkLst>
            <pc:docMk/>
            <pc:sldMk cId="3553019798" sldId="310"/>
            <ac:grpSpMk id="12" creationId="{4FC0A21B-67D0-4EC1-AE82-531972866EB4}"/>
          </ac:grpSpMkLst>
        </pc:grpChg>
        <pc:grpChg chg="mod">
          <ac:chgData name="Marcel Schrauwen" userId="a0eb31cc-fb57-4beb-a905-b50ad30eea93" providerId="ADAL" clId="{44323E89-2A6C-4E24-81AA-21BC16E73784}" dt="2022-06-10T13:59:31.809" v="25301" actId="962"/>
          <ac:grpSpMkLst>
            <pc:docMk/>
            <pc:sldMk cId="3553019798" sldId="310"/>
            <ac:grpSpMk id="149" creationId="{79F8F43F-0DB9-4B0F-9B9C-D8CE51EA0E0B}"/>
          </ac:grpSpMkLst>
        </pc:grpChg>
        <pc:grpChg chg="mod">
          <ac:chgData name="Marcel Schrauwen" userId="a0eb31cc-fb57-4beb-a905-b50ad30eea93" providerId="ADAL" clId="{44323E89-2A6C-4E24-81AA-21BC16E73784}" dt="2022-06-10T14:01:11.984" v="25306" actId="962"/>
          <ac:grpSpMkLst>
            <pc:docMk/>
            <pc:sldMk cId="3553019798" sldId="310"/>
            <ac:grpSpMk id="155" creationId="{F5A10533-09D2-407C-A1DC-431A5DAD20D3}"/>
          </ac:grpSpMkLst>
        </pc:grpChg>
        <pc:grpChg chg="mod">
          <ac:chgData name="Marcel Schrauwen" userId="a0eb31cc-fb57-4beb-a905-b50ad30eea93" providerId="ADAL" clId="{44323E89-2A6C-4E24-81AA-21BC16E73784}" dt="2022-06-10T14:02:18.233" v="25310" actId="962"/>
          <ac:grpSpMkLst>
            <pc:docMk/>
            <pc:sldMk cId="3553019798" sldId="310"/>
            <ac:grpSpMk id="172" creationId="{0A966FBE-081E-485D-B9D5-B2DDCECF3D54}"/>
          </ac:grpSpMkLst>
        </pc:grpChg>
      </pc:sldChg>
      <pc:sldChg chg="modSp add del mod">
        <pc:chgData name="Marcel Schrauwen" userId="a0eb31cc-fb57-4beb-a905-b50ad30eea93" providerId="ADAL" clId="{44323E89-2A6C-4E24-81AA-21BC16E73784}" dt="2022-06-07T13:04:16.235" v="10578" actId="2696"/>
        <pc:sldMkLst>
          <pc:docMk/>
          <pc:sldMk cId="4013987893" sldId="310"/>
        </pc:sldMkLst>
        <pc:spChg chg="mod">
          <ac:chgData name="Marcel Schrauwen" userId="a0eb31cc-fb57-4beb-a905-b50ad30eea93" providerId="ADAL" clId="{44323E89-2A6C-4E24-81AA-21BC16E73784}" dt="2022-06-07T12:59:10.578" v="10573" actId="1076"/>
          <ac:spMkLst>
            <pc:docMk/>
            <pc:sldMk cId="4013987893" sldId="310"/>
            <ac:spMk id="94" creationId="{539E8DC9-1A79-43E1-8CAE-FB6CD29C94F4}"/>
          </ac:spMkLst>
        </pc:spChg>
        <pc:spChg chg="mod">
          <ac:chgData name="Marcel Schrauwen" userId="a0eb31cc-fb57-4beb-a905-b50ad30eea93" providerId="ADAL" clId="{44323E89-2A6C-4E24-81AA-21BC16E73784}" dt="2022-06-07T12:59:10.578" v="10573" actId="1076"/>
          <ac:spMkLst>
            <pc:docMk/>
            <pc:sldMk cId="4013987893" sldId="310"/>
            <ac:spMk id="95" creationId="{DECB7276-AEA9-400F-974F-8CE9C7DACC33}"/>
          </ac:spMkLst>
        </pc:spChg>
      </pc:sldChg>
      <pc:sldChg chg="addSp delSp modSp new mod modTransition delAnim modAnim">
        <pc:chgData name="Marcel Schrauwen" userId="a0eb31cc-fb57-4beb-a905-b50ad30eea93" providerId="ADAL" clId="{44323E89-2A6C-4E24-81AA-21BC16E73784}" dt="2022-07-05T11:13:30.596" v="33270"/>
        <pc:sldMkLst>
          <pc:docMk/>
          <pc:sldMk cId="1358693352" sldId="311"/>
        </pc:sldMkLst>
        <pc:spChg chg="mod">
          <ac:chgData name="Marcel Schrauwen" userId="a0eb31cc-fb57-4beb-a905-b50ad30eea93" providerId="ADAL" clId="{44323E89-2A6C-4E24-81AA-21BC16E73784}" dt="2022-06-24T10:34:57.673" v="29949" actId="20577"/>
          <ac:spMkLst>
            <pc:docMk/>
            <pc:sldMk cId="1358693352" sldId="311"/>
            <ac:spMk id="2" creationId="{48798822-2782-4D61-83B7-08C23A3B4FD8}"/>
          </ac:spMkLst>
        </pc:spChg>
        <pc:spChg chg="add mod">
          <ac:chgData name="Marcel Schrauwen" userId="a0eb31cc-fb57-4beb-a905-b50ad30eea93" providerId="ADAL" clId="{44323E89-2A6C-4E24-81AA-21BC16E73784}" dt="2022-06-24T10:33:46.519" v="29927" actId="1076"/>
          <ac:spMkLst>
            <pc:docMk/>
            <pc:sldMk cId="1358693352" sldId="311"/>
            <ac:spMk id="3" creationId="{6F13017C-8BCC-4C6B-A7F5-992B0C618B94}"/>
          </ac:spMkLst>
        </pc:spChg>
        <pc:spChg chg="del">
          <ac:chgData name="Marcel Schrauwen" userId="a0eb31cc-fb57-4beb-a905-b50ad30eea93" providerId="ADAL" clId="{44323E89-2A6C-4E24-81AA-21BC16E73784}" dt="2022-06-07T13:09:18.446" v="10600" actId="478"/>
          <ac:spMkLst>
            <pc:docMk/>
            <pc:sldMk cId="1358693352" sldId="311"/>
            <ac:spMk id="3" creationId="{F7759577-E550-4C18-A18B-B8264E075414}"/>
          </ac:spMkLst>
        </pc:spChg>
        <pc:spChg chg="del">
          <ac:chgData name="Marcel Schrauwen" userId="a0eb31cc-fb57-4beb-a905-b50ad30eea93" providerId="ADAL" clId="{44323E89-2A6C-4E24-81AA-21BC16E73784}" dt="2022-06-07T13:09:19.411" v="10601" actId="478"/>
          <ac:spMkLst>
            <pc:docMk/>
            <pc:sldMk cId="1358693352" sldId="311"/>
            <ac:spMk id="5" creationId="{4F186DC2-3B01-4305-99CA-69AD3BC0A063}"/>
          </ac:spMkLst>
        </pc:spChg>
        <pc:spChg chg="add mod">
          <ac:chgData name="Marcel Schrauwen" userId="a0eb31cc-fb57-4beb-a905-b50ad30eea93" providerId="ADAL" clId="{44323E89-2A6C-4E24-81AA-21BC16E73784}" dt="2022-06-24T10:07:42.902" v="29085" actId="14100"/>
          <ac:spMkLst>
            <pc:docMk/>
            <pc:sldMk cId="1358693352" sldId="311"/>
            <ac:spMk id="5" creationId="{CA0876E3-B23D-49A8-AAFD-CD6785B77D2B}"/>
          </ac:spMkLst>
        </pc:spChg>
        <pc:spChg chg="del">
          <ac:chgData name="Marcel Schrauwen" userId="a0eb31cc-fb57-4beb-a905-b50ad30eea93" providerId="ADAL" clId="{44323E89-2A6C-4E24-81AA-21BC16E73784}" dt="2022-06-07T13:09:20.878" v="10602" actId="478"/>
          <ac:spMkLst>
            <pc:docMk/>
            <pc:sldMk cId="1358693352" sldId="311"/>
            <ac:spMk id="6" creationId="{481F39F8-2B32-44B7-AEAD-7A9218EE60E8}"/>
          </ac:spMkLst>
        </pc:spChg>
        <pc:spChg chg="mod">
          <ac:chgData name="Marcel Schrauwen" userId="a0eb31cc-fb57-4beb-a905-b50ad30eea93" providerId="ADAL" clId="{44323E89-2A6C-4E24-81AA-21BC16E73784}" dt="2022-06-07T13:09:23.040" v="10603"/>
          <ac:spMkLst>
            <pc:docMk/>
            <pc:sldMk cId="1358693352" sldId="311"/>
            <ac:spMk id="8" creationId="{B24F05CB-3F6A-4A09-8EA1-B6C1B599335F}"/>
          </ac:spMkLst>
        </pc:spChg>
        <pc:spChg chg="mod">
          <ac:chgData name="Marcel Schrauwen" userId="a0eb31cc-fb57-4beb-a905-b50ad30eea93" providerId="ADAL" clId="{44323E89-2A6C-4E24-81AA-21BC16E73784}" dt="2022-06-07T13:09:23.040" v="10603"/>
          <ac:spMkLst>
            <pc:docMk/>
            <pc:sldMk cId="1358693352" sldId="311"/>
            <ac:spMk id="11" creationId="{09C2FBD5-48AA-4A9F-B8F4-44385D70B1A5}"/>
          </ac:spMkLst>
        </pc:spChg>
        <pc:spChg chg="mod">
          <ac:chgData name="Marcel Schrauwen" userId="a0eb31cc-fb57-4beb-a905-b50ad30eea93" providerId="ADAL" clId="{44323E89-2A6C-4E24-81AA-21BC16E73784}" dt="2022-06-07T13:09:23.040" v="10603"/>
          <ac:spMkLst>
            <pc:docMk/>
            <pc:sldMk cId="1358693352" sldId="311"/>
            <ac:spMk id="14" creationId="{4625BF4E-0228-489D-B037-C5CA5EEA772D}"/>
          </ac:spMkLst>
        </pc:spChg>
        <pc:spChg chg="mod">
          <ac:chgData name="Marcel Schrauwen" userId="a0eb31cc-fb57-4beb-a905-b50ad30eea93" providerId="ADAL" clId="{44323E89-2A6C-4E24-81AA-21BC16E73784}" dt="2022-06-07T13:09:23.040" v="10603"/>
          <ac:spMkLst>
            <pc:docMk/>
            <pc:sldMk cId="1358693352" sldId="311"/>
            <ac:spMk id="17" creationId="{6CD567C3-FA0C-4E01-98F3-8F926BBBB959}"/>
          </ac:spMkLst>
        </pc:spChg>
        <pc:spChg chg="mod">
          <ac:chgData name="Marcel Schrauwen" userId="a0eb31cc-fb57-4beb-a905-b50ad30eea93" providerId="ADAL" clId="{44323E89-2A6C-4E24-81AA-21BC16E73784}" dt="2022-06-07T13:09:23.040" v="10603"/>
          <ac:spMkLst>
            <pc:docMk/>
            <pc:sldMk cId="1358693352" sldId="311"/>
            <ac:spMk id="20" creationId="{52E59E2C-D224-4624-AE04-C361F344967C}"/>
          </ac:spMkLst>
        </pc:spChg>
        <pc:spChg chg="mod">
          <ac:chgData name="Marcel Schrauwen" userId="a0eb31cc-fb57-4beb-a905-b50ad30eea93" providerId="ADAL" clId="{44323E89-2A6C-4E24-81AA-21BC16E73784}" dt="2022-06-07T13:09:23.040" v="10603"/>
          <ac:spMkLst>
            <pc:docMk/>
            <pc:sldMk cId="1358693352" sldId="311"/>
            <ac:spMk id="23" creationId="{33BBDCAE-16DD-49EB-BB73-FBCB103C24FE}"/>
          </ac:spMkLst>
        </pc:spChg>
        <pc:spChg chg="mod">
          <ac:chgData name="Marcel Schrauwen" userId="a0eb31cc-fb57-4beb-a905-b50ad30eea93" providerId="ADAL" clId="{44323E89-2A6C-4E24-81AA-21BC16E73784}" dt="2022-06-07T13:09:23.040" v="10603"/>
          <ac:spMkLst>
            <pc:docMk/>
            <pc:sldMk cId="1358693352" sldId="311"/>
            <ac:spMk id="26" creationId="{102E7DE5-C874-4779-8BF8-EBC6F3288F39}"/>
          </ac:spMkLst>
        </pc:spChg>
        <pc:spChg chg="mod topLvl">
          <ac:chgData name="Marcel Schrauwen" userId="a0eb31cc-fb57-4beb-a905-b50ad30eea93" providerId="ADAL" clId="{44323E89-2A6C-4E24-81AA-21BC16E73784}" dt="2022-06-07T13:21:37.743" v="11110" actId="14100"/>
          <ac:spMkLst>
            <pc:docMk/>
            <pc:sldMk cId="1358693352" sldId="311"/>
            <ac:spMk id="30" creationId="{580E6F46-EFA9-422D-A36C-B4B606400D6D}"/>
          </ac:spMkLst>
        </pc:spChg>
        <pc:spChg chg="mod topLvl">
          <ac:chgData name="Marcel Schrauwen" userId="a0eb31cc-fb57-4beb-a905-b50ad30eea93" providerId="ADAL" clId="{44323E89-2A6C-4E24-81AA-21BC16E73784}" dt="2022-06-24T10:08:41.874" v="29097" actId="20577"/>
          <ac:spMkLst>
            <pc:docMk/>
            <pc:sldMk cId="1358693352" sldId="311"/>
            <ac:spMk id="31" creationId="{8804E8C7-549A-4457-B05F-2807046E4EAD}"/>
          </ac:spMkLst>
        </pc:spChg>
        <pc:spChg chg="del mod">
          <ac:chgData name="Marcel Schrauwen" userId="a0eb31cc-fb57-4beb-a905-b50ad30eea93" providerId="ADAL" clId="{44323E89-2A6C-4E24-81AA-21BC16E73784}" dt="2022-06-07T13:20:41.285" v="11077" actId="478"/>
          <ac:spMkLst>
            <pc:docMk/>
            <pc:sldMk cId="1358693352" sldId="311"/>
            <ac:spMk id="32" creationId="{C9FA9D81-A86B-4F44-A849-40388B8FD6FD}"/>
          </ac:spMkLst>
        </pc:spChg>
        <pc:spChg chg="del mod">
          <ac:chgData name="Marcel Schrauwen" userId="a0eb31cc-fb57-4beb-a905-b50ad30eea93" providerId="ADAL" clId="{44323E89-2A6C-4E24-81AA-21BC16E73784}" dt="2022-06-07T13:20:39.393" v="11076" actId="478"/>
          <ac:spMkLst>
            <pc:docMk/>
            <pc:sldMk cId="1358693352" sldId="311"/>
            <ac:spMk id="33" creationId="{849F7DFE-459F-438F-8114-7E1044581402}"/>
          </ac:spMkLst>
        </pc:spChg>
        <pc:spChg chg="del mod">
          <ac:chgData name="Marcel Schrauwen" userId="a0eb31cc-fb57-4beb-a905-b50ad30eea93" providerId="ADAL" clId="{44323E89-2A6C-4E24-81AA-21BC16E73784}" dt="2022-06-07T13:20:37.493" v="11075" actId="478"/>
          <ac:spMkLst>
            <pc:docMk/>
            <pc:sldMk cId="1358693352" sldId="311"/>
            <ac:spMk id="34" creationId="{0127ABCB-AA95-42DD-B88D-345E1C49D79C}"/>
          </ac:spMkLst>
        </pc:spChg>
        <pc:spChg chg="del mod">
          <ac:chgData name="Marcel Schrauwen" userId="a0eb31cc-fb57-4beb-a905-b50ad30eea93" providerId="ADAL" clId="{44323E89-2A6C-4E24-81AA-21BC16E73784}" dt="2022-06-07T13:20:31.669" v="11072" actId="478"/>
          <ac:spMkLst>
            <pc:docMk/>
            <pc:sldMk cId="1358693352" sldId="311"/>
            <ac:spMk id="35" creationId="{EB1B9951-F795-4D17-B7F9-6583369D1C9B}"/>
          </ac:spMkLst>
        </pc:spChg>
        <pc:spChg chg="add del mod">
          <ac:chgData name="Marcel Schrauwen" userId="a0eb31cc-fb57-4beb-a905-b50ad30eea93" providerId="ADAL" clId="{44323E89-2A6C-4E24-81AA-21BC16E73784}" dt="2022-06-07T13:25:39.345" v="11254" actId="478"/>
          <ac:spMkLst>
            <pc:docMk/>
            <pc:sldMk cId="1358693352" sldId="311"/>
            <ac:spMk id="36" creationId="{ABD1DA95-8683-4BD7-8582-92B6CFF5FE04}"/>
          </ac:spMkLst>
        </pc:spChg>
        <pc:spChg chg="add del mod">
          <ac:chgData name="Marcel Schrauwen" userId="a0eb31cc-fb57-4beb-a905-b50ad30eea93" providerId="ADAL" clId="{44323E89-2A6C-4E24-81AA-21BC16E73784}" dt="2022-06-07T13:25:40.151" v="11255" actId="478"/>
          <ac:spMkLst>
            <pc:docMk/>
            <pc:sldMk cId="1358693352" sldId="311"/>
            <ac:spMk id="37" creationId="{0DFCF3D0-37A7-4AF2-8196-6B332F201F27}"/>
          </ac:spMkLst>
        </pc:spChg>
        <pc:spChg chg="add del mod">
          <ac:chgData name="Marcel Schrauwen" userId="a0eb31cc-fb57-4beb-a905-b50ad30eea93" providerId="ADAL" clId="{44323E89-2A6C-4E24-81AA-21BC16E73784}" dt="2022-06-07T13:25:40.624" v="11256" actId="478"/>
          <ac:spMkLst>
            <pc:docMk/>
            <pc:sldMk cId="1358693352" sldId="311"/>
            <ac:spMk id="38" creationId="{61EAE1AA-626B-497A-966D-7AAF079C3112}"/>
          </ac:spMkLst>
        </pc:spChg>
        <pc:spChg chg="add del mod">
          <ac:chgData name="Marcel Schrauwen" userId="a0eb31cc-fb57-4beb-a905-b50ad30eea93" providerId="ADAL" clId="{44323E89-2A6C-4E24-81AA-21BC16E73784}" dt="2022-06-07T13:25:41.328" v="11257" actId="478"/>
          <ac:spMkLst>
            <pc:docMk/>
            <pc:sldMk cId="1358693352" sldId="311"/>
            <ac:spMk id="39" creationId="{85A88EFE-2B6B-49F7-962D-7D2F2E6DCAF0}"/>
          </ac:spMkLst>
        </pc:spChg>
        <pc:spChg chg="add del mod">
          <ac:chgData name="Marcel Schrauwen" userId="a0eb31cc-fb57-4beb-a905-b50ad30eea93" providerId="ADAL" clId="{44323E89-2A6C-4E24-81AA-21BC16E73784}" dt="2022-06-07T13:25:41.885" v="11258" actId="478"/>
          <ac:spMkLst>
            <pc:docMk/>
            <pc:sldMk cId="1358693352" sldId="311"/>
            <ac:spMk id="40" creationId="{2CE4B791-1AAB-4FBD-B904-523A6D936358}"/>
          </ac:spMkLst>
        </pc:spChg>
        <pc:spChg chg="add del mod">
          <ac:chgData name="Marcel Schrauwen" userId="a0eb31cc-fb57-4beb-a905-b50ad30eea93" providerId="ADAL" clId="{44323E89-2A6C-4E24-81AA-21BC16E73784}" dt="2022-06-07T13:25:42.523" v="11259" actId="478"/>
          <ac:spMkLst>
            <pc:docMk/>
            <pc:sldMk cId="1358693352" sldId="311"/>
            <ac:spMk id="41" creationId="{0530775D-0591-4240-8291-5BA90DD72B42}"/>
          </ac:spMkLst>
        </pc:spChg>
        <pc:spChg chg="add del mod">
          <ac:chgData name="Marcel Schrauwen" userId="a0eb31cc-fb57-4beb-a905-b50ad30eea93" providerId="ADAL" clId="{44323E89-2A6C-4E24-81AA-21BC16E73784}" dt="2022-06-24T10:05:08.163" v="29041" actId="478"/>
          <ac:spMkLst>
            <pc:docMk/>
            <pc:sldMk cId="1358693352" sldId="311"/>
            <ac:spMk id="42" creationId="{FB52C552-1EA2-42E8-BADB-B2E64E502F6B}"/>
          </ac:spMkLst>
        </pc:spChg>
        <pc:spChg chg="add mod">
          <ac:chgData name="Marcel Schrauwen" userId="a0eb31cc-fb57-4beb-a905-b50ad30eea93" providerId="ADAL" clId="{44323E89-2A6C-4E24-81AA-21BC16E73784}" dt="2022-06-24T10:06:57.655" v="29067" actId="1037"/>
          <ac:spMkLst>
            <pc:docMk/>
            <pc:sldMk cId="1358693352" sldId="311"/>
            <ac:spMk id="43" creationId="{5ED6E748-C009-40D1-86F7-E0022F3D33F0}"/>
          </ac:spMkLst>
        </pc:spChg>
        <pc:spChg chg="add mod">
          <ac:chgData name="Marcel Schrauwen" userId="a0eb31cc-fb57-4beb-a905-b50ad30eea93" providerId="ADAL" clId="{44323E89-2A6C-4E24-81AA-21BC16E73784}" dt="2022-06-24T10:06:57.655" v="29067" actId="1037"/>
          <ac:spMkLst>
            <pc:docMk/>
            <pc:sldMk cId="1358693352" sldId="311"/>
            <ac:spMk id="44" creationId="{E45218B8-CEC1-434F-B6CA-4A191DA0310C}"/>
          </ac:spMkLst>
        </pc:spChg>
        <pc:spChg chg="add mod">
          <ac:chgData name="Marcel Schrauwen" userId="a0eb31cc-fb57-4beb-a905-b50ad30eea93" providerId="ADAL" clId="{44323E89-2A6C-4E24-81AA-21BC16E73784}" dt="2022-06-24T10:06:57.655" v="29067" actId="1037"/>
          <ac:spMkLst>
            <pc:docMk/>
            <pc:sldMk cId="1358693352" sldId="311"/>
            <ac:spMk id="45" creationId="{67C68B08-3615-42EA-8BF2-D3CD5FE60346}"/>
          </ac:spMkLst>
        </pc:spChg>
        <pc:spChg chg="add mod">
          <ac:chgData name="Marcel Schrauwen" userId="a0eb31cc-fb57-4beb-a905-b50ad30eea93" providerId="ADAL" clId="{44323E89-2A6C-4E24-81AA-21BC16E73784}" dt="2022-06-24T10:06:57.655" v="29067" actId="1037"/>
          <ac:spMkLst>
            <pc:docMk/>
            <pc:sldMk cId="1358693352" sldId="311"/>
            <ac:spMk id="46" creationId="{ED13993B-B131-47C1-BD62-BCC0A25B8CB0}"/>
          </ac:spMkLst>
        </pc:spChg>
        <pc:spChg chg="add mod">
          <ac:chgData name="Marcel Schrauwen" userId="a0eb31cc-fb57-4beb-a905-b50ad30eea93" providerId="ADAL" clId="{44323E89-2A6C-4E24-81AA-21BC16E73784}" dt="2022-06-07T13:25:54.611" v="11260" actId="207"/>
          <ac:spMkLst>
            <pc:docMk/>
            <pc:sldMk cId="1358693352" sldId="311"/>
            <ac:spMk id="47" creationId="{AD77E27A-AFC3-42E8-BAE6-B9D0AB424CD6}"/>
          </ac:spMkLst>
        </pc:spChg>
        <pc:spChg chg="add mod">
          <ac:chgData name="Marcel Schrauwen" userId="a0eb31cc-fb57-4beb-a905-b50ad30eea93" providerId="ADAL" clId="{44323E89-2A6C-4E24-81AA-21BC16E73784}" dt="2022-06-07T13:25:20.303" v="11250" actId="20577"/>
          <ac:spMkLst>
            <pc:docMk/>
            <pc:sldMk cId="1358693352" sldId="311"/>
            <ac:spMk id="48" creationId="{57F4F412-9199-4D0C-AA5C-D47EB6BDA32F}"/>
          </ac:spMkLst>
        </pc:spChg>
        <pc:spChg chg="add mod">
          <ac:chgData name="Marcel Schrauwen" userId="a0eb31cc-fb57-4beb-a905-b50ad30eea93" providerId="ADAL" clId="{44323E89-2A6C-4E24-81AA-21BC16E73784}" dt="2022-06-24T10:06:57.655" v="29067" actId="1037"/>
          <ac:spMkLst>
            <pc:docMk/>
            <pc:sldMk cId="1358693352" sldId="311"/>
            <ac:spMk id="49" creationId="{A7E6C057-29C9-4E48-A56B-5ADD1F82873D}"/>
          </ac:spMkLst>
        </pc:spChg>
        <pc:spChg chg="add del mod">
          <ac:chgData name="Marcel Schrauwen" userId="a0eb31cc-fb57-4beb-a905-b50ad30eea93" providerId="ADAL" clId="{44323E89-2A6C-4E24-81AA-21BC16E73784}" dt="2022-06-07T13:30:10.361" v="11501" actId="478"/>
          <ac:spMkLst>
            <pc:docMk/>
            <pc:sldMk cId="1358693352" sldId="311"/>
            <ac:spMk id="50" creationId="{8E646F9D-41A7-4CDA-BAF5-67C71481B628}"/>
          </ac:spMkLst>
        </pc:spChg>
        <pc:spChg chg="add mod">
          <ac:chgData name="Marcel Schrauwen" userId="a0eb31cc-fb57-4beb-a905-b50ad30eea93" providerId="ADAL" clId="{44323E89-2A6C-4E24-81AA-21BC16E73784}" dt="2022-06-24T10:06:57.655" v="29067" actId="1037"/>
          <ac:spMkLst>
            <pc:docMk/>
            <pc:sldMk cId="1358693352" sldId="311"/>
            <ac:spMk id="51" creationId="{C5F8265A-C46B-4BDB-A133-849CF621CE2D}"/>
          </ac:spMkLst>
        </pc:spChg>
        <pc:spChg chg="add mod">
          <ac:chgData name="Marcel Schrauwen" userId="a0eb31cc-fb57-4beb-a905-b50ad30eea93" providerId="ADAL" clId="{44323E89-2A6C-4E24-81AA-21BC16E73784}" dt="2022-06-24T10:06:57.655" v="29067" actId="1037"/>
          <ac:spMkLst>
            <pc:docMk/>
            <pc:sldMk cId="1358693352" sldId="311"/>
            <ac:spMk id="52" creationId="{62A3DB31-E716-4592-88AA-D546AEB91F36}"/>
          </ac:spMkLst>
        </pc:spChg>
        <pc:spChg chg="add mod">
          <ac:chgData name="Marcel Schrauwen" userId="a0eb31cc-fb57-4beb-a905-b50ad30eea93" providerId="ADAL" clId="{44323E89-2A6C-4E24-81AA-21BC16E73784}" dt="2022-06-24T10:06:57.655" v="29067" actId="1037"/>
          <ac:spMkLst>
            <pc:docMk/>
            <pc:sldMk cId="1358693352" sldId="311"/>
            <ac:spMk id="53" creationId="{A803DB04-6675-4996-81A7-E4DF9BC42AF1}"/>
          </ac:spMkLst>
        </pc:spChg>
        <pc:spChg chg="add mod">
          <ac:chgData name="Marcel Schrauwen" userId="a0eb31cc-fb57-4beb-a905-b50ad30eea93" providerId="ADAL" clId="{44323E89-2A6C-4E24-81AA-21BC16E73784}" dt="2022-06-24T10:06:57.655" v="29067" actId="1037"/>
          <ac:spMkLst>
            <pc:docMk/>
            <pc:sldMk cId="1358693352" sldId="311"/>
            <ac:spMk id="54" creationId="{21021B14-EA5C-4E67-962E-225B96B6D6F1}"/>
          </ac:spMkLst>
        </pc:spChg>
        <pc:spChg chg="add del mod">
          <ac:chgData name="Marcel Schrauwen" userId="a0eb31cc-fb57-4beb-a905-b50ad30eea93" providerId="ADAL" clId="{44323E89-2A6C-4E24-81AA-21BC16E73784}" dt="2022-06-07T13:31:33.300" v="11558" actId="478"/>
          <ac:spMkLst>
            <pc:docMk/>
            <pc:sldMk cId="1358693352" sldId="311"/>
            <ac:spMk id="55" creationId="{41FE34D3-C54F-4E53-B070-351D3AD27D68}"/>
          </ac:spMkLst>
        </pc:spChg>
        <pc:spChg chg="add mod">
          <ac:chgData name="Marcel Schrauwen" userId="a0eb31cc-fb57-4beb-a905-b50ad30eea93" providerId="ADAL" clId="{44323E89-2A6C-4E24-81AA-21BC16E73784}" dt="2022-06-24T10:06:57.655" v="29067" actId="1037"/>
          <ac:spMkLst>
            <pc:docMk/>
            <pc:sldMk cId="1358693352" sldId="311"/>
            <ac:spMk id="56" creationId="{6ECF88F4-E4B5-4318-A7E3-DC62E6CA43F1}"/>
          </ac:spMkLst>
        </pc:spChg>
        <pc:spChg chg="add mod">
          <ac:chgData name="Marcel Schrauwen" userId="a0eb31cc-fb57-4beb-a905-b50ad30eea93" providerId="ADAL" clId="{44323E89-2A6C-4E24-81AA-21BC16E73784}" dt="2022-06-07T14:11:24.501" v="12634" actId="1076"/>
          <ac:spMkLst>
            <pc:docMk/>
            <pc:sldMk cId="1358693352" sldId="311"/>
            <ac:spMk id="57" creationId="{4DCCC10E-B6E1-4F6A-AE37-AD77B8819626}"/>
          </ac:spMkLst>
        </pc:spChg>
        <pc:spChg chg="add mod">
          <ac:chgData name="Marcel Schrauwen" userId="a0eb31cc-fb57-4beb-a905-b50ad30eea93" providerId="ADAL" clId="{44323E89-2A6C-4E24-81AA-21BC16E73784}" dt="2022-06-24T10:09:13.666" v="29104" actId="1035"/>
          <ac:spMkLst>
            <pc:docMk/>
            <pc:sldMk cId="1358693352" sldId="311"/>
            <ac:spMk id="58" creationId="{997C55E0-1BC9-44EF-A641-3EC818ABC366}"/>
          </ac:spMkLst>
        </pc:spChg>
        <pc:spChg chg="add del mod">
          <ac:chgData name="Marcel Schrauwen" userId="a0eb31cc-fb57-4beb-a905-b50ad30eea93" providerId="ADAL" clId="{44323E89-2A6C-4E24-81AA-21BC16E73784}" dt="2022-06-24T10:09:33.944" v="29110" actId="478"/>
          <ac:spMkLst>
            <pc:docMk/>
            <pc:sldMk cId="1358693352" sldId="311"/>
            <ac:spMk id="59" creationId="{E4BA0121-5CFE-41FF-9A0B-C6E54FA2C674}"/>
          </ac:spMkLst>
        </pc:spChg>
        <pc:spChg chg="add mod">
          <ac:chgData name="Marcel Schrauwen" userId="a0eb31cc-fb57-4beb-a905-b50ad30eea93" providerId="ADAL" clId="{44323E89-2A6C-4E24-81AA-21BC16E73784}" dt="2022-06-24T10:09:58.094" v="29138" actId="1035"/>
          <ac:spMkLst>
            <pc:docMk/>
            <pc:sldMk cId="1358693352" sldId="311"/>
            <ac:spMk id="60" creationId="{EDA6BA1A-F01B-41DB-A555-A348CFF70599}"/>
          </ac:spMkLst>
        </pc:spChg>
        <pc:spChg chg="add mod">
          <ac:chgData name="Marcel Schrauwen" userId="a0eb31cc-fb57-4beb-a905-b50ad30eea93" providerId="ADAL" clId="{44323E89-2A6C-4E24-81AA-21BC16E73784}" dt="2022-06-24T10:09:58.094" v="29138" actId="1035"/>
          <ac:spMkLst>
            <pc:docMk/>
            <pc:sldMk cId="1358693352" sldId="311"/>
            <ac:spMk id="61" creationId="{AC73F208-6F2C-4C09-92DB-DFC14B922078}"/>
          </ac:spMkLst>
        </pc:spChg>
        <pc:spChg chg="add mod">
          <ac:chgData name="Marcel Schrauwen" userId="a0eb31cc-fb57-4beb-a905-b50ad30eea93" providerId="ADAL" clId="{44323E89-2A6C-4E24-81AA-21BC16E73784}" dt="2022-06-24T10:09:58.094" v="29138" actId="1035"/>
          <ac:spMkLst>
            <pc:docMk/>
            <pc:sldMk cId="1358693352" sldId="311"/>
            <ac:spMk id="62" creationId="{9D3D0CE9-19B8-4D48-9948-4CA5E8E46F23}"/>
          </ac:spMkLst>
        </pc:spChg>
        <pc:spChg chg="add mod">
          <ac:chgData name="Marcel Schrauwen" userId="a0eb31cc-fb57-4beb-a905-b50ad30eea93" providerId="ADAL" clId="{44323E89-2A6C-4E24-81AA-21BC16E73784}" dt="2022-06-24T10:09:58.094" v="29138" actId="1035"/>
          <ac:spMkLst>
            <pc:docMk/>
            <pc:sldMk cId="1358693352" sldId="311"/>
            <ac:spMk id="63" creationId="{A910129A-57D6-48E1-9A9E-2D5AC965BA22}"/>
          </ac:spMkLst>
        </pc:spChg>
        <pc:spChg chg="add mod">
          <ac:chgData name="Marcel Schrauwen" userId="a0eb31cc-fb57-4beb-a905-b50ad30eea93" providerId="ADAL" clId="{44323E89-2A6C-4E24-81AA-21BC16E73784}" dt="2022-06-24T10:09:58.094" v="29138" actId="1035"/>
          <ac:spMkLst>
            <pc:docMk/>
            <pc:sldMk cId="1358693352" sldId="311"/>
            <ac:spMk id="64" creationId="{C1D87272-DA6D-4C37-9EF0-F8479275284C}"/>
          </ac:spMkLst>
        </pc:spChg>
        <pc:spChg chg="add del mod">
          <ac:chgData name="Marcel Schrauwen" userId="a0eb31cc-fb57-4beb-a905-b50ad30eea93" providerId="ADAL" clId="{44323E89-2A6C-4E24-81AA-21BC16E73784}" dt="2022-06-07T13:33:12.883" v="11589" actId="478"/>
          <ac:spMkLst>
            <pc:docMk/>
            <pc:sldMk cId="1358693352" sldId="311"/>
            <ac:spMk id="65" creationId="{80A9AB50-EBAF-4F08-BF91-033A716B1420}"/>
          </ac:spMkLst>
        </pc:spChg>
        <pc:spChg chg="add del mod">
          <ac:chgData name="Marcel Schrauwen" userId="a0eb31cc-fb57-4beb-a905-b50ad30eea93" providerId="ADAL" clId="{44323E89-2A6C-4E24-81AA-21BC16E73784}" dt="2022-06-07T13:33:13.876" v="11590" actId="478"/>
          <ac:spMkLst>
            <pc:docMk/>
            <pc:sldMk cId="1358693352" sldId="311"/>
            <ac:spMk id="66" creationId="{DA21F500-5569-4C02-9DB3-7E0088C44F9F}"/>
          </ac:spMkLst>
        </pc:spChg>
        <pc:spChg chg="add del mod">
          <ac:chgData name="Marcel Schrauwen" userId="a0eb31cc-fb57-4beb-a905-b50ad30eea93" providerId="ADAL" clId="{44323E89-2A6C-4E24-81AA-21BC16E73784}" dt="2022-06-07T13:33:14.884" v="11591" actId="478"/>
          <ac:spMkLst>
            <pc:docMk/>
            <pc:sldMk cId="1358693352" sldId="311"/>
            <ac:spMk id="67" creationId="{95991052-EFB5-46B0-B5EF-1C444F0180A6}"/>
          </ac:spMkLst>
        </pc:spChg>
        <pc:spChg chg="add del mod">
          <ac:chgData name="Marcel Schrauwen" userId="a0eb31cc-fb57-4beb-a905-b50ad30eea93" providerId="ADAL" clId="{44323E89-2A6C-4E24-81AA-21BC16E73784}" dt="2022-06-24T10:10:18.761" v="29157" actId="478"/>
          <ac:spMkLst>
            <pc:docMk/>
            <pc:sldMk cId="1358693352" sldId="311"/>
            <ac:spMk id="68" creationId="{7935687B-6833-44AC-8C56-DA99B27F5F65}"/>
          </ac:spMkLst>
        </pc:spChg>
        <pc:spChg chg="add mod">
          <ac:chgData name="Marcel Schrauwen" userId="a0eb31cc-fb57-4beb-a905-b50ad30eea93" providerId="ADAL" clId="{44323E89-2A6C-4E24-81AA-21BC16E73784}" dt="2022-06-24T10:09:25.957" v="29109" actId="1036"/>
          <ac:spMkLst>
            <pc:docMk/>
            <pc:sldMk cId="1358693352" sldId="311"/>
            <ac:spMk id="69" creationId="{96F473D3-F407-4186-B4E4-D438A89D7A5B}"/>
          </ac:spMkLst>
        </pc:spChg>
        <pc:spChg chg="add mod">
          <ac:chgData name="Marcel Schrauwen" userId="a0eb31cc-fb57-4beb-a905-b50ad30eea93" providerId="ADAL" clId="{44323E89-2A6C-4E24-81AA-21BC16E73784}" dt="2022-06-24T10:06:57.655" v="29067" actId="1037"/>
          <ac:spMkLst>
            <pc:docMk/>
            <pc:sldMk cId="1358693352" sldId="311"/>
            <ac:spMk id="70" creationId="{2B4FBDF0-F9DF-409A-95B5-4B018F39F59F}"/>
          </ac:spMkLst>
        </pc:spChg>
        <pc:spChg chg="add mod">
          <ac:chgData name="Marcel Schrauwen" userId="a0eb31cc-fb57-4beb-a905-b50ad30eea93" providerId="ADAL" clId="{44323E89-2A6C-4E24-81AA-21BC16E73784}" dt="2022-06-24T10:10:13.901" v="29156" actId="1035"/>
          <ac:spMkLst>
            <pc:docMk/>
            <pc:sldMk cId="1358693352" sldId="311"/>
            <ac:spMk id="71" creationId="{646C63E7-43CC-48F4-A521-96F3233792A3}"/>
          </ac:spMkLst>
        </pc:spChg>
        <pc:spChg chg="add mod">
          <ac:chgData name="Marcel Schrauwen" userId="a0eb31cc-fb57-4beb-a905-b50ad30eea93" providerId="ADAL" clId="{44323E89-2A6C-4E24-81AA-21BC16E73784}" dt="2022-06-24T10:45:54.821" v="30261" actId="693"/>
          <ac:spMkLst>
            <pc:docMk/>
            <pc:sldMk cId="1358693352" sldId="311"/>
            <ac:spMk id="72" creationId="{CF4B051D-019D-4474-A0CE-AAC3E5891CFA}"/>
          </ac:spMkLst>
        </pc:spChg>
        <pc:spChg chg="add mod">
          <ac:chgData name="Marcel Schrauwen" userId="a0eb31cc-fb57-4beb-a905-b50ad30eea93" providerId="ADAL" clId="{44323E89-2A6C-4E24-81AA-21BC16E73784}" dt="2022-06-24T10:13:26.659" v="29228" actId="1076"/>
          <ac:spMkLst>
            <pc:docMk/>
            <pc:sldMk cId="1358693352" sldId="311"/>
            <ac:spMk id="73" creationId="{FBA6A1F6-16A3-48E6-AECB-B78DB16AF23C}"/>
          </ac:spMkLst>
        </pc:spChg>
        <pc:spChg chg="add mod">
          <ac:chgData name="Marcel Schrauwen" userId="a0eb31cc-fb57-4beb-a905-b50ad30eea93" providerId="ADAL" clId="{44323E89-2A6C-4E24-81AA-21BC16E73784}" dt="2022-06-24T10:13:26.659" v="29228" actId="1076"/>
          <ac:spMkLst>
            <pc:docMk/>
            <pc:sldMk cId="1358693352" sldId="311"/>
            <ac:spMk id="74" creationId="{16646811-BE21-47F0-803D-AA6F9A7571E0}"/>
          </ac:spMkLst>
        </pc:spChg>
        <pc:spChg chg="add mod">
          <ac:chgData name="Marcel Schrauwen" userId="a0eb31cc-fb57-4beb-a905-b50ad30eea93" providerId="ADAL" clId="{44323E89-2A6C-4E24-81AA-21BC16E73784}" dt="2022-06-24T10:22:48.415" v="29600" actId="1076"/>
          <ac:spMkLst>
            <pc:docMk/>
            <pc:sldMk cId="1358693352" sldId="311"/>
            <ac:spMk id="75" creationId="{E328201A-81AD-4F30-9BCD-FE47F67766CF}"/>
          </ac:spMkLst>
        </pc:spChg>
        <pc:spChg chg="add mod">
          <ac:chgData name="Marcel Schrauwen" userId="a0eb31cc-fb57-4beb-a905-b50ad30eea93" providerId="ADAL" clId="{44323E89-2A6C-4E24-81AA-21BC16E73784}" dt="2022-06-24T10:22:48.415" v="29600" actId="1076"/>
          <ac:spMkLst>
            <pc:docMk/>
            <pc:sldMk cId="1358693352" sldId="311"/>
            <ac:spMk id="76" creationId="{10EA0DDC-143C-4E6D-97C8-226D8834D82B}"/>
          </ac:spMkLst>
        </pc:spChg>
        <pc:spChg chg="add mod">
          <ac:chgData name="Marcel Schrauwen" userId="a0eb31cc-fb57-4beb-a905-b50ad30eea93" providerId="ADAL" clId="{44323E89-2A6C-4E24-81AA-21BC16E73784}" dt="2022-06-24T10:24:47.701" v="29649" actId="20577"/>
          <ac:spMkLst>
            <pc:docMk/>
            <pc:sldMk cId="1358693352" sldId="311"/>
            <ac:spMk id="77" creationId="{3645DEF0-A3EF-49C5-9641-2BF07C0D8EC5}"/>
          </ac:spMkLst>
        </pc:spChg>
        <pc:spChg chg="add mod">
          <ac:chgData name="Marcel Schrauwen" userId="a0eb31cc-fb57-4beb-a905-b50ad30eea93" providerId="ADAL" clId="{44323E89-2A6C-4E24-81AA-21BC16E73784}" dt="2022-06-24T10:24:38.167" v="29634" actId="20577"/>
          <ac:spMkLst>
            <pc:docMk/>
            <pc:sldMk cId="1358693352" sldId="311"/>
            <ac:spMk id="78" creationId="{D820A3CD-C53E-4923-880C-60F72967F5B2}"/>
          </ac:spMkLst>
        </pc:spChg>
        <pc:spChg chg="add mod">
          <ac:chgData name="Marcel Schrauwen" userId="a0eb31cc-fb57-4beb-a905-b50ad30eea93" providerId="ADAL" clId="{44323E89-2A6C-4E24-81AA-21BC16E73784}" dt="2022-06-24T10:22:48.415" v="29600" actId="1076"/>
          <ac:spMkLst>
            <pc:docMk/>
            <pc:sldMk cId="1358693352" sldId="311"/>
            <ac:spMk id="79" creationId="{6F90F74A-8870-49E8-AC66-048A2ECC4ADF}"/>
          </ac:spMkLst>
        </pc:spChg>
        <pc:spChg chg="add mod">
          <ac:chgData name="Marcel Schrauwen" userId="a0eb31cc-fb57-4beb-a905-b50ad30eea93" providerId="ADAL" clId="{44323E89-2A6C-4E24-81AA-21BC16E73784}" dt="2022-06-24T10:22:48.415" v="29600" actId="1076"/>
          <ac:spMkLst>
            <pc:docMk/>
            <pc:sldMk cId="1358693352" sldId="311"/>
            <ac:spMk id="80" creationId="{39E464A9-BD34-41FB-8AD3-11219AB5BB0B}"/>
          </ac:spMkLst>
        </pc:spChg>
        <pc:spChg chg="add del mod">
          <ac:chgData name="Marcel Schrauwen" userId="a0eb31cc-fb57-4beb-a905-b50ad30eea93" providerId="ADAL" clId="{44323E89-2A6C-4E24-81AA-21BC16E73784}" dt="2022-06-24T10:22:48.415" v="29600" actId="1076"/>
          <ac:spMkLst>
            <pc:docMk/>
            <pc:sldMk cId="1358693352" sldId="311"/>
            <ac:spMk id="81" creationId="{ED0E948C-2BA1-4753-9752-7CDAE030C9E5}"/>
          </ac:spMkLst>
        </pc:spChg>
        <pc:spChg chg="add mod">
          <ac:chgData name="Marcel Schrauwen" userId="a0eb31cc-fb57-4beb-a905-b50ad30eea93" providerId="ADAL" clId="{44323E89-2A6C-4E24-81AA-21BC16E73784}" dt="2022-06-24T10:22:48.415" v="29600" actId="1076"/>
          <ac:spMkLst>
            <pc:docMk/>
            <pc:sldMk cId="1358693352" sldId="311"/>
            <ac:spMk id="82" creationId="{9F10A0C1-2ADF-4A37-9898-FE1549DBF2E6}"/>
          </ac:spMkLst>
        </pc:spChg>
        <pc:spChg chg="add del mod">
          <ac:chgData name="Marcel Schrauwen" userId="a0eb31cc-fb57-4beb-a905-b50ad30eea93" providerId="ADAL" clId="{44323E89-2A6C-4E24-81AA-21BC16E73784}" dt="2022-06-24T10:26:41.962" v="29688" actId="478"/>
          <ac:spMkLst>
            <pc:docMk/>
            <pc:sldMk cId="1358693352" sldId="311"/>
            <ac:spMk id="83" creationId="{67ECC9AB-2066-41F8-BC1D-8839232D4C8C}"/>
          </ac:spMkLst>
        </pc:spChg>
        <pc:spChg chg="add del mod">
          <ac:chgData name="Marcel Schrauwen" userId="a0eb31cc-fb57-4beb-a905-b50ad30eea93" providerId="ADAL" clId="{44323E89-2A6C-4E24-81AA-21BC16E73784}" dt="2022-06-24T10:26:41.090" v="29687" actId="478"/>
          <ac:spMkLst>
            <pc:docMk/>
            <pc:sldMk cId="1358693352" sldId="311"/>
            <ac:spMk id="84" creationId="{3D141EB8-1AA0-4C14-9452-DE79EAB542E8}"/>
          </ac:spMkLst>
        </pc:spChg>
        <pc:spChg chg="add del mod">
          <ac:chgData name="Marcel Schrauwen" userId="a0eb31cc-fb57-4beb-a905-b50ad30eea93" providerId="ADAL" clId="{44323E89-2A6C-4E24-81AA-21BC16E73784}" dt="2022-06-24T10:26:42.689" v="29689" actId="478"/>
          <ac:spMkLst>
            <pc:docMk/>
            <pc:sldMk cId="1358693352" sldId="311"/>
            <ac:spMk id="85" creationId="{9570E4A0-635C-4936-9F16-7DDE3A1784FE}"/>
          </ac:spMkLst>
        </pc:spChg>
        <pc:spChg chg="add mod">
          <ac:chgData name="Marcel Schrauwen" userId="a0eb31cc-fb57-4beb-a905-b50ad30eea93" providerId="ADAL" clId="{44323E89-2A6C-4E24-81AA-21BC16E73784}" dt="2022-06-14T07:04:13.918" v="27318" actId="1076"/>
          <ac:spMkLst>
            <pc:docMk/>
            <pc:sldMk cId="1358693352" sldId="311"/>
            <ac:spMk id="86" creationId="{16D0A127-70F9-4A00-AEB8-90521984BD74}"/>
          </ac:spMkLst>
        </pc:spChg>
        <pc:spChg chg="add del mod">
          <ac:chgData name="Marcel Schrauwen" userId="a0eb31cc-fb57-4beb-a905-b50ad30eea93" providerId="ADAL" clId="{44323E89-2A6C-4E24-81AA-21BC16E73784}" dt="2022-06-07T13:39:13.016" v="11789" actId="478"/>
          <ac:spMkLst>
            <pc:docMk/>
            <pc:sldMk cId="1358693352" sldId="311"/>
            <ac:spMk id="86" creationId="{B93B9070-C6E5-4D8E-A371-F392FE8288CE}"/>
          </ac:spMkLst>
        </pc:spChg>
        <pc:spChg chg="add mod">
          <ac:chgData name="Marcel Schrauwen" userId="a0eb31cc-fb57-4beb-a905-b50ad30eea93" providerId="ADAL" clId="{44323E89-2A6C-4E24-81AA-21BC16E73784}" dt="2022-06-24T10:33:53.424" v="29929" actId="1038"/>
          <ac:spMkLst>
            <pc:docMk/>
            <pc:sldMk cId="1358693352" sldId="311"/>
            <ac:spMk id="87" creationId="{7A5C4BCB-EBF3-4240-8011-D1142CC1FC71}"/>
          </ac:spMkLst>
        </pc:spChg>
        <pc:spChg chg="add del mod">
          <ac:chgData name="Marcel Schrauwen" userId="a0eb31cc-fb57-4beb-a905-b50ad30eea93" providerId="ADAL" clId="{44323E89-2A6C-4E24-81AA-21BC16E73784}" dt="2022-06-07T13:39:13.734" v="11790" actId="478"/>
          <ac:spMkLst>
            <pc:docMk/>
            <pc:sldMk cId="1358693352" sldId="311"/>
            <ac:spMk id="87" creationId="{C7AA1B07-BA06-45B9-B597-F493E810CEC3}"/>
          </ac:spMkLst>
        </pc:spChg>
        <pc:spChg chg="add mod">
          <ac:chgData name="Marcel Schrauwen" userId="a0eb31cc-fb57-4beb-a905-b50ad30eea93" providerId="ADAL" clId="{44323E89-2A6C-4E24-81AA-21BC16E73784}" dt="2022-06-24T10:22:48.415" v="29600" actId="1076"/>
          <ac:spMkLst>
            <pc:docMk/>
            <pc:sldMk cId="1358693352" sldId="311"/>
            <ac:spMk id="88" creationId="{E5166D96-971A-4DCF-8DC7-ED99CE1DEE5D}"/>
          </ac:spMkLst>
        </pc:spChg>
        <pc:spChg chg="add mod">
          <ac:chgData name="Marcel Schrauwen" userId="a0eb31cc-fb57-4beb-a905-b50ad30eea93" providerId="ADAL" clId="{44323E89-2A6C-4E24-81AA-21BC16E73784}" dt="2022-06-24T10:31:59.276" v="29884" actId="1035"/>
          <ac:spMkLst>
            <pc:docMk/>
            <pc:sldMk cId="1358693352" sldId="311"/>
            <ac:spMk id="89" creationId="{99A19E7E-3662-44F3-BD4F-91FF60F4C88D}"/>
          </ac:spMkLst>
        </pc:spChg>
        <pc:spChg chg="add mod">
          <ac:chgData name="Marcel Schrauwen" userId="a0eb31cc-fb57-4beb-a905-b50ad30eea93" providerId="ADAL" clId="{44323E89-2A6C-4E24-81AA-21BC16E73784}" dt="2022-06-24T10:31:59.276" v="29884" actId="1035"/>
          <ac:spMkLst>
            <pc:docMk/>
            <pc:sldMk cId="1358693352" sldId="311"/>
            <ac:spMk id="90" creationId="{AEB37B24-75D0-46B6-8FCA-73A1DC113E66}"/>
          </ac:spMkLst>
        </pc:spChg>
        <pc:spChg chg="add mod">
          <ac:chgData name="Marcel Schrauwen" userId="a0eb31cc-fb57-4beb-a905-b50ad30eea93" providerId="ADAL" clId="{44323E89-2A6C-4E24-81AA-21BC16E73784}" dt="2022-06-24T10:31:59.276" v="29884" actId="1035"/>
          <ac:spMkLst>
            <pc:docMk/>
            <pc:sldMk cId="1358693352" sldId="311"/>
            <ac:spMk id="91" creationId="{DA560C22-77E5-48EB-AAB7-211D8FF2BEC8}"/>
          </ac:spMkLst>
        </pc:spChg>
        <pc:spChg chg="add del mod">
          <ac:chgData name="Marcel Schrauwen" userId="a0eb31cc-fb57-4beb-a905-b50ad30eea93" providerId="ADAL" clId="{44323E89-2A6C-4E24-81AA-21BC16E73784}" dt="2022-06-24T10:20:20.869" v="29536" actId="478"/>
          <ac:spMkLst>
            <pc:docMk/>
            <pc:sldMk cId="1358693352" sldId="311"/>
            <ac:spMk id="92" creationId="{396B4FAD-7E27-48D0-A7D7-0CA9905C3F41}"/>
          </ac:spMkLst>
        </pc:spChg>
        <pc:spChg chg="add mod">
          <ac:chgData name="Marcel Schrauwen" userId="a0eb31cc-fb57-4beb-a905-b50ad30eea93" providerId="ADAL" clId="{44323E89-2A6C-4E24-81AA-21BC16E73784}" dt="2022-06-24T10:31:59.276" v="29884" actId="1035"/>
          <ac:spMkLst>
            <pc:docMk/>
            <pc:sldMk cId="1358693352" sldId="311"/>
            <ac:spMk id="93" creationId="{627C2A3B-D2C8-401E-8F69-CA4695F76CC4}"/>
          </ac:spMkLst>
        </pc:spChg>
        <pc:spChg chg="add mod">
          <ac:chgData name="Marcel Schrauwen" userId="a0eb31cc-fb57-4beb-a905-b50ad30eea93" providerId="ADAL" clId="{44323E89-2A6C-4E24-81AA-21BC16E73784}" dt="2022-06-24T10:31:59.276" v="29884" actId="1035"/>
          <ac:spMkLst>
            <pc:docMk/>
            <pc:sldMk cId="1358693352" sldId="311"/>
            <ac:spMk id="94" creationId="{92825065-C69C-4CAF-8A23-78FEFF982E85}"/>
          </ac:spMkLst>
        </pc:spChg>
        <pc:spChg chg="add mod">
          <ac:chgData name="Marcel Schrauwen" userId="a0eb31cc-fb57-4beb-a905-b50ad30eea93" providerId="ADAL" clId="{44323E89-2A6C-4E24-81AA-21BC16E73784}" dt="2022-06-24T10:31:59.276" v="29884" actId="1035"/>
          <ac:spMkLst>
            <pc:docMk/>
            <pc:sldMk cId="1358693352" sldId="311"/>
            <ac:spMk id="95" creationId="{3F57A862-CDDF-426D-9F70-6B411EA06FAB}"/>
          </ac:spMkLst>
        </pc:spChg>
        <pc:spChg chg="add mod">
          <ac:chgData name="Marcel Schrauwen" userId="a0eb31cc-fb57-4beb-a905-b50ad30eea93" providerId="ADAL" clId="{44323E89-2A6C-4E24-81AA-21BC16E73784}" dt="2022-06-24T10:31:59.276" v="29884" actId="1035"/>
          <ac:spMkLst>
            <pc:docMk/>
            <pc:sldMk cId="1358693352" sldId="311"/>
            <ac:spMk id="96" creationId="{5C49D526-E08E-4693-8254-235A73F0F974}"/>
          </ac:spMkLst>
        </pc:spChg>
        <pc:spChg chg="add mod">
          <ac:chgData name="Marcel Schrauwen" userId="a0eb31cc-fb57-4beb-a905-b50ad30eea93" providerId="ADAL" clId="{44323E89-2A6C-4E24-81AA-21BC16E73784}" dt="2022-06-24T10:31:59.276" v="29884" actId="1035"/>
          <ac:spMkLst>
            <pc:docMk/>
            <pc:sldMk cId="1358693352" sldId="311"/>
            <ac:spMk id="97" creationId="{916D4DE7-FEB0-4A9A-8DE1-372687448ECE}"/>
          </ac:spMkLst>
        </pc:spChg>
        <pc:spChg chg="add mod">
          <ac:chgData name="Marcel Schrauwen" userId="a0eb31cc-fb57-4beb-a905-b50ad30eea93" providerId="ADAL" clId="{44323E89-2A6C-4E24-81AA-21BC16E73784}" dt="2022-06-24T10:31:59.276" v="29884" actId="1035"/>
          <ac:spMkLst>
            <pc:docMk/>
            <pc:sldMk cId="1358693352" sldId="311"/>
            <ac:spMk id="98" creationId="{E63CA8A9-3464-43CA-A821-42C05849A5FF}"/>
          </ac:spMkLst>
        </pc:spChg>
        <pc:spChg chg="add mod">
          <ac:chgData name="Marcel Schrauwen" userId="a0eb31cc-fb57-4beb-a905-b50ad30eea93" providerId="ADAL" clId="{44323E89-2A6C-4E24-81AA-21BC16E73784}" dt="2022-06-24T10:02:52.171" v="29020" actId="207"/>
          <ac:spMkLst>
            <pc:docMk/>
            <pc:sldMk cId="1358693352" sldId="311"/>
            <ac:spMk id="99" creationId="{18122720-C655-4772-9AF2-C1E08A272F58}"/>
          </ac:spMkLst>
        </pc:spChg>
        <pc:spChg chg="add del mod">
          <ac:chgData name="Marcel Schrauwen" userId="a0eb31cc-fb57-4beb-a905-b50ad30eea93" providerId="ADAL" clId="{44323E89-2A6C-4E24-81AA-21BC16E73784}" dt="2022-06-14T07:15:28.076" v="27446" actId="478"/>
          <ac:spMkLst>
            <pc:docMk/>
            <pc:sldMk cId="1358693352" sldId="311"/>
            <ac:spMk id="99" creationId="{39403A9A-D06C-4341-B352-1A859CB1A9B5}"/>
          </ac:spMkLst>
        </pc:spChg>
        <pc:spChg chg="add del mod">
          <ac:chgData name="Marcel Schrauwen" userId="a0eb31cc-fb57-4beb-a905-b50ad30eea93" providerId="ADAL" clId="{44323E89-2A6C-4E24-81AA-21BC16E73784}" dt="2022-06-07T14:02:48.059" v="12369" actId="478"/>
          <ac:spMkLst>
            <pc:docMk/>
            <pc:sldMk cId="1358693352" sldId="311"/>
            <ac:spMk id="99" creationId="{95CD344F-DD70-4E07-9096-93EDB582CF05}"/>
          </ac:spMkLst>
        </pc:spChg>
        <pc:spChg chg="add mod">
          <ac:chgData name="Marcel Schrauwen" userId="a0eb31cc-fb57-4beb-a905-b50ad30eea93" providerId="ADAL" clId="{44323E89-2A6C-4E24-81AA-21BC16E73784}" dt="2022-06-24T10:31:59.276" v="29884" actId="1035"/>
          <ac:spMkLst>
            <pc:docMk/>
            <pc:sldMk cId="1358693352" sldId="311"/>
            <ac:spMk id="100" creationId="{F78814B8-DEC8-4669-A346-5845054CCDCA}"/>
          </ac:spMkLst>
        </pc:spChg>
        <pc:spChg chg="add mod">
          <ac:chgData name="Marcel Schrauwen" userId="a0eb31cc-fb57-4beb-a905-b50ad30eea93" providerId="ADAL" clId="{44323E89-2A6C-4E24-81AA-21BC16E73784}" dt="2022-06-24T10:13:38.202" v="29229" actId="1076"/>
          <ac:spMkLst>
            <pc:docMk/>
            <pc:sldMk cId="1358693352" sldId="311"/>
            <ac:spMk id="101" creationId="{65EB677D-0657-4534-8EF5-B669D5FD89F0}"/>
          </ac:spMkLst>
        </pc:spChg>
        <pc:spChg chg="add mod">
          <ac:chgData name="Marcel Schrauwen" userId="a0eb31cc-fb57-4beb-a905-b50ad30eea93" providerId="ADAL" clId="{44323E89-2A6C-4E24-81AA-21BC16E73784}" dt="2022-06-24T10:13:38.202" v="29229" actId="1076"/>
          <ac:spMkLst>
            <pc:docMk/>
            <pc:sldMk cId="1358693352" sldId="311"/>
            <ac:spMk id="102" creationId="{05F25ADE-5F0D-4FC7-8B67-C7102A7F3A7B}"/>
          </ac:spMkLst>
        </pc:spChg>
        <pc:spChg chg="add mod">
          <ac:chgData name="Marcel Schrauwen" userId="a0eb31cc-fb57-4beb-a905-b50ad30eea93" providerId="ADAL" clId="{44323E89-2A6C-4E24-81AA-21BC16E73784}" dt="2022-06-24T10:13:38.202" v="29229" actId="1076"/>
          <ac:spMkLst>
            <pc:docMk/>
            <pc:sldMk cId="1358693352" sldId="311"/>
            <ac:spMk id="103" creationId="{FE6D6169-6812-469B-BEE9-6897E4C55EEE}"/>
          </ac:spMkLst>
        </pc:spChg>
        <pc:spChg chg="add mod">
          <ac:chgData name="Marcel Schrauwen" userId="a0eb31cc-fb57-4beb-a905-b50ad30eea93" providerId="ADAL" clId="{44323E89-2A6C-4E24-81AA-21BC16E73784}" dt="2022-06-24T10:14:46.510" v="29244" actId="20577"/>
          <ac:spMkLst>
            <pc:docMk/>
            <pc:sldMk cId="1358693352" sldId="311"/>
            <ac:spMk id="104" creationId="{96A20322-0050-400C-83BE-8914CB445F7A}"/>
          </ac:spMkLst>
        </pc:spChg>
        <pc:spChg chg="add mod">
          <ac:chgData name="Marcel Schrauwen" userId="a0eb31cc-fb57-4beb-a905-b50ad30eea93" providerId="ADAL" clId="{44323E89-2A6C-4E24-81AA-21BC16E73784}" dt="2022-06-24T10:17:31.998" v="29485" actId="20577"/>
          <ac:spMkLst>
            <pc:docMk/>
            <pc:sldMk cId="1358693352" sldId="311"/>
            <ac:spMk id="105" creationId="{AF25A04F-2CF4-4594-A6F2-C518212B75D7}"/>
          </ac:spMkLst>
        </pc:spChg>
        <pc:spChg chg="add mod">
          <ac:chgData name="Marcel Schrauwen" userId="a0eb31cc-fb57-4beb-a905-b50ad30eea93" providerId="ADAL" clId="{44323E89-2A6C-4E24-81AA-21BC16E73784}" dt="2022-06-24T10:12:47.235" v="29222" actId="164"/>
          <ac:spMkLst>
            <pc:docMk/>
            <pc:sldMk cId="1358693352" sldId="311"/>
            <ac:spMk id="106" creationId="{58D90333-3D2D-45E7-97F8-139B0EE00113}"/>
          </ac:spMkLst>
        </pc:spChg>
        <pc:spChg chg="add del mod">
          <ac:chgData name="Marcel Schrauwen" userId="a0eb31cc-fb57-4beb-a905-b50ad30eea93" providerId="ADAL" clId="{44323E89-2A6C-4E24-81AA-21BC16E73784}" dt="2022-06-07T14:04:56.334" v="12425" actId="478"/>
          <ac:spMkLst>
            <pc:docMk/>
            <pc:sldMk cId="1358693352" sldId="311"/>
            <ac:spMk id="106" creationId="{8FEFDF95-E175-4CDD-953D-DDC4A9E841B0}"/>
          </ac:spMkLst>
        </pc:spChg>
        <pc:spChg chg="add del mod">
          <ac:chgData name="Marcel Schrauwen" userId="a0eb31cc-fb57-4beb-a905-b50ad30eea93" providerId="ADAL" clId="{44323E89-2A6C-4E24-81AA-21BC16E73784}" dt="2022-06-07T14:05:27.369" v="12428" actId="478"/>
          <ac:spMkLst>
            <pc:docMk/>
            <pc:sldMk cId="1358693352" sldId="311"/>
            <ac:spMk id="107" creationId="{619079A5-6B44-4551-9C5F-F4D879D068BE}"/>
          </ac:spMkLst>
        </pc:spChg>
        <pc:spChg chg="add mod">
          <ac:chgData name="Marcel Schrauwen" userId="a0eb31cc-fb57-4beb-a905-b50ad30eea93" providerId="ADAL" clId="{44323E89-2A6C-4E24-81AA-21BC16E73784}" dt="2022-06-28T07:13:35.972" v="31441" actId="14100"/>
          <ac:spMkLst>
            <pc:docMk/>
            <pc:sldMk cId="1358693352" sldId="311"/>
            <ac:spMk id="107" creationId="{7DF66467-2903-4D4C-9249-5F74AE0AB1B6}"/>
          </ac:spMkLst>
        </pc:spChg>
        <pc:spChg chg="add mod">
          <ac:chgData name="Marcel Schrauwen" userId="a0eb31cc-fb57-4beb-a905-b50ad30eea93" providerId="ADAL" clId="{44323E89-2A6C-4E24-81AA-21BC16E73784}" dt="2022-06-24T10:08:13.560" v="29092" actId="1038"/>
          <ac:spMkLst>
            <pc:docMk/>
            <pc:sldMk cId="1358693352" sldId="311"/>
            <ac:spMk id="108" creationId="{39C6A9F5-9FAD-4D9D-B7C9-B53CB887EA76}"/>
          </ac:spMkLst>
        </pc:spChg>
        <pc:spChg chg="add del mod">
          <ac:chgData name="Marcel Schrauwen" userId="a0eb31cc-fb57-4beb-a905-b50ad30eea93" providerId="ADAL" clId="{44323E89-2A6C-4E24-81AA-21BC16E73784}" dt="2022-06-07T14:05:28.582" v="12429" actId="478"/>
          <ac:spMkLst>
            <pc:docMk/>
            <pc:sldMk cId="1358693352" sldId="311"/>
            <ac:spMk id="108" creationId="{FF84A6B4-BF0B-4A16-9F2A-75224077AC59}"/>
          </ac:spMkLst>
        </pc:spChg>
        <pc:spChg chg="add del mod">
          <ac:chgData name="Marcel Schrauwen" userId="a0eb31cc-fb57-4beb-a905-b50ad30eea93" providerId="ADAL" clId="{44323E89-2A6C-4E24-81AA-21BC16E73784}" dt="2022-06-24T10:34:03.935" v="29932" actId="478"/>
          <ac:spMkLst>
            <pc:docMk/>
            <pc:sldMk cId="1358693352" sldId="311"/>
            <ac:spMk id="109" creationId="{2089C1B5-4004-4DF2-835F-CFB7D2691DFC}"/>
          </ac:spMkLst>
        </pc:spChg>
        <pc:spChg chg="add del mod">
          <ac:chgData name="Marcel Schrauwen" userId="a0eb31cc-fb57-4beb-a905-b50ad30eea93" providerId="ADAL" clId="{44323E89-2A6C-4E24-81AA-21BC16E73784}" dt="2022-06-07T14:05:29.723" v="12431" actId="478"/>
          <ac:spMkLst>
            <pc:docMk/>
            <pc:sldMk cId="1358693352" sldId="311"/>
            <ac:spMk id="109" creationId="{B6025DDC-229C-4101-95B4-3D6012F4DFD3}"/>
          </ac:spMkLst>
        </pc:spChg>
        <pc:spChg chg="add mod">
          <ac:chgData name="Marcel Schrauwen" userId="a0eb31cc-fb57-4beb-a905-b50ad30eea93" providerId="ADAL" clId="{44323E89-2A6C-4E24-81AA-21BC16E73784}" dt="2022-07-05T11:13:30.596" v="33270"/>
          <ac:spMkLst>
            <pc:docMk/>
            <pc:sldMk cId="1358693352" sldId="311"/>
            <ac:spMk id="109" creationId="{DC33CA37-BACC-4EA4-A6CB-E746DFE7AF2E}"/>
          </ac:spMkLst>
        </pc:spChg>
        <pc:spChg chg="add del mod">
          <ac:chgData name="Marcel Schrauwen" userId="a0eb31cc-fb57-4beb-a905-b50ad30eea93" providerId="ADAL" clId="{44323E89-2A6C-4E24-81AA-21BC16E73784}" dt="2022-06-24T10:34:02.927" v="29931" actId="478"/>
          <ac:spMkLst>
            <pc:docMk/>
            <pc:sldMk cId="1358693352" sldId="311"/>
            <ac:spMk id="110" creationId="{2955FF7A-AF34-4E7A-A6DC-4F8A7A496EE0}"/>
          </ac:spMkLst>
        </pc:spChg>
        <pc:spChg chg="add del mod">
          <ac:chgData name="Marcel Schrauwen" userId="a0eb31cc-fb57-4beb-a905-b50ad30eea93" providerId="ADAL" clId="{44323E89-2A6C-4E24-81AA-21BC16E73784}" dt="2022-06-07T14:05:30.216" v="12432" actId="478"/>
          <ac:spMkLst>
            <pc:docMk/>
            <pc:sldMk cId="1358693352" sldId="311"/>
            <ac:spMk id="110" creationId="{EDF89763-0693-40E2-8D8B-B60C88054377}"/>
          </ac:spMkLst>
        </pc:spChg>
        <pc:spChg chg="add del mod">
          <ac:chgData name="Marcel Schrauwen" userId="a0eb31cc-fb57-4beb-a905-b50ad30eea93" providerId="ADAL" clId="{44323E89-2A6C-4E24-81AA-21BC16E73784}" dt="2022-06-24T10:17:43.951" v="29486" actId="21"/>
          <ac:spMkLst>
            <pc:docMk/>
            <pc:sldMk cId="1358693352" sldId="311"/>
            <ac:spMk id="111" creationId="{4363B202-582B-452B-828C-0B134ED371D3}"/>
          </ac:spMkLst>
        </pc:spChg>
        <pc:spChg chg="add del mod">
          <ac:chgData name="Marcel Schrauwen" userId="a0eb31cc-fb57-4beb-a905-b50ad30eea93" providerId="ADAL" clId="{44323E89-2A6C-4E24-81AA-21BC16E73784}" dt="2022-06-07T14:05:30.685" v="12433" actId="478"/>
          <ac:spMkLst>
            <pc:docMk/>
            <pc:sldMk cId="1358693352" sldId="311"/>
            <ac:spMk id="111" creationId="{B983CFA8-85D4-4AB0-B604-60021C6221E0}"/>
          </ac:spMkLst>
        </pc:spChg>
        <pc:spChg chg="add mod">
          <ac:chgData name="Marcel Schrauwen" userId="a0eb31cc-fb57-4beb-a905-b50ad30eea93" providerId="ADAL" clId="{44323E89-2A6C-4E24-81AA-21BC16E73784}" dt="2022-06-24T10:08:54.986" v="29099" actId="1076"/>
          <ac:spMkLst>
            <pc:docMk/>
            <pc:sldMk cId="1358693352" sldId="311"/>
            <ac:spMk id="112" creationId="{2A966E0C-040C-4DD2-9312-733DE17318E2}"/>
          </ac:spMkLst>
        </pc:spChg>
        <pc:spChg chg="add del mod">
          <ac:chgData name="Marcel Schrauwen" userId="a0eb31cc-fb57-4beb-a905-b50ad30eea93" providerId="ADAL" clId="{44323E89-2A6C-4E24-81AA-21BC16E73784}" dt="2022-06-07T14:05:29.245" v="12430" actId="478"/>
          <ac:spMkLst>
            <pc:docMk/>
            <pc:sldMk cId="1358693352" sldId="311"/>
            <ac:spMk id="112" creationId="{E7273088-E2EF-4201-ACB4-2C0DB6C4BABF}"/>
          </ac:spMkLst>
        </pc:spChg>
        <pc:spChg chg="add del mod">
          <ac:chgData name="Marcel Schrauwen" userId="a0eb31cc-fb57-4beb-a905-b50ad30eea93" providerId="ADAL" clId="{44323E89-2A6C-4E24-81AA-21BC16E73784}" dt="2022-06-07T14:07:19.600" v="12439" actId="478"/>
          <ac:spMkLst>
            <pc:docMk/>
            <pc:sldMk cId="1358693352" sldId="311"/>
            <ac:spMk id="113" creationId="{53488268-7576-49BE-935A-14C9B16A2F3A}"/>
          </ac:spMkLst>
        </pc:spChg>
        <pc:spChg chg="add mod">
          <ac:chgData name="Marcel Schrauwen" userId="a0eb31cc-fb57-4beb-a905-b50ad30eea93" providerId="ADAL" clId="{44323E89-2A6C-4E24-81AA-21BC16E73784}" dt="2022-06-24T10:09:22.586" v="29106" actId="1076"/>
          <ac:spMkLst>
            <pc:docMk/>
            <pc:sldMk cId="1358693352" sldId="311"/>
            <ac:spMk id="113" creationId="{FA44581F-0639-4B25-A441-6B2078C1FE8B}"/>
          </ac:spMkLst>
        </pc:spChg>
        <pc:spChg chg="add del mod">
          <ac:chgData name="Marcel Schrauwen" userId="a0eb31cc-fb57-4beb-a905-b50ad30eea93" providerId="ADAL" clId="{44323E89-2A6C-4E24-81AA-21BC16E73784}" dt="2022-06-07T14:07:19.600" v="12439" actId="478"/>
          <ac:spMkLst>
            <pc:docMk/>
            <pc:sldMk cId="1358693352" sldId="311"/>
            <ac:spMk id="114" creationId="{8065A807-BAD4-4CD7-AB71-6123474057AC}"/>
          </ac:spMkLst>
        </pc:spChg>
        <pc:spChg chg="add mod">
          <ac:chgData name="Marcel Schrauwen" userId="a0eb31cc-fb57-4beb-a905-b50ad30eea93" providerId="ADAL" clId="{44323E89-2A6C-4E24-81AA-21BC16E73784}" dt="2022-06-24T10:13:26.659" v="29228" actId="1076"/>
          <ac:spMkLst>
            <pc:docMk/>
            <pc:sldMk cId="1358693352" sldId="311"/>
            <ac:spMk id="114" creationId="{A8A90705-C495-4E9D-8D97-0C440F191BCE}"/>
          </ac:spMkLst>
        </pc:spChg>
        <pc:spChg chg="add del mod">
          <ac:chgData name="Marcel Schrauwen" userId="a0eb31cc-fb57-4beb-a905-b50ad30eea93" providerId="ADAL" clId="{44323E89-2A6C-4E24-81AA-21BC16E73784}" dt="2022-06-07T14:07:19.600" v="12439" actId="478"/>
          <ac:spMkLst>
            <pc:docMk/>
            <pc:sldMk cId="1358693352" sldId="311"/>
            <ac:spMk id="115" creationId="{0E45EC96-2D4B-45C1-BF65-89CCD30EACF2}"/>
          </ac:spMkLst>
        </pc:spChg>
        <pc:spChg chg="add mod">
          <ac:chgData name="Marcel Schrauwen" userId="a0eb31cc-fb57-4beb-a905-b50ad30eea93" providerId="ADAL" clId="{44323E89-2A6C-4E24-81AA-21BC16E73784}" dt="2022-06-24T10:13:26.659" v="29228" actId="1076"/>
          <ac:spMkLst>
            <pc:docMk/>
            <pc:sldMk cId="1358693352" sldId="311"/>
            <ac:spMk id="115" creationId="{5C7205BA-85AB-469B-8BCB-E3B5927CE4F8}"/>
          </ac:spMkLst>
        </pc:spChg>
        <pc:spChg chg="add mod">
          <ac:chgData name="Marcel Schrauwen" userId="a0eb31cc-fb57-4beb-a905-b50ad30eea93" providerId="ADAL" clId="{44323E89-2A6C-4E24-81AA-21BC16E73784}" dt="2022-06-24T10:13:46.724" v="29232" actId="1038"/>
          <ac:spMkLst>
            <pc:docMk/>
            <pc:sldMk cId="1358693352" sldId="311"/>
            <ac:spMk id="116" creationId="{A38AFA5D-0852-4423-8103-87B4E59A4AE5}"/>
          </ac:spMkLst>
        </pc:spChg>
        <pc:spChg chg="add del mod">
          <ac:chgData name="Marcel Schrauwen" userId="a0eb31cc-fb57-4beb-a905-b50ad30eea93" providerId="ADAL" clId="{44323E89-2A6C-4E24-81AA-21BC16E73784}" dt="2022-06-07T14:07:19.600" v="12439" actId="478"/>
          <ac:spMkLst>
            <pc:docMk/>
            <pc:sldMk cId="1358693352" sldId="311"/>
            <ac:spMk id="116" creationId="{AAA86412-6694-43ED-AAF3-434A0978AEB0}"/>
          </ac:spMkLst>
        </pc:spChg>
        <pc:spChg chg="add del mod">
          <ac:chgData name="Marcel Schrauwen" userId="a0eb31cc-fb57-4beb-a905-b50ad30eea93" providerId="ADAL" clId="{44323E89-2A6C-4E24-81AA-21BC16E73784}" dt="2022-06-07T14:07:19.600" v="12439" actId="478"/>
          <ac:spMkLst>
            <pc:docMk/>
            <pc:sldMk cId="1358693352" sldId="311"/>
            <ac:spMk id="117" creationId="{A38D0E7F-E148-4A6D-8173-C4B9B094C126}"/>
          </ac:spMkLst>
        </pc:spChg>
        <pc:spChg chg="add mod">
          <ac:chgData name="Marcel Schrauwen" userId="a0eb31cc-fb57-4beb-a905-b50ad30eea93" providerId="ADAL" clId="{44323E89-2A6C-4E24-81AA-21BC16E73784}" dt="2022-06-24T10:13:26.659" v="29228" actId="1076"/>
          <ac:spMkLst>
            <pc:docMk/>
            <pc:sldMk cId="1358693352" sldId="311"/>
            <ac:spMk id="117" creationId="{DA8F5C66-FB1E-40FD-AC05-D9FFE53F3FA5}"/>
          </ac:spMkLst>
        </pc:spChg>
        <pc:spChg chg="add mod">
          <ac:chgData name="Marcel Schrauwen" userId="a0eb31cc-fb57-4beb-a905-b50ad30eea93" providerId="ADAL" clId="{44323E89-2A6C-4E24-81AA-21BC16E73784}" dt="2022-06-24T10:32:30.444" v="29913" actId="20577"/>
          <ac:spMkLst>
            <pc:docMk/>
            <pc:sldMk cId="1358693352" sldId="311"/>
            <ac:spMk id="118" creationId="{A8C62D11-7B0E-4845-B059-73F59787315E}"/>
          </ac:spMkLst>
        </pc:spChg>
        <pc:spChg chg="add del mod">
          <ac:chgData name="Marcel Schrauwen" userId="a0eb31cc-fb57-4beb-a905-b50ad30eea93" providerId="ADAL" clId="{44323E89-2A6C-4E24-81AA-21BC16E73784}" dt="2022-06-07T14:07:19.600" v="12439" actId="478"/>
          <ac:spMkLst>
            <pc:docMk/>
            <pc:sldMk cId="1358693352" sldId="311"/>
            <ac:spMk id="118" creationId="{C16CE4C5-F4D8-49F3-96DD-85E912D1968B}"/>
          </ac:spMkLst>
        </pc:spChg>
        <pc:spChg chg="add del mod">
          <ac:chgData name="Marcel Schrauwen" userId="a0eb31cc-fb57-4beb-a905-b50ad30eea93" providerId="ADAL" clId="{44323E89-2A6C-4E24-81AA-21BC16E73784}" dt="2022-06-07T14:07:19.600" v="12439" actId="478"/>
          <ac:spMkLst>
            <pc:docMk/>
            <pc:sldMk cId="1358693352" sldId="311"/>
            <ac:spMk id="119" creationId="{5E8E5C78-B8B7-41A9-BA2E-ABE520BF69B0}"/>
          </ac:spMkLst>
        </pc:spChg>
        <pc:spChg chg="add mod">
          <ac:chgData name="Marcel Schrauwen" userId="a0eb31cc-fb57-4beb-a905-b50ad30eea93" providerId="ADAL" clId="{44323E89-2A6C-4E24-81AA-21BC16E73784}" dt="2022-06-24T10:14:30.793" v="29234" actId="1076"/>
          <ac:spMkLst>
            <pc:docMk/>
            <pc:sldMk cId="1358693352" sldId="311"/>
            <ac:spMk id="119" creationId="{EC6A1512-F283-49F5-A8E7-DA6D3FF72C4D}"/>
          </ac:spMkLst>
        </pc:spChg>
        <pc:spChg chg="add mod">
          <ac:chgData name="Marcel Schrauwen" userId="a0eb31cc-fb57-4beb-a905-b50ad30eea93" providerId="ADAL" clId="{44323E89-2A6C-4E24-81AA-21BC16E73784}" dt="2022-06-24T10:14:30.793" v="29234" actId="1076"/>
          <ac:spMkLst>
            <pc:docMk/>
            <pc:sldMk cId="1358693352" sldId="311"/>
            <ac:spMk id="120" creationId="{2195ABE0-6EA8-4D33-B190-9FB6DA6F144F}"/>
          </ac:spMkLst>
        </pc:spChg>
        <pc:spChg chg="add del mod">
          <ac:chgData name="Marcel Schrauwen" userId="a0eb31cc-fb57-4beb-a905-b50ad30eea93" providerId="ADAL" clId="{44323E89-2A6C-4E24-81AA-21BC16E73784}" dt="2022-06-07T14:07:19.600" v="12439" actId="478"/>
          <ac:spMkLst>
            <pc:docMk/>
            <pc:sldMk cId="1358693352" sldId="311"/>
            <ac:spMk id="120" creationId="{B19840EB-AD6D-4485-8852-A7C1E7C86EB9}"/>
          </ac:spMkLst>
        </pc:spChg>
        <pc:spChg chg="add mod">
          <ac:chgData name="Marcel Schrauwen" userId="a0eb31cc-fb57-4beb-a905-b50ad30eea93" providerId="ADAL" clId="{44323E89-2A6C-4E24-81AA-21BC16E73784}" dt="2022-06-24T10:15:12.777" v="29308" actId="20577"/>
          <ac:spMkLst>
            <pc:docMk/>
            <pc:sldMk cId="1358693352" sldId="311"/>
            <ac:spMk id="121" creationId="{36FB5D4B-4A30-4048-AFDB-B227FE6D3E94}"/>
          </ac:spMkLst>
        </pc:spChg>
        <pc:spChg chg="add del mod">
          <ac:chgData name="Marcel Schrauwen" userId="a0eb31cc-fb57-4beb-a905-b50ad30eea93" providerId="ADAL" clId="{44323E89-2A6C-4E24-81AA-21BC16E73784}" dt="2022-06-07T14:07:19.600" v="12439" actId="478"/>
          <ac:spMkLst>
            <pc:docMk/>
            <pc:sldMk cId="1358693352" sldId="311"/>
            <ac:spMk id="121" creationId="{FFD5CD77-BA60-49D3-8162-EC9367D96635}"/>
          </ac:spMkLst>
        </pc:spChg>
        <pc:spChg chg="add del mod">
          <ac:chgData name="Marcel Schrauwen" userId="a0eb31cc-fb57-4beb-a905-b50ad30eea93" providerId="ADAL" clId="{44323E89-2A6C-4E24-81AA-21BC16E73784}" dt="2022-06-07T14:07:19.600" v="12439" actId="478"/>
          <ac:spMkLst>
            <pc:docMk/>
            <pc:sldMk cId="1358693352" sldId="311"/>
            <ac:spMk id="122" creationId="{4CEC71DF-A241-4031-9098-9D716B65BFC1}"/>
          </ac:spMkLst>
        </pc:spChg>
        <pc:spChg chg="add mod">
          <ac:chgData name="Marcel Schrauwen" userId="a0eb31cc-fb57-4beb-a905-b50ad30eea93" providerId="ADAL" clId="{44323E89-2A6C-4E24-81AA-21BC16E73784}" dt="2022-06-24T10:15:27.847" v="29321" actId="20577"/>
          <ac:spMkLst>
            <pc:docMk/>
            <pc:sldMk cId="1358693352" sldId="311"/>
            <ac:spMk id="122" creationId="{548F3D59-27AF-4F85-ACF1-F98730BACF14}"/>
          </ac:spMkLst>
        </pc:spChg>
        <pc:spChg chg="add del mod">
          <ac:chgData name="Marcel Schrauwen" userId="a0eb31cc-fb57-4beb-a905-b50ad30eea93" providerId="ADAL" clId="{44323E89-2A6C-4E24-81AA-21BC16E73784}" dt="2022-06-07T14:07:19.600" v="12439" actId="478"/>
          <ac:spMkLst>
            <pc:docMk/>
            <pc:sldMk cId="1358693352" sldId="311"/>
            <ac:spMk id="123" creationId="{28F10B59-A875-41DC-BE88-CB47B9C96FD1}"/>
          </ac:spMkLst>
        </pc:spChg>
        <pc:spChg chg="add mod">
          <ac:chgData name="Marcel Schrauwen" userId="a0eb31cc-fb57-4beb-a905-b50ad30eea93" providerId="ADAL" clId="{44323E89-2A6C-4E24-81AA-21BC16E73784}" dt="2022-06-24T10:16:01.616" v="29361" actId="1038"/>
          <ac:spMkLst>
            <pc:docMk/>
            <pc:sldMk cId="1358693352" sldId="311"/>
            <ac:spMk id="123" creationId="{874BAC03-FCD4-4D4A-A790-CD77B7285D7C}"/>
          </ac:spMkLst>
        </pc:spChg>
        <pc:spChg chg="add mod">
          <ac:chgData name="Marcel Schrauwen" userId="a0eb31cc-fb57-4beb-a905-b50ad30eea93" providerId="ADAL" clId="{44323E89-2A6C-4E24-81AA-21BC16E73784}" dt="2022-06-24T10:30:28.266" v="29762" actId="20577"/>
          <ac:spMkLst>
            <pc:docMk/>
            <pc:sldMk cId="1358693352" sldId="311"/>
            <ac:spMk id="124" creationId="{9C84CCBA-F5C8-430C-B7C3-01B12B8B1BC4}"/>
          </ac:spMkLst>
        </pc:spChg>
        <pc:spChg chg="add del mod">
          <ac:chgData name="Marcel Schrauwen" userId="a0eb31cc-fb57-4beb-a905-b50ad30eea93" providerId="ADAL" clId="{44323E89-2A6C-4E24-81AA-21BC16E73784}" dt="2022-06-07T14:07:19.600" v="12439" actId="478"/>
          <ac:spMkLst>
            <pc:docMk/>
            <pc:sldMk cId="1358693352" sldId="311"/>
            <ac:spMk id="124" creationId="{D5192FA3-6711-4D9A-AA7D-95BFD76D4A1C}"/>
          </ac:spMkLst>
        </pc:spChg>
        <pc:spChg chg="add mod">
          <ac:chgData name="Marcel Schrauwen" userId="a0eb31cc-fb57-4beb-a905-b50ad30eea93" providerId="ADAL" clId="{44323E89-2A6C-4E24-81AA-21BC16E73784}" dt="2022-06-24T10:18:05.172" v="29521" actId="1037"/>
          <ac:spMkLst>
            <pc:docMk/>
            <pc:sldMk cId="1358693352" sldId="311"/>
            <ac:spMk id="125" creationId="{4F193B5A-85A7-46D4-BCF5-B84463FB0CA8}"/>
          </ac:spMkLst>
        </pc:spChg>
        <pc:spChg chg="add del mod">
          <ac:chgData name="Marcel Schrauwen" userId="a0eb31cc-fb57-4beb-a905-b50ad30eea93" providerId="ADAL" clId="{44323E89-2A6C-4E24-81AA-21BC16E73784}" dt="2022-06-07T13:40:04.243" v="11844" actId="478"/>
          <ac:spMkLst>
            <pc:docMk/>
            <pc:sldMk cId="1358693352" sldId="311"/>
            <ac:spMk id="125" creationId="{D49B07AB-FA26-4CB3-BE4B-0093CBD79FF1}"/>
          </ac:spMkLst>
        </pc:spChg>
        <pc:spChg chg="add mod">
          <ac:chgData name="Marcel Schrauwen" userId="a0eb31cc-fb57-4beb-a905-b50ad30eea93" providerId="ADAL" clId="{44323E89-2A6C-4E24-81AA-21BC16E73784}" dt="2022-06-24T10:31:59.276" v="29884" actId="1035"/>
          <ac:spMkLst>
            <pc:docMk/>
            <pc:sldMk cId="1358693352" sldId="311"/>
            <ac:spMk id="126" creationId="{AB10903B-9461-484E-AD5A-F21CB8364167}"/>
          </ac:spMkLst>
        </pc:spChg>
        <pc:spChg chg="add del mod">
          <ac:chgData name="Marcel Schrauwen" userId="a0eb31cc-fb57-4beb-a905-b50ad30eea93" providerId="ADAL" clId="{44323E89-2A6C-4E24-81AA-21BC16E73784}" dt="2022-06-07T13:40:04.243" v="11844" actId="478"/>
          <ac:spMkLst>
            <pc:docMk/>
            <pc:sldMk cId="1358693352" sldId="311"/>
            <ac:spMk id="126" creationId="{E011A089-8DA1-47B0-B34F-349D4C5FA0F5}"/>
          </ac:spMkLst>
        </pc:spChg>
        <pc:spChg chg="add mod">
          <ac:chgData name="Marcel Schrauwen" userId="a0eb31cc-fb57-4beb-a905-b50ad30eea93" providerId="ADAL" clId="{44323E89-2A6C-4E24-81AA-21BC16E73784}" dt="2022-06-24T10:31:59.276" v="29884" actId="1035"/>
          <ac:spMkLst>
            <pc:docMk/>
            <pc:sldMk cId="1358693352" sldId="311"/>
            <ac:spMk id="127" creationId="{640203CA-D84E-4948-83B9-5228C1769DC8}"/>
          </ac:spMkLst>
        </pc:spChg>
        <pc:spChg chg="add del mod">
          <ac:chgData name="Marcel Schrauwen" userId="a0eb31cc-fb57-4beb-a905-b50ad30eea93" providerId="ADAL" clId="{44323E89-2A6C-4E24-81AA-21BC16E73784}" dt="2022-06-07T13:40:04.243" v="11844" actId="478"/>
          <ac:spMkLst>
            <pc:docMk/>
            <pc:sldMk cId="1358693352" sldId="311"/>
            <ac:spMk id="127" creationId="{EF11D964-9DBA-4E78-9323-C6E89CC64B40}"/>
          </ac:spMkLst>
        </pc:spChg>
        <pc:spChg chg="add del mod">
          <ac:chgData name="Marcel Schrauwen" userId="a0eb31cc-fb57-4beb-a905-b50ad30eea93" providerId="ADAL" clId="{44323E89-2A6C-4E24-81AA-21BC16E73784}" dt="2022-06-07T13:40:04.243" v="11844" actId="478"/>
          <ac:spMkLst>
            <pc:docMk/>
            <pc:sldMk cId="1358693352" sldId="311"/>
            <ac:spMk id="128" creationId="{95F41903-8D71-477A-ADFE-86B94F89464C}"/>
          </ac:spMkLst>
        </pc:spChg>
        <pc:spChg chg="add mod">
          <ac:chgData name="Marcel Schrauwen" userId="a0eb31cc-fb57-4beb-a905-b50ad30eea93" providerId="ADAL" clId="{44323E89-2A6C-4E24-81AA-21BC16E73784}" dt="2022-06-24T10:31:59.276" v="29884" actId="1035"/>
          <ac:spMkLst>
            <pc:docMk/>
            <pc:sldMk cId="1358693352" sldId="311"/>
            <ac:spMk id="128" creationId="{DF700F6E-3B4B-4C88-995C-F0881BE5111C}"/>
          </ac:spMkLst>
        </pc:spChg>
        <pc:spChg chg="add mod">
          <ac:chgData name="Marcel Schrauwen" userId="a0eb31cc-fb57-4beb-a905-b50ad30eea93" providerId="ADAL" clId="{44323E89-2A6C-4E24-81AA-21BC16E73784}" dt="2022-06-24T10:31:59.276" v="29884" actId="1035"/>
          <ac:spMkLst>
            <pc:docMk/>
            <pc:sldMk cId="1358693352" sldId="311"/>
            <ac:spMk id="129" creationId="{50AC0063-401E-4983-AD43-6CEB3DE97BED}"/>
          </ac:spMkLst>
        </pc:spChg>
        <pc:spChg chg="add del mod">
          <ac:chgData name="Marcel Schrauwen" userId="a0eb31cc-fb57-4beb-a905-b50ad30eea93" providerId="ADAL" clId="{44323E89-2A6C-4E24-81AA-21BC16E73784}" dt="2022-06-07T13:40:04.243" v="11844" actId="478"/>
          <ac:spMkLst>
            <pc:docMk/>
            <pc:sldMk cId="1358693352" sldId="311"/>
            <ac:spMk id="129" creationId="{E239228D-DD74-417C-AD91-4B091F90D62E}"/>
          </ac:spMkLst>
        </pc:spChg>
        <pc:spChg chg="add mod">
          <ac:chgData name="Marcel Schrauwen" userId="a0eb31cc-fb57-4beb-a905-b50ad30eea93" providerId="ADAL" clId="{44323E89-2A6C-4E24-81AA-21BC16E73784}" dt="2022-06-24T10:23:18.878" v="29602" actId="1076"/>
          <ac:spMkLst>
            <pc:docMk/>
            <pc:sldMk cId="1358693352" sldId="311"/>
            <ac:spMk id="130" creationId="{A86D67C1-C8CC-4ECA-A86E-6B37F956390B}"/>
          </ac:spMkLst>
        </pc:spChg>
        <pc:spChg chg="add del mod">
          <ac:chgData name="Marcel Schrauwen" userId="a0eb31cc-fb57-4beb-a905-b50ad30eea93" providerId="ADAL" clId="{44323E89-2A6C-4E24-81AA-21BC16E73784}" dt="2022-06-07T13:40:04.243" v="11844" actId="478"/>
          <ac:spMkLst>
            <pc:docMk/>
            <pc:sldMk cId="1358693352" sldId="311"/>
            <ac:spMk id="130" creationId="{D53E16C6-7B19-4EB4-A4F3-59F2949A4590}"/>
          </ac:spMkLst>
        </pc:spChg>
        <pc:spChg chg="add del mod">
          <ac:chgData name="Marcel Schrauwen" userId="a0eb31cc-fb57-4beb-a905-b50ad30eea93" providerId="ADAL" clId="{44323E89-2A6C-4E24-81AA-21BC16E73784}" dt="2022-06-07T13:40:04.243" v="11844" actId="478"/>
          <ac:spMkLst>
            <pc:docMk/>
            <pc:sldMk cId="1358693352" sldId="311"/>
            <ac:spMk id="131" creationId="{14B2EDD4-8441-4D77-BCE1-8CACADD2C4FB}"/>
          </ac:spMkLst>
        </pc:spChg>
        <pc:spChg chg="add mod">
          <ac:chgData name="Marcel Schrauwen" userId="a0eb31cc-fb57-4beb-a905-b50ad30eea93" providerId="ADAL" clId="{44323E89-2A6C-4E24-81AA-21BC16E73784}" dt="2022-06-24T10:25:24.597" v="29661" actId="1037"/>
          <ac:spMkLst>
            <pc:docMk/>
            <pc:sldMk cId="1358693352" sldId="311"/>
            <ac:spMk id="131" creationId="{DAA7EA46-2DE3-4F5F-870D-17888AC7F63B}"/>
          </ac:spMkLst>
        </pc:spChg>
        <pc:spChg chg="add mod">
          <ac:chgData name="Marcel Schrauwen" userId="a0eb31cc-fb57-4beb-a905-b50ad30eea93" providerId="ADAL" clId="{44323E89-2A6C-4E24-81AA-21BC16E73784}" dt="2022-06-24T10:25:12.090" v="29657" actId="1037"/>
          <ac:spMkLst>
            <pc:docMk/>
            <pc:sldMk cId="1358693352" sldId="311"/>
            <ac:spMk id="132" creationId="{8C394A4B-233D-4270-AD40-F79AC2243283}"/>
          </ac:spMkLst>
        </pc:spChg>
        <pc:spChg chg="add del mod">
          <ac:chgData name="Marcel Schrauwen" userId="a0eb31cc-fb57-4beb-a905-b50ad30eea93" providerId="ADAL" clId="{44323E89-2A6C-4E24-81AA-21BC16E73784}" dt="2022-06-07T13:40:04.243" v="11844" actId="478"/>
          <ac:spMkLst>
            <pc:docMk/>
            <pc:sldMk cId="1358693352" sldId="311"/>
            <ac:spMk id="132" creationId="{9412AB1B-4544-40A7-925B-9EC02515903C}"/>
          </ac:spMkLst>
        </pc:spChg>
        <pc:spChg chg="add mod">
          <ac:chgData name="Marcel Schrauwen" userId="a0eb31cc-fb57-4beb-a905-b50ad30eea93" providerId="ADAL" clId="{44323E89-2A6C-4E24-81AA-21BC16E73784}" dt="2022-06-24T10:25:55.049" v="29686" actId="1038"/>
          <ac:spMkLst>
            <pc:docMk/>
            <pc:sldMk cId="1358693352" sldId="311"/>
            <ac:spMk id="133" creationId="{3B6C9FE6-E3E6-4E2C-987B-7E2176EC5FA9}"/>
          </ac:spMkLst>
        </pc:spChg>
        <pc:spChg chg="add del mod">
          <ac:chgData name="Marcel Schrauwen" userId="a0eb31cc-fb57-4beb-a905-b50ad30eea93" providerId="ADAL" clId="{44323E89-2A6C-4E24-81AA-21BC16E73784}" dt="2022-06-07T13:40:04.243" v="11844" actId="478"/>
          <ac:spMkLst>
            <pc:docMk/>
            <pc:sldMk cId="1358693352" sldId="311"/>
            <ac:spMk id="133" creationId="{890E0B5D-A830-4ACF-9ABD-9FD29FE41CCB}"/>
          </ac:spMkLst>
        </pc:spChg>
        <pc:spChg chg="add del mod">
          <ac:chgData name="Marcel Schrauwen" userId="a0eb31cc-fb57-4beb-a905-b50ad30eea93" providerId="ADAL" clId="{44323E89-2A6C-4E24-81AA-21BC16E73784}" dt="2022-06-07T13:40:04.243" v="11844" actId="478"/>
          <ac:spMkLst>
            <pc:docMk/>
            <pc:sldMk cId="1358693352" sldId="311"/>
            <ac:spMk id="134" creationId="{18D8F51D-4DAE-4AD2-8A08-4ECC8726E8DF}"/>
          </ac:spMkLst>
        </pc:spChg>
        <pc:spChg chg="add mod">
          <ac:chgData name="Marcel Schrauwen" userId="a0eb31cc-fb57-4beb-a905-b50ad30eea93" providerId="ADAL" clId="{44323E89-2A6C-4E24-81AA-21BC16E73784}" dt="2022-06-24T10:31:59.276" v="29884" actId="1035"/>
          <ac:spMkLst>
            <pc:docMk/>
            <pc:sldMk cId="1358693352" sldId="311"/>
            <ac:spMk id="134" creationId="{59E1E384-C23E-4703-B1F1-8F5DA099E9D2}"/>
          </ac:spMkLst>
        </pc:spChg>
        <pc:spChg chg="add del mod">
          <ac:chgData name="Marcel Schrauwen" userId="a0eb31cc-fb57-4beb-a905-b50ad30eea93" providerId="ADAL" clId="{44323E89-2A6C-4E24-81AA-21BC16E73784}" dt="2022-06-07T13:40:04.243" v="11844" actId="478"/>
          <ac:spMkLst>
            <pc:docMk/>
            <pc:sldMk cId="1358693352" sldId="311"/>
            <ac:spMk id="135" creationId="{6561B409-BA06-45E5-9966-56E30DAC01CD}"/>
          </ac:spMkLst>
        </pc:spChg>
        <pc:spChg chg="add mod">
          <ac:chgData name="Marcel Schrauwen" userId="a0eb31cc-fb57-4beb-a905-b50ad30eea93" providerId="ADAL" clId="{44323E89-2A6C-4E24-81AA-21BC16E73784}" dt="2022-06-24T10:29:57.781" v="29760" actId="20577"/>
          <ac:spMkLst>
            <pc:docMk/>
            <pc:sldMk cId="1358693352" sldId="311"/>
            <ac:spMk id="135" creationId="{85331DF2-6AB6-44C7-83DA-76CF50FE76B0}"/>
          </ac:spMkLst>
        </pc:spChg>
        <pc:spChg chg="add mod">
          <ac:chgData name="Marcel Schrauwen" userId="a0eb31cc-fb57-4beb-a905-b50ad30eea93" providerId="ADAL" clId="{44323E89-2A6C-4E24-81AA-21BC16E73784}" dt="2022-06-24T10:30:47.607" v="29770" actId="1038"/>
          <ac:spMkLst>
            <pc:docMk/>
            <pc:sldMk cId="1358693352" sldId="311"/>
            <ac:spMk id="136" creationId="{2879F162-E9AD-4072-8D29-3FAF2273DAFD}"/>
          </ac:spMkLst>
        </pc:spChg>
        <pc:spChg chg="add del mod">
          <ac:chgData name="Marcel Schrauwen" userId="a0eb31cc-fb57-4beb-a905-b50ad30eea93" providerId="ADAL" clId="{44323E89-2A6C-4E24-81AA-21BC16E73784}" dt="2022-06-07T13:40:04.243" v="11844" actId="478"/>
          <ac:spMkLst>
            <pc:docMk/>
            <pc:sldMk cId="1358693352" sldId="311"/>
            <ac:spMk id="136" creationId="{4AF11CBE-FEF7-46D4-B891-A9E246C9016E}"/>
          </ac:spMkLst>
        </pc:spChg>
        <pc:spChg chg="add mod">
          <ac:chgData name="Marcel Schrauwen" userId="a0eb31cc-fb57-4beb-a905-b50ad30eea93" providerId="ADAL" clId="{44323E89-2A6C-4E24-81AA-21BC16E73784}" dt="2022-06-24T10:31:38.442" v="29882" actId="14100"/>
          <ac:spMkLst>
            <pc:docMk/>
            <pc:sldMk cId="1358693352" sldId="311"/>
            <ac:spMk id="137" creationId="{7453697B-E1E0-4345-BC85-C3C236B896A4}"/>
          </ac:spMkLst>
        </pc:spChg>
        <pc:spChg chg="add del mod">
          <ac:chgData name="Marcel Schrauwen" userId="a0eb31cc-fb57-4beb-a905-b50ad30eea93" providerId="ADAL" clId="{44323E89-2A6C-4E24-81AA-21BC16E73784}" dt="2022-06-07T13:48:17.660" v="11911" actId="478"/>
          <ac:spMkLst>
            <pc:docMk/>
            <pc:sldMk cId="1358693352" sldId="311"/>
            <ac:spMk id="137" creationId="{8E2C1016-2C2B-48A3-833D-6ABBF5C89DF3}"/>
          </ac:spMkLst>
        </pc:spChg>
        <pc:spChg chg="add del mod">
          <ac:chgData name="Marcel Schrauwen" userId="a0eb31cc-fb57-4beb-a905-b50ad30eea93" providerId="ADAL" clId="{44323E89-2A6C-4E24-81AA-21BC16E73784}" dt="2022-06-24T10:18:21.770" v="29522" actId="478"/>
          <ac:spMkLst>
            <pc:docMk/>
            <pc:sldMk cId="1358693352" sldId="311"/>
            <ac:spMk id="138" creationId="{80EADA56-1961-4C71-9E8D-77C8021F33D3}"/>
          </ac:spMkLst>
        </pc:spChg>
        <pc:spChg chg="add del mod">
          <ac:chgData name="Marcel Schrauwen" userId="a0eb31cc-fb57-4beb-a905-b50ad30eea93" providerId="ADAL" clId="{44323E89-2A6C-4E24-81AA-21BC16E73784}" dt="2022-06-24T10:22:48.415" v="29600" actId="1076"/>
          <ac:spMkLst>
            <pc:docMk/>
            <pc:sldMk cId="1358693352" sldId="311"/>
            <ac:spMk id="139" creationId="{AE048B9C-DCB4-4356-B23B-BDE13578CA15}"/>
          </ac:spMkLst>
        </pc:spChg>
        <pc:spChg chg="add mod">
          <ac:chgData name="Marcel Schrauwen" userId="a0eb31cc-fb57-4beb-a905-b50ad30eea93" providerId="ADAL" clId="{44323E89-2A6C-4E24-81AA-21BC16E73784}" dt="2022-06-24T10:22:48.415" v="29600" actId="1076"/>
          <ac:spMkLst>
            <pc:docMk/>
            <pc:sldMk cId="1358693352" sldId="311"/>
            <ac:spMk id="140" creationId="{15DA0E88-0119-4F1E-B6A6-79BDEEB9AA55}"/>
          </ac:spMkLst>
        </pc:spChg>
        <pc:spChg chg="add mod">
          <ac:chgData name="Marcel Schrauwen" userId="a0eb31cc-fb57-4beb-a905-b50ad30eea93" providerId="ADAL" clId="{44323E89-2A6C-4E24-81AA-21BC16E73784}" dt="2022-06-24T10:27:16.325" v="29699" actId="1037"/>
          <ac:spMkLst>
            <pc:docMk/>
            <pc:sldMk cId="1358693352" sldId="311"/>
            <ac:spMk id="141" creationId="{609343ED-2958-45FE-89D1-F4E749965463}"/>
          </ac:spMkLst>
        </pc:spChg>
        <pc:spChg chg="add mod">
          <ac:chgData name="Marcel Schrauwen" userId="a0eb31cc-fb57-4beb-a905-b50ad30eea93" providerId="ADAL" clId="{44323E89-2A6C-4E24-81AA-21BC16E73784}" dt="2022-06-24T10:29:09.394" v="29721" actId="1037"/>
          <ac:spMkLst>
            <pc:docMk/>
            <pc:sldMk cId="1358693352" sldId="311"/>
            <ac:spMk id="142" creationId="{C7D78D8C-C00D-41C0-931E-F23E3631C6E4}"/>
          </ac:spMkLst>
        </pc:spChg>
        <pc:spChg chg="add del mod">
          <ac:chgData name="Marcel Schrauwen" userId="a0eb31cc-fb57-4beb-a905-b50ad30eea93" providerId="ADAL" clId="{44323E89-2A6C-4E24-81AA-21BC16E73784}" dt="2022-06-24T10:28:56.829" v="29708" actId="478"/>
          <ac:spMkLst>
            <pc:docMk/>
            <pc:sldMk cId="1358693352" sldId="311"/>
            <ac:spMk id="143" creationId="{BDAF223B-125F-4A7F-8D72-7CD982D512F0}"/>
          </ac:spMkLst>
        </pc:spChg>
        <pc:spChg chg="add del mod">
          <ac:chgData name="Marcel Schrauwen" userId="a0eb31cc-fb57-4beb-a905-b50ad30eea93" providerId="ADAL" clId="{44323E89-2A6C-4E24-81AA-21BC16E73784}" dt="2022-06-24T10:29:30.125" v="29722" actId="478"/>
          <ac:spMkLst>
            <pc:docMk/>
            <pc:sldMk cId="1358693352" sldId="311"/>
            <ac:spMk id="144" creationId="{1405E072-2EF6-4D68-B2D9-2A32D864FC70}"/>
          </ac:spMkLst>
        </pc:spChg>
        <pc:spChg chg="add mod">
          <ac:chgData name="Marcel Schrauwen" userId="a0eb31cc-fb57-4beb-a905-b50ad30eea93" providerId="ADAL" clId="{44323E89-2A6C-4E24-81AA-21BC16E73784}" dt="2022-06-24T10:29:44.707" v="29745" actId="1035"/>
          <ac:spMkLst>
            <pc:docMk/>
            <pc:sldMk cId="1358693352" sldId="311"/>
            <ac:spMk id="145" creationId="{A3AEF945-B8DF-4886-B0DB-A0EFC5C34734}"/>
          </ac:spMkLst>
        </pc:spChg>
        <pc:spChg chg="add mod">
          <ac:chgData name="Marcel Schrauwen" userId="a0eb31cc-fb57-4beb-a905-b50ad30eea93" providerId="ADAL" clId="{44323E89-2A6C-4E24-81AA-21BC16E73784}" dt="2022-06-24T10:29:44.707" v="29745" actId="1035"/>
          <ac:spMkLst>
            <pc:docMk/>
            <pc:sldMk cId="1358693352" sldId="311"/>
            <ac:spMk id="146" creationId="{07F914A2-12CF-47B9-ACAF-4CEBE21852DF}"/>
          </ac:spMkLst>
        </pc:spChg>
        <pc:spChg chg="add mod">
          <ac:chgData name="Marcel Schrauwen" userId="a0eb31cc-fb57-4beb-a905-b50ad30eea93" providerId="ADAL" clId="{44323E89-2A6C-4E24-81AA-21BC16E73784}" dt="2022-06-24T10:29:44.707" v="29745" actId="1035"/>
          <ac:spMkLst>
            <pc:docMk/>
            <pc:sldMk cId="1358693352" sldId="311"/>
            <ac:spMk id="147" creationId="{7FE98951-1A5F-46B8-9419-95C76269B5C2}"/>
          </ac:spMkLst>
        </pc:spChg>
        <pc:spChg chg="add mod">
          <ac:chgData name="Marcel Schrauwen" userId="a0eb31cc-fb57-4beb-a905-b50ad30eea93" providerId="ADAL" clId="{44323E89-2A6C-4E24-81AA-21BC16E73784}" dt="2022-06-24T10:29:44.707" v="29745" actId="1035"/>
          <ac:spMkLst>
            <pc:docMk/>
            <pc:sldMk cId="1358693352" sldId="311"/>
            <ac:spMk id="148" creationId="{DD4A9570-806D-41C9-92D3-F918BF5D313D}"/>
          </ac:spMkLst>
        </pc:spChg>
        <pc:spChg chg="add mod">
          <ac:chgData name="Marcel Schrauwen" userId="a0eb31cc-fb57-4beb-a905-b50ad30eea93" providerId="ADAL" clId="{44323E89-2A6C-4E24-81AA-21BC16E73784}" dt="2022-06-24T10:29:44.707" v="29745" actId="1035"/>
          <ac:spMkLst>
            <pc:docMk/>
            <pc:sldMk cId="1358693352" sldId="311"/>
            <ac:spMk id="149" creationId="{28B3C6AA-3E74-4CC7-9EFA-54C22098FD10}"/>
          </ac:spMkLst>
        </pc:spChg>
        <pc:spChg chg="add mod">
          <ac:chgData name="Marcel Schrauwen" userId="a0eb31cc-fb57-4beb-a905-b50ad30eea93" providerId="ADAL" clId="{44323E89-2A6C-4E24-81AA-21BC16E73784}" dt="2022-06-24T10:29:44.707" v="29745" actId="1035"/>
          <ac:spMkLst>
            <pc:docMk/>
            <pc:sldMk cId="1358693352" sldId="311"/>
            <ac:spMk id="150" creationId="{DDE0A24C-636E-4110-B949-2D3D44DC8155}"/>
          </ac:spMkLst>
        </pc:spChg>
        <pc:spChg chg="add mod">
          <ac:chgData name="Marcel Schrauwen" userId="a0eb31cc-fb57-4beb-a905-b50ad30eea93" providerId="ADAL" clId="{44323E89-2A6C-4E24-81AA-21BC16E73784}" dt="2022-06-24T10:29:44.707" v="29745" actId="1035"/>
          <ac:spMkLst>
            <pc:docMk/>
            <pc:sldMk cId="1358693352" sldId="311"/>
            <ac:spMk id="151" creationId="{7F08D61B-120F-4276-905B-7BF41FA5478E}"/>
          </ac:spMkLst>
        </pc:spChg>
        <pc:spChg chg="add mod">
          <ac:chgData name="Marcel Schrauwen" userId="a0eb31cc-fb57-4beb-a905-b50ad30eea93" providerId="ADAL" clId="{44323E89-2A6C-4E24-81AA-21BC16E73784}" dt="2022-06-24T10:29:44.707" v="29745" actId="1035"/>
          <ac:spMkLst>
            <pc:docMk/>
            <pc:sldMk cId="1358693352" sldId="311"/>
            <ac:spMk id="152" creationId="{0E445B57-A074-4DD2-AC3D-27A076E23F08}"/>
          </ac:spMkLst>
        </pc:spChg>
        <pc:spChg chg="add mod">
          <ac:chgData name="Marcel Schrauwen" userId="a0eb31cc-fb57-4beb-a905-b50ad30eea93" providerId="ADAL" clId="{44323E89-2A6C-4E24-81AA-21BC16E73784}" dt="2022-06-24T10:29:08.400" v="29720" actId="1037"/>
          <ac:spMkLst>
            <pc:docMk/>
            <pc:sldMk cId="1358693352" sldId="311"/>
            <ac:spMk id="153" creationId="{03BF980C-5F6B-49A8-AEB2-3838AF7796A5}"/>
          </ac:spMkLst>
        </pc:spChg>
        <pc:spChg chg="add mod">
          <ac:chgData name="Marcel Schrauwen" userId="a0eb31cc-fb57-4beb-a905-b50ad30eea93" providerId="ADAL" clId="{44323E89-2A6C-4E24-81AA-21BC16E73784}" dt="2022-06-24T10:29:44.707" v="29745" actId="1035"/>
          <ac:spMkLst>
            <pc:docMk/>
            <pc:sldMk cId="1358693352" sldId="311"/>
            <ac:spMk id="154" creationId="{06051C83-B59A-473D-AE02-D1BDDE496043}"/>
          </ac:spMkLst>
        </pc:spChg>
        <pc:spChg chg="add mod">
          <ac:chgData name="Marcel Schrauwen" userId="a0eb31cc-fb57-4beb-a905-b50ad30eea93" providerId="ADAL" clId="{44323E89-2A6C-4E24-81AA-21BC16E73784}" dt="2022-06-24T10:12:59.495" v="29224" actId="1076"/>
          <ac:spMkLst>
            <pc:docMk/>
            <pc:sldMk cId="1358693352" sldId="311"/>
            <ac:spMk id="155" creationId="{9EFDC7F4-858A-4156-B3A4-C5BA78EBF219}"/>
          </ac:spMkLst>
        </pc:spChg>
        <pc:spChg chg="add mod">
          <ac:chgData name="Marcel Schrauwen" userId="a0eb31cc-fb57-4beb-a905-b50ad30eea93" providerId="ADAL" clId="{44323E89-2A6C-4E24-81AA-21BC16E73784}" dt="2022-06-24T10:33:05.841" v="29915" actId="1076"/>
          <ac:spMkLst>
            <pc:docMk/>
            <pc:sldMk cId="1358693352" sldId="311"/>
            <ac:spMk id="156" creationId="{A7C1CA2F-4078-4E54-9A64-BF68AC3759C9}"/>
          </ac:spMkLst>
        </pc:spChg>
        <pc:spChg chg="add mod">
          <ac:chgData name="Marcel Schrauwen" userId="a0eb31cc-fb57-4beb-a905-b50ad30eea93" providerId="ADAL" clId="{44323E89-2A6C-4E24-81AA-21BC16E73784}" dt="2022-06-24T10:33:05.841" v="29915" actId="1076"/>
          <ac:spMkLst>
            <pc:docMk/>
            <pc:sldMk cId="1358693352" sldId="311"/>
            <ac:spMk id="157" creationId="{F01BD92A-6092-4915-A638-4405B073BF39}"/>
          </ac:spMkLst>
        </pc:spChg>
        <pc:grpChg chg="add del mod">
          <ac:chgData name="Marcel Schrauwen" userId="a0eb31cc-fb57-4beb-a905-b50ad30eea93" providerId="ADAL" clId="{44323E89-2A6C-4E24-81AA-21BC16E73784}" dt="2022-06-07T14:12:36.022" v="12639" actId="478"/>
          <ac:grpSpMkLst>
            <pc:docMk/>
            <pc:sldMk cId="1358693352" sldId="311"/>
            <ac:grpSpMk id="7" creationId="{35395726-790B-46FC-86AB-ED150A1FA585}"/>
          </ac:grpSpMkLst>
        </pc:grpChg>
        <pc:grpChg chg="add mod ord">
          <ac:chgData name="Marcel Schrauwen" userId="a0eb31cc-fb57-4beb-a905-b50ad30eea93" providerId="ADAL" clId="{44323E89-2A6C-4E24-81AA-21BC16E73784}" dt="2022-06-24T10:33:24.783" v="29917" actId="166"/>
          <ac:grpSpMkLst>
            <pc:docMk/>
            <pc:sldMk cId="1358693352" sldId="311"/>
            <ac:grpSpMk id="7" creationId="{D32231B2-5263-4FF8-BFC9-44AA9C27B30F}"/>
          </ac:grpSpMkLst>
        </pc:grpChg>
        <pc:grpChg chg="add del mod">
          <ac:chgData name="Marcel Schrauwen" userId="a0eb31cc-fb57-4beb-a905-b50ad30eea93" providerId="ADAL" clId="{44323E89-2A6C-4E24-81AA-21BC16E73784}" dt="2022-06-07T14:12:36.022" v="12639" actId="478"/>
          <ac:grpSpMkLst>
            <pc:docMk/>
            <pc:sldMk cId="1358693352" sldId="311"/>
            <ac:grpSpMk id="10" creationId="{6DEBFA88-1FA1-4FE9-9366-0505984D7A48}"/>
          </ac:grpSpMkLst>
        </pc:grpChg>
        <pc:grpChg chg="add del mod">
          <ac:chgData name="Marcel Schrauwen" userId="a0eb31cc-fb57-4beb-a905-b50ad30eea93" providerId="ADAL" clId="{44323E89-2A6C-4E24-81AA-21BC16E73784}" dt="2022-06-07T14:12:36.022" v="12639" actId="478"/>
          <ac:grpSpMkLst>
            <pc:docMk/>
            <pc:sldMk cId="1358693352" sldId="311"/>
            <ac:grpSpMk id="13" creationId="{BC60CFBA-9911-467B-BB4D-0E57AD16C1B1}"/>
          </ac:grpSpMkLst>
        </pc:grpChg>
        <pc:grpChg chg="add del mod">
          <ac:chgData name="Marcel Schrauwen" userId="a0eb31cc-fb57-4beb-a905-b50ad30eea93" providerId="ADAL" clId="{44323E89-2A6C-4E24-81AA-21BC16E73784}" dt="2022-06-07T14:12:36.022" v="12639" actId="478"/>
          <ac:grpSpMkLst>
            <pc:docMk/>
            <pc:sldMk cId="1358693352" sldId="311"/>
            <ac:grpSpMk id="16" creationId="{95758413-2A85-4885-BE3D-A23ADAF0A26D}"/>
          </ac:grpSpMkLst>
        </pc:grpChg>
        <pc:grpChg chg="add del mod">
          <ac:chgData name="Marcel Schrauwen" userId="a0eb31cc-fb57-4beb-a905-b50ad30eea93" providerId="ADAL" clId="{44323E89-2A6C-4E24-81AA-21BC16E73784}" dt="2022-06-07T14:12:36.022" v="12639" actId="478"/>
          <ac:grpSpMkLst>
            <pc:docMk/>
            <pc:sldMk cId="1358693352" sldId="311"/>
            <ac:grpSpMk id="19" creationId="{AB2FD28B-1C47-4B95-A580-6729F3A78B92}"/>
          </ac:grpSpMkLst>
        </pc:grpChg>
        <pc:grpChg chg="add del mod">
          <ac:chgData name="Marcel Schrauwen" userId="a0eb31cc-fb57-4beb-a905-b50ad30eea93" providerId="ADAL" clId="{44323E89-2A6C-4E24-81AA-21BC16E73784}" dt="2022-06-07T14:12:36.022" v="12639" actId="478"/>
          <ac:grpSpMkLst>
            <pc:docMk/>
            <pc:sldMk cId="1358693352" sldId="311"/>
            <ac:grpSpMk id="22" creationId="{ACF7E80F-2468-4BCB-A439-9141E17E434B}"/>
          </ac:grpSpMkLst>
        </pc:grpChg>
        <pc:grpChg chg="add del mod">
          <ac:chgData name="Marcel Schrauwen" userId="a0eb31cc-fb57-4beb-a905-b50ad30eea93" providerId="ADAL" clId="{44323E89-2A6C-4E24-81AA-21BC16E73784}" dt="2022-06-07T14:12:36.022" v="12639" actId="478"/>
          <ac:grpSpMkLst>
            <pc:docMk/>
            <pc:sldMk cId="1358693352" sldId="311"/>
            <ac:grpSpMk id="25" creationId="{FA0A6829-3FE3-46DA-ABDC-D1F9210E6809}"/>
          </ac:grpSpMkLst>
        </pc:grpChg>
        <pc:grpChg chg="add del mod">
          <ac:chgData name="Marcel Schrauwen" userId="a0eb31cc-fb57-4beb-a905-b50ad30eea93" providerId="ADAL" clId="{44323E89-2A6C-4E24-81AA-21BC16E73784}" dt="2022-06-07T13:20:54.933" v="11080" actId="165"/>
          <ac:grpSpMkLst>
            <pc:docMk/>
            <pc:sldMk cId="1358693352" sldId="311"/>
            <ac:grpSpMk id="29" creationId="{A669DF3C-F946-4044-9004-BFA7489E8A13}"/>
          </ac:grpSpMkLst>
        </pc:grpChg>
        <pc:graphicFrameChg chg="add del mod modGraphic">
          <ac:chgData name="Marcel Schrauwen" userId="a0eb31cc-fb57-4beb-a905-b50ad30eea93" providerId="ADAL" clId="{44323E89-2A6C-4E24-81AA-21BC16E73784}" dt="2022-06-07T13:20:23.548" v="11069" actId="478"/>
          <ac:graphicFrameMkLst>
            <pc:docMk/>
            <pc:sldMk cId="1358693352" sldId="311"/>
            <ac:graphicFrameMk id="28" creationId="{472CA329-FCC5-4D4C-9E72-34198D949170}"/>
          </ac:graphicFrameMkLst>
        </pc:graphicFrameChg>
        <pc:picChg chg="add mod">
          <ac:chgData name="Marcel Schrauwen" userId="a0eb31cc-fb57-4beb-a905-b50ad30eea93" providerId="ADAL" clId="{44323E89-2A6C-4E24-81AA-21BC16E73784}" dt="2022-06-24T10:12:47.235" v="29222" actId="164"/>
          <ac:picMkLst>
            <pc:docMk/>
            <pc:sldMk cId="1358693352" sldId="311"/>
            <ac:picMk id="6" creationId="{6F74F473-FC09-4553-9363-16D33F62CA5E}"/>
          </ac:picMkLst>
        </pc:picChg>
        <pc:picChg chg="add del mod">
          <ac:chgData name="Marcel Schrauwen" userId="a0eb31cc-fb57-4beb-a905-b50ad30eea93" providerId="ADAL" clId="{44323E89-2A6C-4E24-81AA-21BC16E73784}" dt="2022-06-14T07:15:24.596" v="27444" actId="478"/>
          <ac:picMkLst>
            <pc:docMk/>
            <pc:sldMk cId="1358693352" sldId="311"/>
            <ac:picMk id="8" creationId="{972BDD09-C2E4-4284-B839-6A44BF827D11}"/>
          </ac:picMkLst>
        </pc:picChg>
        <pc:cxnChg chg="mod">
          <ac:chgData name="Marcel Schrauwen" userId="a0eb31cc-fb57-4beb-a905-b50ad30eea93" providerId="ADAL" clId="{44323E89-2A6C-4E24-81AA-21BC16E73784}" dt="2022-06-07T13:09:23.040" v="10603"/>
          <ac:cxnSpMkLst>
            <pc:docMk/>
            <pc:sldMk cId="1358693352" sldId="311"/>
            <ac:cxnSpMk id="9" creationId="{FBFB11B4-0498-447D-B931-D30A213A5221}"/>
          </ac:cxnSpMkLst>
        </pc:cxnChg>
        <pc:cxnChg chg="add del mod">
          <ac:chgData name="Marcel Schrauwen" userId="a0eb31cc-fb57-4beb-a905-b50ad30eea93" providerId="ADAL" clId="{44323E89-2A6C-4E24-81AA-21BC16E73784}" dt="2022-06-14T07:16:37.088" v="27454" actId="478"/>
          <ac:cxnSpMkLst>
            <pc:docMk/>
            <pc:sldMk cId="1358693352" sldId="311"/>
            <ac:cxnSpMk id="10" creationId="{C09CDB5B-EB45-4138-B88B-FFD7940D26D6}"/>
          </ac:cxnSpMkLst>
        </pc:cxnChg>
        <pc:cxnChg chg="mod">
          <ac:chgData name="Marcel Schrauwen" userId="a0eb31cc-fb57-4beb-a905-b50ad30eea93" providerId="ADAL" clId="{44323E89-2A6C-4E24-81AA-21BC16E73784}" dt="2022-06-07T13:09:23.040" v="10603"/>
          <ac:cxnSpMkLst>
            <pc:docMk/>
            <pc:sldMk cId="1358693352" sldId="311"/>
            <ac:cxnSpMk id="12" creationId="{44CDE2B2-F0F9-4290-B668-5A415BDB0970}"/>
          </ac:cxnSpMkLst>
        </pc:cxnChg>
        <pc:cxnChg chg="mod">
          <ac:chgData name="Marcel Schrauwen" userId="a0eb31cc-fb57-4beb-a905-b50ad30eea93" providerId="ADAL" clId="{44323E89-2A6C-4E24-81AA-21BC16E73784}" dt="2022-06-07T13:09:23.040" v="10603"/>
          <ac:cxnSpMkLst>
            <pc:docMk/>
            <pc:sldMk cId="1358693352" sldId="311"/>
            <ac:cxnSpMk id="15" creationId="{D4407889-DC30-4583-B1CF-A54AB566B348}"/>
          </ac:cxnSpMkLst>
        </pc:cxnChg>
        <pc:cxnChg chg="mod">
          <ac:chgData name="Marcel Schrauwen" userId="a0eb31cc-fb57-4beb-a905-b50ad30eea93" providerId="ADAL" clId="{44323E89-2A6C-4E24-81AA-21BC16E73784}" dt="2022-06-07T13:09:23.040" v="10603"/>
          <ac:cxnSpMkLst>
            <pc:docMk/>
            <pc:sldMk cId="1358693352" sldId="311"/>
            <ac:cxnSpMk id="18" creationId="{A87557BD-D41C-4EAE-85EE-D744FBD419BA}"/>
          </ac:cxnSpMkLst>
        </pc:cxnChg>
        <pc:cxnChg chg="mod">
          <ac:chgData name="Marcel Schrauwen" userId="a0eb31cc-fb57-4beb-a905-b50ad30eea93" providerId="ADAL" clId="{44323E89-2A6C-4E24-81AA-21BC16E73784}" dt="2022-06-07T13:09:23.040" v="10603"/>
          <ac:cxnSpMkLst>
            <pc:docMk/>
            <pc:sldMk cId="1358693352" sldId="311"/>
            <ac:cxnSpMk id="21" creationId="{9CA503B1-EB06-4B46-997B-845F385154D6}"/>
          </ac:cxnSpMkLst>
        </pc:cxnChg>
        <pc:cxnChg chg="mod">
          <ac:chgData name="Marcel Schrauwen" userId="a0eb31cc-fb57-4beb-a905-b50ad30eea93" providerId="ADAL" clId="{44323E89-2A6C-4E24-81AA-21BC16E73784}" dt="2022-06-07T13:09:23.040" v="10603"/>
          <ac:cxnSpMkLst>
            <pc:docMk/>
            <pc:sldMk cId="1358693352" sldId="311"/>
            <ac:cxnSpMk id="24" creationId="{6D9841BD-3F5F-4DE2-AFFD-DD8CD7EC238C}"/>
          </ac:cxnSpMkLst>
        </pc:cxnChg>
        <pc:cxnChg chg="mod">
          <ac:chgData name="Marcel Schrauwen" userId="a0eb31cc-fb57-4beb-a905-b50ad30eea93" providerId="ADAL" clId="{44323E89-2A6C-4E24-81AA-21BC16E73784}" dt="2022-06-07T13:09:23.040" v="10603"/>
          <ac:cxnSpMkLst>
            <pc:docMk/>
            <pc:sldMk cId="1358693352" sldId="311"/>
            <ac:cxnSpMk id="27" creationId="{15DA598C-EBA9-43A8-A567-A877E224DB03}"/>
          </ac:cxnSpMkLst>
        </pc:cxnChg>
      </pc:sldChg>
      <pc:sldChg chg="addSp modSp add del mod modTransition">
        <pc:chgData name="Marcel Schrauwen" userId="a0eb31cc-fb57-4beb-a905-b50ad30eea93" providerId="ADAL" clId="{44323E89-2A6C-4E24-81AA-21BC16E73784}" dt="2022-06-14T07:05:42.447" v="27340" actId="2696"/>
        <pc:sldMkLst>
          <pc:docMk/>
          <pc:sldMk cId="3194499993" sldId="312"/>
        </pc:sldMkLst>
        <pc:spChg chg="mod">
          <ac:chgData name="Marcel Schrauwen" userId="a0eb31cc-fb57-4beb-a905-b50ad30eea93" providerId="ADAL" clId="{44323E89-2A6C-4E24-81AA-21BC16E73784}" dt="2022-06-10T08:18:51.949" v="22002" actId="20577"/>
          <ac:spMkLst>
            <pc:docMk/>
            <pc:sldMk cId="3194499993" sldId="312"/>
            <ac:spMk id="2" creationId="{48798822-2782-4D61-83B7-08C23A3B4FD8}"/>
          </ac:spMkLst>
        </pc:spChg>
        <pc:spChg chg="add mod">
          <ac:chgData name="Marcel Schrauwen" userId="a0eb31cc-fb57-4beb-a905-b50ad30eea93" providerId="ADAL" clId="{44323E89-2A6C-4E24-81AA-21BC16E73784}" dt="2022-06-14T06:56:05.767" v="27066" actId="552"/>
          <ac:spMkLst>
            <pc:docMk/>
            <pc:sldMk cId="3194499993" sldId="312"/>
            <ac:spMk id="3" creationId="{568CA54F-E2DB-4011-BB69-4D62E966F5D1}"/>
          </ac:spMkLst>
        </pc:spChg>
        <pc:spChg chg="add mod">
          <ac:chgData name="Marcel Schrauwen" userId="a0eb31cc-fb57-4beb-a905-b50ad30eea93" providerId="ADAL" clId="{44323E89-2A6C-4E24-81AA-21BC16E73784}" dt="2022-06-14T06:55:51.041" v="27065" actId="207"/>
          <ac:spMkLst>
            <pc:docMk/>
            <pc:sldMk cId="3194499993" sldId="312"/>
            <ac:spMk id="5" creationId="{70064794-3713-4F38-978B-F65112E8E438}"/>
          </ac:spMkLst>
        </pc:spChg>
        <pc:spChg chg="mod">
          <ac:chgData name="Marcel Schrauwen" userId="a0eb31cc-fb57-4beb-a905-b50ad30eea93" providerId="ADAL" clId="{44323E89-2A6C-4E24-81AA-21BC16E73784}" dt="2022-06-07T14:17:07.585" v="12788" actId="207"/>
          <ac:spMkLst>
            <pc:docMk/>
            <pc:sldMk cId="3194499993" sldId="312"/>
            <ac:spMk id="43" creationId="{5ED6E748-C009-40D1-86F7-E0022F3D33F0}"/>
          </ac:spMkLst>
        </pc:spChg>
        <pc:spChg chg="mod">
          <ac:chgData name="Marcel Schrauwen" userId="a0eb31cc-fb57-4beb-a905-b50ad30eea93" providerId="ADAL" clId="{44323E89-2A6C-4E24-81AA-21BC16E73784}" dt="2022-06-07T14:17:07.585" v="12788" actId="207"/>
          <ac:spMkLst>
            <pc:docMk/>
            <pc:sldMk cId="3194499993" sldId="312"/>
            <ac:spMk id="44" creationId="{E45218B8-CEC1-434F-B6CA-4A191DA0310C}"/>
          </ac:spMkLst>
        </pc:spChg>
        <pc:spChg chg="mod">
          <ac:chgData name="Marcel Schrauwen" userId="a0eb31cc-fb57-4beb-a905-b50ad30eea93" providerId="ADAL" clId="{44323E89-2A6C-4E24-81AA-21BC16E73784}" dt="2022-06-07T14:17:07.585" v="12788" actId="207"/>
          <ac:spMkLst>
            <pc:docMk/>
            <pc:sldMk cId="3194499993" sldId="312"/>
            <ac:spMk id="45" creationId="{67C68B08-3615-42EA-8BF2-D3CD5FE60346}"/>
          </ac:spMkLst>
        </pc:spChg>
        <pc:spChg chg="mod">
          <ac:chgData name="Marcel Schrauwen" userId="a0eb31cc-fb57-4beb-a905-b50ad30eea93" providerId="ADAL" clId="{44323E89-2A6C-4E24-81AA-21BC16E73784}" dt="2022-06-07T14:17:28.305" v="12789" actId="207"/>
          <ac:spMkLst>
            <pc:docMk/>
            <pc:sldMk cId="3194499993" sldId="312"/>
            <ac:spMk id="60" creationId="{EDA6BA1A-F01B-41DB-A555-A348CFF70599}"/>
          </ac:spMkLst>
        </pc:spChg>
        <pc:spChg chg="mod">
          <ac:chgData name="Marcel Schrauwen" userId="a0eb31cc-fb57-4beb-a905-b50ad30eea93" providerId="ADAL" clId="{44323E89-2A6C-4E24-81AA-21BC16E73784}" dt="2022-06-07T14:17:28.305" v="12789" actId="207"/>
          <ac:spMkLst>
            <pc:docMk/>
            <pc:sldMk cId="3194499993" sldId="312"/>
            <ac:spMk id="61" creationId="{AC73F208-6F2C-4C09-92DB-DFC14B922078}"/>
          </ac:spMkLst>
        </pc:spChg>
        <pc:spChg chg="mod">
          <ac:chgData name="Marcel Schrauwen" userId="a0eb31cc-fb57-4beb-a905-b50ad30eea93" providerId="ADAL" clId="{44323E89-2A6C-4E24-81AA-21BC16E73784}" dt="2022-06-07T14:17:28.305" v="12789" actId="207"/>
          <ac:spMkLst>
            <pc:docMk/>
            <pc:sldMk cId="3194499993" sldId="312"/>
            <ac:spMk id="62" creationId="{9D3D0CE9-19B8-4D48-9948-4CA5E8E46F23}"/>
          </ac:spMkLst>
        </pc:spChg>
        <pc:spChg chg="mod">
          <ac:chgData name="Marcel Schrauwen" userId="a0eb31cc-fb57-4beb-a905-b50ad30eea93" providerId="ADAL" clId="{44323E89-2A6C-4E24-81AA-21BC16E73784}" dt="2022-06-14T06:52:33.634" v="26989" actId="207"/>
          <ac:spMkLst>
            <pc:docMk/>
            <pc:sldMk cId="3194499993" sldId="312"/>
            <ac:spMk id="70" creationId="{2B4FBDF0-F9DF-409A-95B5-4B018F39F59F}"/>
          </ac:spMkLst>
        </pc:spChg>
        <pc:spChg chg="add mod">
          <ac:chgData name="Marcel Schrauwen" userId="a0eb31cc-fb57-4beb-a905-b50ad30eea93" providerId="ADAL" clId="{44323E89-2A6C-4E24-81AA-21BC16E73784}" dt="2022-06-14T06:56:05.767" v="27066" actId="552"/>
          <ac:spMkLst>
            <pc:docMk/>
            <pc:sldMk cId="3194499993" sldId="312"/>
            <ac:spMk id="86" creationId="{B7933D80-79E4-4DA5-9F99-10696E905AFF}"/>
          </ac:spMkLst>
        </pc:spChg>
        <pc:spChg chg="add mod">
          <ac:chgData name="Marcel Schrauwen" userId="a0eb31cc-fb57-4beb-a905-b50ad30eea93" providerId="ADAL" clId="{44323E89-2A6C-4E24-81AA-21BC16E73784}" dt="2022-06-14T06:56:05.767" v="27066" actId="552"/>
          <ac:spMkLst>
            <pc:docMk/>
            <pc:sldMk cId="3194499993" sldId="312"/>
            <ac:spMk id="87" creationId="{78BE8D29-6730-41B7-A1BF-52F049B173B8}"/>
          </ac:spMkLst>
        </pc:spChg>
        <pc:spChg chg="add mod">
          <ac:chgData name="Marcel Schrauwen" userId="a0eb31cc-fb57-4beb-a905-b50ad30eea93" providerId="ADAL" clId="{44323E89-2A6C-4E24-81AA-21BC16E73784}" dt="2022-06-14T06:54:05.554" v="26991" actId="20577"/>
          <ac:spMkLst>
            <pc:docMk/>
            <pc:sldMk cId="3194499993" sldId="312"/>
            <ac:spMk id="99" creationId="{F14A77FA-95E6-4709-8F50-789239E40606}"/>
          </ac:spMkLst>
        </pc:spChg>
        <pc:spChg chg="add mod">
          <ac:chgData name="Marcel Schrauwen" userId="a0eb31cc-fb57-4beb-a905-b50ad30eea93" providerId="ADAL" clId="{44323E89-2A6C-4E24-81AA-21BC16E73784}" dt="2022-06-14T06:54:09.053" v="26993" actId="20577"/>
          <ac:spMkLst>
            <pc:docMk/>
            <pc:sldMk cId="3194499993" sldId="312"/>
            <ac:spMk id="106" creationId="{58608822-D940-4188-AD44-688EBF37C830}"/>
          </ac:spMkLst>
        </pc:spChg>
        <pc:spChg chg="add mod">
          <ac:chgData name="Marcel Schrauwen" userId="a0eb31cc-fb57-4beb-a905-b50ad30eea93" providerId="ADAL" clId="{44323E89-2A6C-4E24-81AA-21BC16E73784}" dt="2022-06-14T06:54:11.846" v="26995" actId="20577"/>
          <ac:spMkLst>
            <pc:docMk/>
            <pc:sldMk cId="3194499993" sldId="312"/>
            <ac:spMk id="107" creationId="{8BCE0109-5EBB-4220-A1D6-B3D39DC9F3E0}"/>
          </ac:spMkLst>
        </pc:spChg>
        <pc:spChg chg="add mod">
          <ac:chgData name="Marcel Schrauwen" userId="a0eb31cc-fb57-4beb-a905-b50ad30eea93" providerId="ADAL" clId="{44323E89-2A6C-4E24-81AA-21BC16E73784}" dt="2022-06-14T06:54:21.401" v="26997" actId="20577"/>
          <ac:spMkLst>
            <pc:docMk/>
            <pc:sldMk cId="3194499993" sldId="312"/>
            <ac:spMk id="108" creationId="{82E11B6B-99B9-44A6-9838-55F987D6E024}"/>
          </ac:spMkLst>
        </pc:spChg>
        <pc:spChg chg="add mod">
          <ac:chgData name="Marcel Schrauwen" userId="a0eb31cc-fb57-4beb-a905-b50ad30eea93" providerId="ADAL" clId="{44323E89-2A6C-4E24-81AA-21BC16E73784}" dt="2022-06-14T06:54:25.190" v="26999" actId="20577"/>
          <ac:spMkLst>
            <pc:docMk/>
            <pc:sldMk cId="3194499993" sldId="312"/>
            <ac:spMk id="109" creationId="{FAB48A89-A87C-439E-9D51-7748F1DBB3F8}"/>
          </ac:spMkLst>
        </pc:spChg>
        <pc:spChg chg="add mod">
          <ac:chgData name="Marcel Schrauwen" userId="a0eb31cc-fb57-4beb-a905-b50ad30eea93" providerId="ADAL" clId="{44323E89-2A6C-4E24-81AA-21BC16E73784}" dt="2022-06-14T06:55:12.082" v="27036" actId="20577"/>
          <ac:spMkLst>
            <pc:docMk/>
            <pc:sldMk cId="3194499993" sldId="312"/>
            <ac:spMk id="110" creationId="{F3A55CC5-E3C5-4B9D-A52B-E76BFB75F298}"/>
          </ac:spMkLst>
        </pc:spChg>
        <pc:spChg chg="add mod">
          <ac:chgData name="Marcel Schrauwen" userId="a0eb31cc-fb57-4beb-a905-b50ad30eea93" providerId="ADAL" clId="{44323E89-2A6C-4E24-81AA-21BC16E73784}" dt="2022-06-14T06:57:04.714" v="27078" actId="1036"/>
          <ac:spMkLst>
            <pc:docMk/>
            <pc:sldMk cId="3194499993" sldId="312"/>
            <ac:spMk id="111" creationId="{DE7BE9B8-5048-4E2A-996A-51C88145A51B}"/>
          </ac:spMkLst>
        </pc:spChg>
        <pc:spChg chg="mod">
          <ac:chgData name="Marcel Schrauwen" userId="a0eb31cc-fb57-4beb-a905-b50ad30eea93" providerId="ADAL" clId="{44323E89-2A6C-4E24-81AA-21BC16E73784}" dt="2022-06-07T14:18:08.543" v="12792" actId="207"/>
          <ac:spMkLst>
            <pc:docMk/>
            <pc:sldMk cId="3194499993" sldId="312"/>
            <ac:spMk id="145" creationId="{A3AEF945-B8DF-4886-B0DB-A0EFC5C34734}"/>
          </ac:spMkLst>
        </pc:spChg>
        <pc:spChg chg="mod">
          <ac:chgData name="Marcel Schrauwen" userId="a0eb31cc-fb57-4beb-a905-b50ad30eea93" providerId="ADAL" clId="{44323E89-2A6C-4E24-81AA-21BC16E73784}" dt="2022-06-07T14:18:08.543" v="12792" actId="207"/>
          <ac:spMkLst>
            <pc:docMk/>
            <pc:sldMk cId="3194499993" sldId="312"/>
            <ac:spMk id="146" creationId="{07F914A2-12CF-47B9-ACAF-4CEBE21852DF}"/>
          </ac:spMkLst>
        </pc:spChg>
        <pc:spChg chg="mod">
          <ac:chgData name="Marcel Schrauwen" userId="a0eb31cc-fb57-4beb-a905-b50ad30eea93" providerId="ADAL" clId="{44323E89-2A6C-4E24-81AA-21BC16E73784}" dt="2022-06-07T14:18:01.097" v="12791" actId="207"/>
          <ac:spMkLst>
            <pc:docMk/>
            <pc:sldMk cId="3194499993" sldId="312"/>
            <ac:spMk id="147" creationId="{7FE98951-1A5F-46B8-9419-95C76269B5C2}"/>
          </ac:spMkLst>
        </pc:spChg>
        <pc:spChg chg="mod">
          <ac:chgData name="Marcel Schrauwen" userId="a0eb31cc-fb57-4beb-a905-b50ad30eea93" providerId="ADAL" clId="{44323E89-2A6C-4E24-81AA-21BC16E73784}" dt="2022-06-07T14:18:08.543" v="12792" actId="207"/>
          <ac:spMkLst>
            <pc:docMk/>
            <pc:sldMk cId="3194499993" sldId="312"/>
            <ac:spMk id="148" creationId="{DD4A9570-806D-41C9-92D3-F918BF5D313D}"/>
          </ac:spMkLst>
        </pc:spChg>
        <pc:spChg chg="mod">
          <ac:chgData name="Marcel Schrauwen" userId="a0eb31cc-fb57-4beb-a905-b50ad30eea93" providerId="ADAL" clId="{44323E89-2A6C-4E24-81AA-21BC16E73784}" dt="2022-06-14T06:51:14.689" v="26983"/>
          <ac:spMkLst>
            <pc:docMk/>
            <pc:sldMk cId="3194499993" sldId="312"/>
            <ac:spMk id="155" creationId="{9EFDC7F4-858A-4156-B3A4-C5BA78EBF219}"/>
          </ac:spMkLst>
        </pc:spChg>
      </pc:sldChg>
      <pc:sldChg chg="modSp new mod modTransition">
        <pc:chgData name="Marcel Schrauwen" userId="a0eb31cc-fb57-4beb-a905-b50ad30eea93" providerId="ADAL" clId="{44323E89-2A6C-4E24-81AA-21BC16E73784}" dt="2022-06-07T15:28:27.317" v="16956"/>
        <pc:sldMkLst>
          <pc:docMk/>
          <pc:sldMk cId="2760682798" sldId="313"/>
        </pc:sldMkLst>
        <pc:spChg chg="mod">
          <ac:chgData name="Marcel Schrauwen" userId="a0eb31cc-fb57-4beb-a905-b50ad30eea93" providerId="ADAL" clId="{44323E89-2A6C-4E24-81AA-21BC16E73784}" dt="2022-06-07T14:31:20.271" v="13493" actId="20577"/>
          <ac:spMkLst>
            <pc:docMk/>
            <pc:sldMk cId="2760682798" sldId="313"/>
            <ac:spMk id="2" creationId="{5CE1D658-7D30-4240-B1EB-0CF1F1278C9C}"/>
          </ac:spMkLst>
        </pc:spChg>
      </pc:sldChg>
      <pc:sldChg chg="modSp add mod modTransition">
        <pc:chgData name="Marcel Schrauwen" userId="a0eb31cc-fb57-4beb-a905-b50ad30eea93" providerId="ADAL" clId="{44323E89-2A6C-4E24-81AA-21BC16E73784}" dt="2022-06-07T15:28:27.317" v="16956"/>
        <pc:sldMkLst>
          <pc:docMk/>
          <pc:sldMk cId="822076030" sldId="314"/>
        </pc:sldMkLst>
        <pc:grpChg chg="mod">
          <ac:chgData name="Marcel Schrauwen" userId="a0eb31cc-fb57-4beb-a905-b50ad30eea93" providerId="ADAL" clId="{44323E89-2A6C-4E24-81AA-21BC16E73784}" dt="2022-06-07T15:02:45.838" v="16051" actId="1037"/>
          <ac:grpSpMkLst>
            <pc:docMk/>
            <pc:sldMk cId="822076030" sldId="314"/>
            <ac:grpSpMk id="19" creationId="{B98599D0-5997-4F31-ADB4-F9C1D9C45E64}"/>
          </ac:grpSpMkLst>
        </pc:grpChg>
      </pc:sldChg>
      <pc:sldChg chg="modSp add del mod">
        <pc:chgData name="Marcel Schrauwen" userId="a0eb31cc-fb57-4beb-a905-b50ad30eea93" providerId="ADAL" clId="{44323E89-2A6C-4E24-81AA-21BC16E73784}" dt="2022-06-07T14:58:16.544" v="15408" actId="2890"/>
        <pc:sldMkLst>
          <pc:docMk/>
          <pc:sldMk cId="1979175336" sldId="314"/>
        </pc:sldMkLst>
        <pc:grpChg chg="mod">
          <ac:chgData name="Marcel Schrauwen" userId="a0eb31cc-fb57-4beb-a905-b50ad30eea93" providerId="ADAL" clId="{44323E89-2A6C-4E24-81AA-21BC16E73784}" dt="2022-06-07T14:58:16.060" v="15407" actId="1037"/>
          <ac:grpSpMkLst>
            <pc:docMk/>
            <pc:sldMk cId="1979175336" sldId="314"/>
            <ac:grpSpMk id="19" creationId="{B98599D0-5997-4F31-ADB4-F9C1D9C45E64}"/>
          </ac:grpSpMkLst>
        </pc:grpChg>
      </pc:sldChg>
      <pc:sldChg chg="modSp add del mod">
        <pc:chgData name="Marcel Schrauwen" userId="a0eb31cc-fb57-4beb-a905-b50ad30eea93" providerId="ADAL" clId="{44323E89-2A6C-4E24-81AA-21BC16E73784}" dt="2022-06-07T14:58:15.827" v="15406" actId="2890"/>
        <pc:sldMkLst>
          <pc:docMk/>
          <pc:sldMk cId="3416806093" sldId="315"/>
        </pc:sldMkLst>
        <pc:grpChg chg="mod">
          <ac:chgData name="Marcel Schrauwen" userId="a0eb31cc-fb57-4beb-a905-b50ad30eea93" providerId="ADAL" clId="{44323E89-2A6C-4E24-81AA-21BC16E73784}" dt="2022-06-07T14:58:15.562" v="15405" actId="1037"/>
          <ac:grpSpMkLst>
            <pc:docMk/>
            <pc:sldMk cId="3416806093" sldId="315"/>
            <ac:grpSpMk id="52" creationId="{597CD7AA-FEE7-436B-8649-E27EFAA157A0}"/>
          </ac:grpSpMkLst>
        </pc:grpChg>
      </pc:sldChg>
      <pc:sldChg chg="modSp add mod modTransition">
        <pc:chgData name="Marcel Schrauwen" userId="a0eb31cc-fb57-4beb-a905-b50ad30eea93" providerId="ADAL" clId="{44323E89-2A6C-4E24-81AA-21BC16E73784}" dt="2022-06-24T10:51:56.907" v="30335" actId="6549"/>
        <pc:sldMkLst>
          <pc:docMk/>
          <pc:sldMk cId="3798733122" sldId="315"/>
        </pc:sldMkLst>
        <pc:spChg chg="mod">
          <ac:chgData name="Marcel Schrauwen" userId="a0eb31cc-fb57-4beb-a905-b50ad30eea93" providerId="ADAL" clId="{44323E89-2A6C-4E24-81AA-21BC16E73784}" dt="2022-06-10T08:47:10.400" v="23689"/>
          <ac:spMkLst>
            <pc:docMk/>
            <pc:sldMk cId="3798733122" sldId="315"/>
            <ac:spMk id="45" creationId="{BA1285B8-AC12-4634-A8CB-CD82D3092340}"/>
          </ac:spMkLst>
        </pc:spChg>
        <pc:spChg chg="mod">
          <ac:chgData name="Marcel Schrauwen" userId="a0eb31cc-fb57-4beb-a905-b50ad30eea93" providerId="ADAL" clId="{44323E89-2A6C-4E24-81AA-21BC16E73784}" dt="2022-06-24T10:51:56.907" v="30335" actId="6549"/>
          <ac:spMkLst>
            <pc:docMk/>
            <pc:sldMk cId="3798733122" sldId="315"/>
            <ac:spMk id="51" creationId="{A49A6D39-804B-417C-A0B3-1E728005099B}"/>
          </ac:spMkLst>
        </pc:spChg>
        <pc:grpChg chg="mod">
          <ac:chgData name="Marcel Schrauwen" userId="a0eb31cc-fb57-4beb-a905-b50ad30eea93" providerId="ADAL" clId="{44323E89-2A6C-4E24-81AA-21BC16E73784}" dt="2022-06-07T15:03:02.806" v="16183" actId="1037"/>
          <ac:grpSpMkLst>
            <pc:docMk/>
            <pc:sldMk cId="3798733122" sldId="315"/>
            <ac:grpSpMk id="52" creationId="{597CD7AA-FEE7-436B-8649-E27EFAA157A0}"/>
          </ac:grpSpMkLst>
        </pc:grpChg>
      </pc:sldChg>
      <pc:sldChg chg="modSp add mod modTransition">
        <pc:chgData name="Marcel Schrauwen" userId="a0eb31cc-fb57-4beb-a905-b50ad30eea93" providerId="ADAL" clId="{44323E89-2A6C-4E24-81AA-21BC16E73784}" dt="2022-06-24T10:52:03.263" v="30337" actId="6549"/>
        <pc:sldMkLst>
          <pc:docMk/>
          <pc:sldMk cId="1849770428" sldId="316"/>
        </pc:sldMkLst>
        <pc:spChg chg="mod">
          <ac:chgData name="Marcel Schrauwen" userId="a0eb31cc-fb57-4beb-a905-b50ad30eea93" providerId="ADAL" clId="{44323E89-2A6C-4E24-81AA-21BC16E73784}" dt="2022-06-10T08:47:21.608" v="23699"/>
          <ac:spMkLst>
            <pc:docMk/>
            <pc:sldMk cId="1849770428" sldId="316"/>
            <ac:spMk id="45" creationId="{BA1285B8-AC12-4634-A8CB-CD82D3092340}"/>
          </ac:spMkLst>
        </pc:spChg>
        <pc:spChg chg="mod">
          <ac:chgData name="Marcel Schrauwen" userId="a0eb31cc-fb57-4beb-a905-b50ad30eea93" providerId="ADAL" clId="{44323E89-2A6C-4E24-81AA-21BC16E73784}" dt="2022-06-24T10:52:03.263" v="30337" actId="6549"/>
          <ac:spMkLst>
            <pc:docMk/>
            <pc:sldMk cId="1849770428" sldId="316"/>
            <ac:spMk id="51" creationId="{A49A6D39-804B-417C-A0B3-1E728005099B}"/>
          </ac:spMkLst>
        </pc:spChg>
        <pc:grpChg chg="mod">
          <ac:chgData name="Marcel Schrauwen" userId="a0eb31cc-fb57-4beb-a905-b50ad30eea93" providerId="ADAL" clId="{44323E89-2A6C-4E24-81AA-21BC16E73784}" dt="2022-06-07T15:03:16.752" v="16315" actId="1038"/>
          <ac:grpSpMkLst>
            <pc:docMk/>
            <pc:sldMk cId="1849770428" sldId="316"/>
            <ac:grpSpMk id="53" creationId="{49F385AE-C55B-49B0-B2F1-FCFBE346C8D8}"/>
          </ac:grpSpMkLst>
        </pc:grpChg>
      </pc:sldChg>
      <pc:sldChg chg="modSp add del mod">
        <pc:chgData name="Marcel Schrauwen" userId="a0eb31cc-fb57-4beb-a905-b50ad30eea93" providerId="ADAL" clId="{44323E89-2A6C-4E24-81AA-21BC16E73784}" dt="2022-06-07T14:58:14.896" v="15403" actId="2890"/>
        <pc:sldMkLst>
          <pc:docMk/>
          <pc:sldMk cId="2086657622" sldId="316"/>
        </pc:sldMkLst>
        <pc:grpChg chg="mod">
          <ac:chgData name="Marcel Schrauwen" userId="a0eb31cc-fb57-4beb-a905-b50ad30eea93" providerId="ADAL" clId="{44323E89-2A6C-4E24-81AA-21BC16E73784}" dt="2022-06-07T14:58:14.574" v="15402" actId="1037"/>
          <ac:grpSpMkLst>
            <pc:docMk/>
            <pc:sldMk cId="2086657622" sldId="316"/>
            <ac:grpSpMk id="53" creationId="{49F385AE-C55B-49B0-B2F1-FCFBE346C8D8}"/>
          </ac:grpSpMkLst>
        </pc:grpChg>
      </pc:sldChg>
      <pc:sldChg chg="modSp add del mod">
        <pc:chgData name="Marcel Schrauwen" userId="a0eb31cc-fb57-4beb-a905-b50ad30eea93" providerId="ADAL" clId="{44323E89-2A6C-4E24-81AA-21BC16E73784}" dt="2022-06-07T14:58:14.208" v="15400" actId="2890"/>
        <pc:sldMkLst>
          <pc:docMk/>
          <pc:sldMk cId="753317944" sldId="317"/>
        </pc:sldMkLst>
        <pc:grpChg chg="mod">
          <ac:chgData name="Marcel Schrauwen" userId="a0eb31cc-fb57-4beb-a905-b50ad30eea93" providerId="ADAL" clId="{44323E89-2A6C-4E24-81AA-21BC16E73784}" dt="2022-06-07T14:58:13.463" v="15399" actId="1037"/>
          <ac:grpSpMkLst>
            <pc:docMk/>
            <pc:sldMk cId="753317944" sldId="317"/>
            <ac:grpSpMk id="54" creationId="{F831F960-CE0A-408A-8CDD-97C023D324EC}"/>
          </ac:grpSpMkLst>
        </pc:grpChg>
      </pc:sldChg>
      <pc:sldChg chg="modSp add mod modTransition">
        <pc:chgData name="Marcel Schrauwen" userId="a0eb31cc-fb57-4beb-a905-b50ad30eea93" providerId="ADAL" clId="{44323E89-2A6C-4E24-81AA-21BC16E73784}" dt="2022-06-24T10:52:09.290" v="30339" actId="6549"/>
        <pc:sldMkLst>
          <pc:docMk/>
          <pc:sldMk cId="978930537" sldId="317"/>
        </pc:sldMkLst>
        <pc:spChg chg="mod">
          <ac:chgData name="Marcel Schrauwen" userId="a0eb31cc-fb57-4beb-a905-b50ad30eea93" providerId="ADAL" clId="{44323E89-2A6C-4E24-81AA-21BC16E73784}" dt="2022-06-07T15:04:25.078" v="16749" actId="20577"/>
          <ac:spMkLst>
            <pc:docMk/>
            <pc:sldMk cId="978930537" sldId="317"/>
            <ac:spMk id="2" creationId="{4010AEF9-14CC-4FD3-8650-17556EC50146}"/>
          </ac:spMkLst>
        </pc:spChg>
        <pc:spChg chg="mod">
          <ac:chgData name="Marcel Schrauwen" userId="a0eb31cc-fb57-4beb-a905-b50ad30eea93" providerId="ADAL" clId="{44323E89-2A6C-4E24-81AA-21BC16E73784}" dt="2022-06-10T08:47:40.575" v="23709"/>
          <ac:spMkLst>
            <pc:docMk/>
            <pc:sldMk cId="978930537" sldId="317"/>
            <ac:spMk id="45" creationId="{BA1285B8-AC12-4634-A8CB-CD82D3092340}"/>
          </ac:spMkLst>
        </pc:spChg>
        <pc:spChg chg="mod">
          <ac:chgData name="Marcel Schrauwen" userId="a0eb31cc-fb57-4beb-a905-b50ad30eea93" providerId="ADAL" clId="{44323E89-2A6C-4E24-81AA-21BC16E73784}" dt="2022-06-24T10:52:09.290" v="30339" actId="6549"/>
          <ac:spMkLst>
            <pc:docMk/>
            <pc:sldMk cId="978930537" sldId="317"/>
            <ac:spMk id="51" creationId="{A49A6D39-804B-417C-A0B3-1E728005099B}"/>
          </ac:spMkLst>
        </pc:spChg>
        <pc:grpChg chg="mod">
          <ac:chgData name="Marcel Schrauwen" userId="a0eb31cc-fb57-4beb-a905-b50ad30eea93" providerId="ADAL" clId="{44323E89-2A6C-4E24-81AA-21BC16E73784}" dt="2022-06-07T15:03:29.455" v="16446" actId="1038"/>
          <ac:grpSpMkLst>
            <pc:docMk/>
            <pc:sldMk cId="978930537" sldId="317"/>
            <ac:grpSpMk id="54" creationId="{F831F960-CE0A-408A-8CDD-97C023D324EC}"/>
          </ac:grpSpMkLst>
        </pc:grpChg>
      </pc:sldChg>
      <pc:sldChg chg="modSp add del mod">
        <pc:chgData name="Marcel Schrauwen" userId="a0eb31cc-fb57-4beb-a905-b50ad30eea93" providerId="ADAL" clId="{44323E89-2A6C-4E24-81AA-21BC16E73784}" dt="2022-06-07T14:58:13.176" v="15398" actId="2890"/>
        <pc:sldMkLst>
          <pc:docMk/>
          <pc:sldMk cId="3161978736" sldId="318"/>
        </pc:sldMkLst>
        <pc:grpChg chg="mod">
          <ac:chgData name="Marcel Schrauwen" userId="a0eb31cc-fb57-4beb-a905-b50ad30eea93" providerId="ADAL" clId="{44323E89-2A6C-4E24-81AA-21BC16E73784}" dt="2022-06-07T14:58:12.904" v="15397" actId="1037"/>
          <ac:grpSpMkLst>
            <pc:docMk/>
            <pc:sldMk cId="3161978736" sldId="318"/>
            <ac:grpSpMk id="55" creationId="{1F430699-BB0F-4D4C-8873-226846D4E587}"/>
          </ac:grpSpMkLst>
        </pc:grpChg>
      </pc:sldChg>
      <pc:sldChg chg="modSp add mod modTransition">
        <pc:chgData name="Marcel Schrauwen" userId="a0eb31cc-fb57-4beb-a905-b50ad30eea93" providerId="ADAL" clId="{44323E89-2A6C-4E24-81AA-21BC16E73784}" dt="2022-06-24T10:52:16.169" v="30341" actId="6549"/>
        <pc:sldMkLst>
          <pc:docMk/>
          <pc:sldMk cId="4047407324" sldId="318"/>
        </pc:sldMkLst>
        <pc:spChg chg="mod">
          <ac:chgData name="Marcel Schrauwen" userId="a0eb31cc-fb57-4beb-a905-b50ad30eea93" providerId="ADAL" clId="{44323E89-2A6C-4E24-81AA-21BC16E73784}" dt="2022-06-07T15:04:34.246" v="16750"/>
          <ac:spMkLst>
            <pc:docMk/>
            <pc:sldMk cId="4047407324" sldId="318"/>
            <ac:spMk id="2" creationId="{4010AEF9-14CC-4FD3-8650-17556EC50146}"/>
          </ac:spMkLst>
        </pc:spChg>
        <pc:spChg chg="mod">
          <ac:chgData name="Marcel Schrauwen" userId="a0eb31cc-fb57-4beb-a905-b50ad30eea93" providerId="ADAL" clId="{44323E89-2A6C-4E24-81AA-21BC16E73784}" dt="2022-06-10T08:47:51.280" v="23718"/>
          <ac:spMkLst>
            <pc:docMk/>
            <pc:sldMk cId="4047407324" sldId="318"/>
            <ac:spMk id="45" creationId="{BA1285B8-AC12-4634-A8CB-CD82D3092340}"/>
          </ac:spMkLst>
        </pc:spChg>
        <pc:spChg chg="mod">
          <ac:chgData name="Marcel Schrauwen" userId="a0eb31cc-fb57-4beb-a905-b50ad30eea93" providerId="ADAL" clId="{44323E89-2A6C-4E24-81AA-21BC16E73784}" dt="2022-06-24T10:52:16.169" v="30341" actId="6549"/>
          <ac:spMkLst>
            <pc:docMk/>
            <pc:sldMk cId="4047407324" sldId="318"/>
            <ac:spMk id="51" creationId="{A49A6D39-804B-417C-A0B3-1E728005099B}"/>
          </ac:spMkLst>
        </pc:spChg>
        <pc:grpChg chg="mod">
          <ac:chgData name="Marcel Schrauwen" userId="a0eb31cc-fb57-4beb-a905-b50ad30eea93" providerId="ADAL" clId="{44323E89-2A6C-4E24-81AA-21BC16E73784}" dt="2022-06-07T15:03:43.622" v="16576" actId="1038"/>
          <ac:grpSpMkLst>
            <pc:docMk/>
            <pc:sldMk cId="4047407324" sldId="318"/>
            <ac:grpSpMk id="55" creationId="{1F430699-BB0F-4D4C-8873-226846D4E587}"/>
          </ac:grpSpMkLst>
        </pc:grpChg>
      </pc:sldChg>
      <pc:sldChg chg="modSp add mod modTransition">
        <pc:chgData name="Marcel Schrauwen" userId="a0eb31cc-fb57-4beb-a905-b50ad30eea93" providerId="ADAL" clId="{44323E89-2A6C-4E24-81AA-21BC16E73784}" dt="2022-06-24T10:52:30.955" v="30343" actId="6549"/>
        <pc:sldMkLst>
          <pc:docMk/>
          <pc:sldMk cId="1679647749" sldId="319"/>
        </pc:sldMkLst>
        <pc:spChg chg="mod">
          <ac:chgData name="Marcel Schrauwen" userId="a0eb31cc-fb57-4beb-a905-b50ad30eea93" providerId="ADAL" clId="{44323E89-2A6C-4E24-81AA-21BC16E73784}" dt="2022-06-07T15:04:42.101" v="16751"/>
          <ac:spMkLst>
            <pc:docMk/>
            <pc:sldMk cId="1679647749" sldId="319"/>
            <ac:spMk id="2" creationId="{4010AEF9-14CC-4FD3-8650-17556EC50146}"/>
          </ac:spMkLst>
        </pc:spChg>
        <pc:spChg chg="mod">
          <ac:chgData name="Marcel Schrauwen" userId="a0eb31cc-fb57-4beb-a905-b50ad30eea93" providerId="ADAL" clId="{44323E89-2A6C-4E24-81AA-21BC16E73784}" dt="2022-06-10T08:48:02.959" v="23728"/>
          <ac:spMkLst>
            <pc:docMk/>
            <pc:sldMk cId="1679647749" sldId="319"/>
            <ac:spMk id="45" creationId="{BA1285B8-AC12-4634-A8CB-CD82D3092340}"/>
          </ac:spMkLst>
        </pc:spChg>
        <pc:spChg chg="mod">
          <ac:chgData name="Marcel Schrauwen" userId="a0eb31cc-fb57-4beb-a905-b50ad30eea93" providerId="ADAL" clId="{44323E89-2A6C-4E24-81AA-21BC16E73784}" dt="2022-06-24T10:52:30.955" v="30343" actId="6549"/>
          <ac:spMkLst>
            <pc:docMk/>
            <pc:sldMk cId="1679647749" sldId="319"/>
            <ac:spMk id="51" creationId="{A49A6D39-804B-417C-A0B3-1E728005099B}"/>
          </ac:spMkLst>
        </pc:spChg>
        <pc:grpChg chg="mod">
          <ac:chgData name="Marcel Schrauwen" userId="a0eb31cc-fb57-4beb-a905-b50ad30eea93" providerId="ADAL" clId="{44323E89-2A6C-4E24-81AA-21BC16E73784}" dt="2022-06-07T15:04:01.118" v="16714" actId="1038"/>
          <ac:grpSpMkLst>
            <pc:docMk/>
            <pc:sldMk cId="1679647749" sldId="319"/>
            <ac:grpSpMk id="56" creationId="{D4017309-F228-4165-B737-62D3C4CF2E90}"/>
          </ac:grpSpMkLst>
        </pc:grpChg>
      </pc:sldChg>
      <pc:sldChg chg="modSp add del mod modTransition">
        <pc:chgData name="Marcel Schrauwen" userId="a0eb31cc-fb57-4beb-a905-b50ad30eea93" providerId="ADAL" clId="{44323E89-2A6C-4E24-81AA-21BC16E73784}" dt="2022-06-10T06:40:07.854" v="16957" actId="2696"/>
        <pc:sldMkLst>
          <pc:docMk/>
          <pc:sldMk cId="1863794734" sldId="320"/>
        </pc:sldMkLst>
        <pc:grpChg chg="mod">
          <ac:chgData name="Marcel Schrauwen" userId="a0eb31cc-fb57-4beb-a905-b50ad30eea93" providerId="ADAL" clId="{44323E89-2A6C-4E24-81AA-21BC16E73784}" dt="2022-06-07T15:05:54.261" v="16753" actId="14100"/>
          <ac:grpSpMkLst>
            <pc:docMk/>
            <pc:sldMk cId="1863794734" sldId="320"/>
            <ac:grpSpMk id="39" creationId="{337DB419-F6B8-4164-B725-471CC32E04DF}"/>
          </ac:grpSpMkLst>
        </pc:grpChg>
        <pc:grpChg chg="mod">
          <ac:chgData name="Marcel Schrauwen" userId="a0eb31cc-fb57-4beb-a905-b50ad30eea93" providerId="ADAL" clId="{44323E89-2A6C-4E24-81AA-21BC16E73784}" dt="2022-06-07T15:05:54.261" v="16753" actId="14100"/>
          <ac:grpSpMkLst>
            <pc:docMk/>
            <pc:sldMk cId="1863794734" sldId="320"/>
            <ac:grpSpMk id="42" creationId="{666056F9-6B58-48C3-B6F6-DDA1F271BFF3}"/>
          </ac:grpSpMkLst>
        </pc:grpChg>
        <pc:grpChg chg="mod">
          <ac:chgData name="Marcel Schrauwen" userId="a0eb31cc-fb57-4beb-a905-b50ad30eea93" providerId="ADAL" clId="{44323E89-2A6C-4E24-81AA-21BC16E73784}" dt="2022-06-07T15:05:54.261" v="16753" actId="14100"/>
          <ac:grpSpMkLst>
            <pc:docMk/>
            <pc:sldMk cId="1863794734" sldId="320"/>
            <ac:grpSpMk id="45" creationId="{445293A9-BB68-4226-8A2E-D0E850E26470}"/>
          </ac:grpSpMkLst>
        </pc:grpChg>
      </pc:sldChg>
      <pc:sldChg chg="modSp add del mod ord modTransition">
        <pc:chgData name="Marcel Schrauwen" userId="a0eb31cc-fb57-4beb-a905-b50ad30eea93" providerId="ADAL" clId="{44323E89-2A6C-4E24-81AA-21BC16E73784}" dt="2022-06-10T06:53:46.160" v="17410" actId="2696"/>
        <pc:sldMkLst>
          <pc:docMk/>
          <pc:sldMk cId="2453416779" sldId="321"/>
        </pc:sldMkLst>
        <pc:spChg chg="mod">
          <ac:chgData name="Marcel Schrauwen" userId="a0eb31cc-fb57-4beb-a905-b50ad30eea93" providerId="ADAL" clId="{44323E89-2A6C-4E24-81AA-21BC16E73784}" dt="2022-06-07T15:10:06.276" v="16789" actId="20577"/>
          <ac:spMkLst>
            <pc:docMk/>
            <pc:sldMk cId="2453416779" sldId="321"/>
            <ac:spMk id="2" creationId="{29C978D9-1780-4617-B047-60F06F979BF6}"/>
          </ac:spMkLst>
        </pc:spChg>
      </pc:sldChg>
      <pc:sldChg chg="modSp add del mod modTransition">
        <pc:chgData name="Marcel Schrauwen" userId="a0eb31cc-fb57-4beb-a905-b50ad30eea93" providerId="ADAL" clId="{44323E89-2A6C-4E24-81AA-21BC16E73784}" dt="2022-06-10T06:53:46.160" v="17410" actId="2696"/>
        <pc:sldMkLst>
          <pc:docMk/>
          <pc:sldMk cId="2553844101" sldId="322"/>
        </pc:sldMkLst>
        <pc:grpChg chg="mod">
          <ac:chgData name="Marcel Schrauwen" userId="a0eb31cc-fb57-4beb-a905-b50ad30eea93" providerId="ADAL" clId="{44323E89-2A6C-4E24-81AA-21BC16E73784}" dt="2022-06-07T15:10:27.976" v="16791" actId="14100"/>
          <ac:grpSpMkLst>
            <pc:docMk/>
            <pc:sldMk cId="2553844101" sldId="322"/>
            <ac:grpSpMk id="39" creationId="{337DB419-F6B8-4164-B725-471CC32E04DF}"/>
          </ac:grpSpMkLst>
        </pc:grpChg>
        <pc:grpChg chg="mod">
          <ac:chgData name="Marcel Schrauwen" userId="a0eb31cc-fb57-4beb-a905-b50ad30eea93" providerId="ADAL" clId="{44323E89-2A6C-4E24-81AA-21BC16E73784}" dt="2022-06-07T15:10:27.976" v="16791" actId="14100"/>
          <ac:grpSpMkLst>
            <pc:docMk/>
            <pc:sldMk cId="2553844101" sldId="322"/>
            <ac:grpSpMk id="42" creationId="{666056F9-6B58-48C3-B6F6-DDA1F271BFF3}"/>
          </ac:grpSpMkLst>
        </pc:grpChg>
        <pc:grpChg chg="mod">
          <ac:chgData name="Marcel Schrauwen" userId="a0eb31cc-fb57-4beb-a905-b50ad30eea93" providerId="ADAL" clId="{44323E89-2A6C-4E24-81AA-21BC16E73784}" dt="2022-06-07T15:10:27.976" v="16791" actId="14100"/>
          <ac:grpSpMkLst>
            <pc:docMk/>
            <pc:sldMk cId="2553844101" sldId="322"/>
            <ac:grpSpMk id="45" creationId="{445293A9-BB68-4226-8A2E-D0E850E26470}"/>
          </ac:grpSpMkLst>
        </pc:grpChg>
        <pc:grpChg chg="mod">
          <ac:chgData name="Marcel Schrauwen" userId="a0eb31cc-fb57-4beb-a905-b50ad30eea93" providerId="ADAL" clId="{44323E89-2A6C-4E24-81AA-21BC16E73784}" dt="2022-06-07T15:10:53.528" v="16793" actId="14100"/>
          <ac:grpSpMkLst>
            <pc:docMk/>
            <pc:sldMk cId="2553844101" sldId="322"/>
            <ac:grpSpMk id="48" creationId="{7D846949-0C99-49F6-A873-84B9F3C0B902}"/>
          </ac:grpSpMkLst>
        </pc:grpChg>
        <pc:grpChg chg="mod">
          <ac:chgData name="Marcel Schrauwen" userId="a0eb31cc-fb57-4beb-a905-b50ad30eea93" providerId="ADAL" clId="{44323E89-2A6C-4E24-81AA-21BC16E73784}" dt="2022-06-07T15:10:53.528" v="16793" actId="14100"/>
          <ac:grpSpMkLst>
            <pc:docMk/>
            <pc:sldMk cId="2553844101" sldId="322"/>
            <ac:grpSpMk id="51" creationId="{6EE5BB2E-F2DE-45E3-8FC9-FA8FF6C221C9}"/>
          </ac:grpSpMkLst>
        </pc:grpChg>
        <pc:grpChg chg="mod">
          <ac:chgData name="Marcel Schrauwen" userId="a0eb31cc-fb57-4beb-a905-b50ad30eea93" providerId="ADAL" clId="{44323E89-2A6C-4E24-81AA-21BC16E73784}" dt="2022-06-07T15:10:53.528" v="16793" actId="14100"/>
          <ac:grpSpMkLst>
            <pc:docMk/>
            <pc:sldMk cId="2553844101" sldId="322"/>
            <ac:grpSpMk id="54" creationId="{28E3C0A0-704D-4A44-9882-F8A64A2F1535}"/>
          </ac:grpSpMkLst>
        </pc:grpChg>
      </pc:sldChg>
      <pc:sldChg chg="add del">
        <pc:chgData name="Marcel Schrauwen" userId="a0eb31cc-fb57-4beb-a905-b50ad30eea93" providerId="ADAL" clId="{44323E89-2A6C-4E24-81AA-21BC16E73784}" dt="2022-06-07T15:14:05.937" v="16851" actId="2696"/>
        <pc:sldMkLst>
          <pc:docMk/>
          <pc:sldMk cId="1683326159" sldId="323"/>
        </pc:sldMkLst>
      </pc:sldChg>
      <pc:sldChg chg="delSp modSp add mod modTransition">
        <pc:chgData name="Marcel Schrauwen" userId="a0eb31cc-fb57-4beb-a905-b50ad30eea93" providerId="ADAL" clId="{44323E89-2A6C-4E24-81AA-21BC16E73784}" dt="2022-06-10T13:46:34.508" v="24984" actId="962"/>
        <pc:sldMkLst>
          <pc:docMk/>
          <pc:sldMk cId="1778327453" sldId="323"/>
        </pc:sldMkLst>
        <pc:spChg chg="mod topLvl">
          <ac:chgData name="Marcel Schrauwen" userId="a0eb31cc-fb57-4beb-a905-b50ad30eea93" providerId="ADAL" clId="{44323E89-2A6C-4E24-81AA-21BC16E73784}" dt="2022-06-10T13:33:04.820" v="24922" actId="962"/>
          <ac:spMkLst>
            <pc:docMk/>
            <pc:sldMk cId="1778327453" sldId="323"/>
            <ac:spMk id="10" creationId="{C5FB6641-BE51-4604-95A6-F6F68E2565EE}"/>
          </ac:spMkLst>
        </pc:spChg>
        <pc:spChg chg="mod topLvl">
          <ac:chgData name="Marcel Schrauwen" userId="a0eb31cc-fb57-4beb-a905-b50ad30eea93" providerId="ADAL" clId="{44323E89-2A6C-4E24-81AA-21BC16E73784}" dt="2022-06-10T13:45:57.170" v="24980" actId="962"/>
          <ac:spMkLst>
            <pc:docMk/>
            <pc:sldMk cId="1778327453" sldId="323"/>
            <ac:spMk id="11" creationId="{EA8FA4F3-AE11-4C37-9018-0A7CD1A1EA93}"/>
          </ac:spMkLst>
        </pc:spChg>
        <pc:spChg chg="mod topLvl">
          <ac:chgData name="Marcel Schrauwen" userId="a0eb31cc-fb57-4beb-a905-b50ad30eea93" providerId="ADAL" clId="{44323E89-2A6C-4E24-81AA-21BC16E73784}" dt="2022-06-10T13:46:34.508" v="24984" actId="962"/>
          <ac:spMkLst>
            <pc:docMk/>
            <pc:sldMk cId="1778327453" sldId="323"/>
            <ac:spMk id="12" creationId="{656C6183-36D2-47D3-B749-2B3EAE3AFB85}"/>
          </ac:spMkLst>
        </pc:spChg>
        <pc:spChg chg="mod">
          <ac:chgData name="Marcel Schrauwen" userId="a0eb31cc-fb57-4beb-a905-b50ad30eea93" providerId="ADAL" clId="{44323E89-2A6C-4E24-81AA-21BC16E73784}" dt="2022-06-10T13:43:26.851" v="24970" actId="165"/>
          <ac:spMkLst>
            <pc:docMk/>
            <pc:sldMk cId="1778327453" sldId="323"/>
            <ac:spMk id="45" creationId="{EE775D68-2ED7-4A22-B6A1-CD7437CB8590}"/>
          </ac:spMkLst>
        </pc:spChg>
        <pc:spChg chg="mod">
          <ac:chgData name="Marcel Schrauwen" userId="a0eb31cc-fb57-4beb-a905-b50ad30eea93" providerId="ADAL" clId="{44323E89-2A6C-4E24-81AA-21BC16E73784}" dt="2022-06-10T13:43:26.851" v="24970" actId="165"/>
          <ac:spMkLst>
            <pc:docMk/>
            <pc:sldMk cId="1778327453" sldId="323"/>
            <ac:spMk id="46" creationId="{AFDA2B55-A2A0-4530-A376-000296144079}"/>
          </ac:spMkLst>
        </pc:spChg>
        <pc:spChg chg="mod">
          <ac:chgData name="Marcel Schrauwen" userId="a0eb31cc-fb57-4beb-a905-b50ad30eea93" providerId="ADAL" clId="{44323E89-2A6C-4E24-81AA-21BC16E73784}" dt="2022-06-10T13:43:40.203" v="24972" actId="165"/>
          <ac:spMkLst>
            <pc:docMk/>
            <pc:sldMk cId="1778327453" sldId="323"/>
            <ac:spMk id="49" creationId="{9C7D30F4-9E52-4CE0-A1DE-A4FAFFE3920F}"/>
          </ac:spMkLst>
        </pc:spChg>
        <pc:spChg chg="mod">
          <ac:chgData name="Marcel Schrauwen" userId="a0eb31cc-fb57-4beb-a905-b50ad30eea93" providerId="ADAL" clId="{44323E89-2A6C-4E24-81AA-21BC16E73784}" dt="2022-06-10T13:43:40.203" v="24972" actId="165"/>
          <ac:spMkLst>
            <pc:docMk/>
            <pc:sldMk cId="1778327453" sldId="323"/>
            <ac:spMk id="50" creationId="{F0EC1152-5D01-4725-AFB9-C49CDC56ED71}"/>
          </ac:spMkLst>
        </pc:spChg>
        <pc:spChg chg="mod">
          <ac:chgData name="Marcel Schrauwen" userId="a0eb31cc-fb57-4beb-a905-b50ad30eea93" providerId="ADAL" clId="{44323E89-2A6C-4E24-81AA-21BC16E73784}" dt="2022-06-10T13:32:41.016" v="24921" actId="165"/>
          <ac:spMkLst>
            <pc:docMk/>
            <pc:sldMk cId="1778327453" sldId="323"/>
            <ac:spMk id="52" creationId="{800AE3F6-AF19-4492-B88B-6C8FE9309099}"/>
          </ac:spMkLst>
        </pc:spChg>
        <pc:spChg chg="mod">
          <ac:chgData name="Marcel Schrauwen" userId="a0eb31cc-fb57-4beb-a905-b50ad30eea93" providerId="ADAL" clId="{44323E89-2A6C-4E24-81AA-21BC16E73784}" dt="2022-06-10T13:33:50.181" v="24925" actId="962"/>
          <ac:spMkLst>
            <pc:docMk/>
            <pc:sldMk cId="1778327453" sldId="323"/>
            <ac:spMk id="53" creationId="{398252F7-7337-487D-91C2-54E73908B755}"/>
          </ac:spMkLst>
        </pc:spChg>
        <pc:grpChg chg="del mod">
          <ac:chgData name="Marcel Schrauwen" userId="a0eb31cc-fb57-4beb-a905-b50ad30eea93" providerId="ADAL" clId="{44323E89-2A6C-4E24-81AA-21BC16E73784}" dt="2022-06-10T13:32:41.016" v="24921" actId="165"/>
          <ac:grpSpMkLst>
            <pc:docMk/>
            <pc:sldMk cId="1778327453" sldId="323"/>
            <ac:grpSpMk id="26" creationId="{BCE4727A-CC2C-467C-97B4-46B0003CBCDB}"/>
          </ac:grpSpMkLst>
        </pc:grpChg>
        <pc:grpChg chg="del">
          <ac:chgData name="Marcel Schrauwen" userId="a0eb31cc-fb57-4beb-a905-b50ad30eea93" providerId="ADAL" clId="{44323E89-2A6C-4E24-81AA-21BC16E73784}" dt="2022-06-10T13:43:40.203" v="24972" actId="165"/>
          <ac:grpSpMkLst>
            <pc:docMk/>
            <pc:sldMk cId="1778327453" sldId="323"/>
            <ac:grpSpMk id="27" creationId="{185816FB-74E9-48FC-B915-EB1D3F1CE198}"/>
          </ac:grpSpMkLst>
        </pc:grpChg>
        <pc:grpChg chg="del mod">
          <ac:chgData name="Marcel Schrauwen" userId="a0eb31cc-fb57-4beb-a905-b50ad30eea93" providerId="ADAL" clId="{44323E89-2A6C-4E24-81AA-21BC16E73784}" dt="2022-06-10T13:43:26.851" v="24970" actId="165"/>
          <ac:grpSpMkLst>
            <pc:docMk/>
            <pc:sldMk cId="1778327453" sldId="323"/>
            <ac:grpSpMk id="29" creationId="{BDB503D1-2049-411B-8671-42D477FEAC8B}"/>
          </ac:grpSpMkLst>
        </pc:grpChg>
        <pc:grpChg chg="mod topLvl">
          <ac:chgData name="Marcel Schrauwen" userId="a0eb31cc-fb57-4beb-a905-b50ad30eea93" providerId="ADAL" clId="{44323E89-2A6C-4E24-81AA-21BC16E73784}" dt="2022-06-10T13:43:35.523" v="24971" actId="962"/>
          <ac:grpSpMkLst>
            <pc:docMk/>
            <pc:sldMk cId="1778327453" sldId="323"/>
            <ac:grpSpMk id="43" creationId="{78900793-41F8-4973-9197-21C9ABCBA93E}"/>
          </ac:grpSpMkLst>
        </pc:grpChg>
        <pc:grpChg chg="mod topLvl">
          <ac:chgData name="Marcel Schrauwen" userId="a0eb31cc-fb57-4beb-a905-b50ad30eea93" providerId="ADAL" clId="{44323E89-2A6C-4E24-81AA-21BC16E73784}" dt="2022-06-10T13:43:47.154" v="24973" actId="962"/>
          <ac:grpSpMkLst>
            <pc:docMk/>
            <pc:sldMk cId="1778327453" sldId="323"/>
            <ac:grpSpMk id="48" creationId="{20626C63-9F78-47AC-A638-0DF93E7093C1}"/>
          </ac:grpSpMkLst>
        </pc:grpChg>
        <pc:grpChg chg="mod topLvl">
          <ac:chgData name="Marcel Schrauwen" userId="a0eb31cc-fb57-4beb-a905-b50ad30eea93" providerId="ADAL" clId="{44323E89-2A6C-4E24-81AA-21BC16E73784}" dt="2022-06-10T13:33:58.387" v="24926" actId="962"/>
          <ac:grpSpMkLst>
            <pc:docMk/>
            <pc:sldMk cId="1778327453" sldId="323"/>
            <ac:grpSpMk id="51" creationId="{E8A55D29-C143-4A8F-9F93-2F4F31A5E0B0}"/>
          </ac:grpSpMkLst>
        </pc:grpChg>
      </pc:sldChg>
      <pc:sldChg chg="add del">
        <pc:chgData name="Marcel Schrauwen" userId="a0eb31cc-fb57-4beb-a905-b50ad30eea93" providerId="ADAL" clId="{44323E89-2A6C-4E24-81AA-21BC16E73784}" dt="2022-06-07T15:14:05.937" v="16851" actId="2696"/>
        <pc:sldMkLst>
          <pc:docMk/>
          <pc:sldMk cId="1156752875" sldId="324"/>
        </pc:sldMkLst>
      </pc:sldChg>
      <pc:sldChg chg="delSp modSp add mod modTransition">
        <pc:chgData name="Marcel Schrauwen" userId="a0eb31cc-fb57-4beb-a905-b50ad30eea93" providerId="ADAL" clId="{44323E89-2A6C-4E24-81AA-21BC16E73784}" dt="2022-06-10T13:46:39.293" v="24985" actId="962"/>
        <pc:sldMkLst>
          <pc:docMk/>
          <pc:sldMk cId="4179886029" sldId="324"/>
        </pc:sldMkLst>
        <pc:spChg chg="mod topLvl">
          <ac:chgData name="Marcel Schrauwen" userId="a0eb31cc-fb57-4beb-a905-b50ad30eea93" providerId="ADAL" clId="{44323E89-2A6C-4E24-81AA-21BC16E73784}" dt="2022-06-10T13:45:11.988" v="24976" actId="962"/>
          <ac:spMkLst>
            <pc:docMk/>
            <pc:sldMk cId="4179886029" sldId="324"/>
            <ac:spMk id="10" creationId="{C5FB6641-BE51-4604-95A6-F6F68E2565EE}"/>
          </ac:spMkLst>
        </pc:spChg>
        <pc:spChg chg="mod topLvl">
          <ac:chgData name="Marcel Schrauwen" userId="a0eb31cc-fb57-4beb-a905-b50ad30eea93" providerId="ADAL" clId="{44323E89-2A6C-4E24-81AA-21BC16E73784}" dt="2022-06-10T13:46:03.526" v="24981" actId="962"/>
          <ac:spMkLst>
            <pc:docMk/>
            <pc:sldMk cId="4179886029" sldId="324"/>
            <ac:spMk id="11" creationId="{EA8FA4F3-AE11-4C37-9018-0A7CD1A1EA93}"/>
          </ac:spMkLst>
        </pc:spChg>
        <pc:spChg chg="mod topLvl">
          <ac:chgData name="Marcel Schrauwen" userId="a0eb31cc-fb57-4beb-a905-b50ad30eea93" providerId="ADAL" clId="{44323E89-2A6C-4E24-81AA-21BC16E73784}" dt="2022-06-10T13:46:39.293" v="24985" actId="962"/>
          <ac:spMkLst>
            <pc:docMk/>
            <pc:sldMk cId="4179886029" sldId="324"/>
            <ac:spMk id="12" creationId="{656C6183-36D2-47D3-B749-2B3EAE3AFB85}"/>
          </ac:spMkLst>
        </pc:spChg>
        <pc:spChg chg="mod">
          <ac:chgData name="Marcel Schrauwen" userId="a0eb31cc-fb57-4beb-a905-b50ad30eea93" providerId="ADAL" clId="{44323E89-2A6C-4E24-81AA-21BC16E73784}" dt="2022-06-10T13:44:00.236" v="24974" actId="165"/>
          <ac:spMkLst>
            <pc:docMk/>
            <pc:sldMk cId="4179886029" sldId="324"/>
            <ac:spMk id="45" creationId="{EE775D68-2ED7-4A22-B6A1-CD7437CB8590}"/>
          </ac:spMkLst>
        </pc:spChg>
        <pc:spChg chg="mod">
          <ac:chgData name="Marcel Schrauwen" userId="a0eb31cc-fb57-4beb-a905-b50ad30eea93" providerId="ADAL" clId="{44323E89-2A6C-4E24-81AA-21BC16E73784}" dt="2022-06-10T13:44:00.236" v="24974" actId="165"/>
          <ac:spMkLst>
            <pc:docMk/>
            <pc:sldMk cId="4179886029" sldId="324"/>
            <ac:spMk id="46" creationId="{AFDA2B55-A2A0-4530-A376-000296144079}"/>
          </ac:spMkLst>
        </pc:spChg>
        <pc:spChg chg="mod">
          <ac:chgData name="Marcel Schrauwen" userId="a0eb31cc-fb57-4beb-a905-b50ad30eea93" providerId="ADAL" clId="{44323E89-2A6C-4E24-81AA-21BC16E73784}" dt="2022-06-10T13:39:04.125" v="24939" actId="165"/>
          <ac:spMkLst>
            <pc:docMk/>
            <pc:sldMk cId="4179886029" sldId="324"/>
            <ac:spMk id="49" creationId="{9C7D30F4-9E52-4CE0-A1DE-A4FAFFE3920F}"/>
          </ac:spMkLst>
        </pc:spChg>
        <pc:spChg chg="mod">
          <ac:chgData name="Marcel Schrauwen" userId="a0eb31cc-fb57-4beb-a905-b50ad30eea93" providerId="ADAL" clId="{44323E89-2A6C-4E24-81AA-21BC16E73784}" dt="2022-06-10T13:39:04.125" v="24939" actId="165"/>
          <ac:spMkLst>
            <pc:docMk/>
            <pc:sldMk cId="4179886029" sldId="324"/>
            <ac:spMk id="50" creationId="{F0EC1152-5D01-4725-AFB9-C49CDC56ED71}"/>
          </ac:spMkLst>
        </pc:spChg>
        <pc:spChg chg="mod">
          <ac:chgData name="Marcel Schrauwen" userId="a0eb31cc-fb57-4beb-a905-b50ad30eea93" providerId="ADAL" clId="{44323E89-2A6C-4E24-81AA-21BC16E73784}" dt="2022-06-10T13:33:15.462" v="24923" actId="165"/>
          <ac:spMkLst>
            <pc:docMk/>
            <pc:sldMk cId="4179886029" sldId="324"/>
            <ac:spMk id="52" creationId="{800AE3F6-AF19-4492-B88B-6C8FE9309099}"/>
          </ac:spMkLst>
        </pc:spChg>
        <pc:spChg chg="mod">
          <ac:chgData name="Marcel Schrauwen" userId="a0eb31cc-fb57-4beb-a905-b50ad30eea93" providerId="ADAL" clId="{44323E89-2A6C-4E24-81AA-21BC16E73784}" dt="2022-06-10T13:33:15.462" v="24923" actId="165"/>
          <ac:spMkLst>
            <pc:docMk/>
            <pc:sldMk cId="4179886029" sldId="324"/>
            <ac:spMk id="53" creationId="{398252F7-7337-487D-91C2-54E73908B755}"/>
          </ac:spMkLst>
        </pc:spChg>
        <pc:grpChg chg="del">
          <ac:chgData name="Marcel Schrauwen" userId="a0eb31cc-fb57-4beb-a905-b50ad30eea93" providerId="ADAL" clId="{44323E89-2A6C-4E24-81AA-21BC16E73784}" dt="2022-06-10T13:33:15.462" v="24923" actId="165"/>
          <ac:grpSpMkLst>
            <pc:docMk/>
            <pc:sldMk cId="4179886029" sldId="324"/>
            <ac:grpSpMk id="26" creationId="{BCE4727A-CC2C-467C-97B4-46B0003CBCDB}"/>
          </ac:grpSpMkLst>
        </pc:grpChg>
        <pc:grpChg chg="del mod">
          <ac:chgData name="Marcel Schrauwen" userId="a0eb31cc-fb57-4beb-a905-b50ad30eea93" providerId="ADAL" clId="{44323E89-2A6C-4E24-81AA-21BC16E73784}" dt="2022-06-10T13:39:04.125" v="24939" actId="165"/>
          <ac:grpSpMkLst>
            <pc:docMk/>
            <pc:sldMk cId="4179886029" sldId="324"/>
            <ac:grpSpMk id="27" creationId="{185816FB-74E9-48FC-B915-EB1D3F1CE198}"/>
          </ac:grpSpMkLst>
        </pc:grpChg>
        <pc:grpChg chg="del">
          <ac:chgData name="Marcel Schrauwen" userId="a0eb31cc-fb57-4beb-a905-b50ad30eea93" providerId="ADAL" clId="{44323E89-2A6C-4E24-81AA-21BC16E73784}" dt="2022-06-10T13:44:00.236" v="24974" actId="165"/>
          <ac:grpSpMkLst>
            <pc:docMk/>
            <pc:sldMk cId="4179886029" sldId="324"/>
            <ac:grpSpMk id="29" creationId="{BDB503D1-2049-411B-8671-42D477FEAC8B}"/>
          </ac:grpSpMkLst>
        </pc:grpChg>
        <pc:grpChg chg="mod topLvl">
          <ac:chgData name="Marcel Schrauwen" userId="a0eb31cc-fb57-4beb-a905-b50ad30eea93" providerId="ADAL" clId="{44323E89-2A6C-4E24-81AA-21BC16E73784}" dt="2022-06-10T13:44:16.623" v="24975" actId="962"/>
          <ac:grpSpMkLst>
            <pc:docMk/>
            <pc:sldMk cId="4179886029" sldId="324"/>
            <ac:grpSpMk id="43" creationId="{78900793-41F8-4973-9197-21C9ABCBA93E}"/>
          </ac:grpSpMkLst>
        </pc:grpChg>
        <pc:grpChg chg="mod topLvl">
          <ac:chgData name="Marcel Schrauwen" userId="a0eb31cc-fb57-4beb-a905-b50ad30eea93" providerId="ADAL" clId="{44323E89-2A6C-4E24-81AA-21BC16E73784}" dt="2022-06-10T13:39:13.115" v="24940" actId="962"/>
          <ac:grpSpMkLst>
            <pc:docMk/>
            <pc:sldMk cId="4179886029" sldId="324"/>
            <ac:grpSpMk id="48" creationId="{20626C63-9F78-47AC-A638-0DF93E7093C1}"/>
          </ac:grpSpMkLst>
        </pc:grpChg>
        <pc:grpChg chg="mod topLvl">
          <ac:chgData name="Marcel Schrauwen" userId="a0eb31cc-fb57-4beb-a905-b50ad30eea93" providerId="ADAL" clId="{44323E89-2A6C-4E24-81AA-21BC16E73784}" dt="2022-06-10T13:33:37.109" v="24924" actId="962"/>
          <ac:grpSpMkLst>
            <pc:docMk/>
            <pc:sldMk cId="4179886029" sldId="324"/>
            <ac:grpSpMk id="51" creationId="{E8A55D29-C143-4A8F-9F93-2F4F31A5E0B0}"/>
          </ac:grpSpMkLst>
        </pc:grpChg>
      </pc:sldChg>
      <pc:sldChg chg="delSp modSp add mod modTransition">
        <pc:chgData name="Marcel Schrauwen" userId="a0eb31cc-fb57-4beb-a905-b50ad30eea93" providerId="ADAL" clId="{44323E89-2A6C-4E24-81AA-21BC16E73784}" dt="2022-06-10T13:46:43.607" v="24986" actId="962"/>
        <pc:sldMkLst>
          <pc:docMk/>
          <pc:sldMk cId="496506415" sldId="325"/>
        </pc:sldMkLst>
        <pc:spChg chg="mod topLvl">
          <ac:chgData name="Marcel Schrauwen" userId="a0eb31cc-fb57-4beb-a905-b50ad30eea93" providerId="ADAL" clId="{44323E89-2A6C-4E24-81AA-21BC16E73784}" dt="2022-06-10T13:45:18.926" v="24977" actId="962"/>
          <ac:spMkLst>
            <pc:docMk/>
            <pc:sldMk cId="496506415" sldId="325"/>
            <ac:spMk id="10" creationId="{C5FB6641-BE51-4604-95A6-F6F68E2565EE}"/>
          </ac:spMkLst>
        </pc:spChg>
        <pc:spChg chg="mod topLvl">
          <ac:chgData name="Marcel Schrauwen" userId="a0eb31cc-fb57-4beb-a905-b50ad30eea93" providerId="ADAL" clId="{44323E89-2A6C-4E24-81AA-21BC16E73784}" dt="2022-06-10T13:46:08.994" v="24982" actId="962"/>
          <ac:spMkLst>
            <pc:docMk/>
            <pc:sldMk cId="496506415" sldId="325"/>
            <ac:spMk id="11" creationId="{EA8FA4F3-AE11-4C37-9018-0A7CD1A1EA93}"/>
          </ac:spMkLst>
        </pc:spChg>
        <pc:spChg chg="mod topLvl">
          <ac:chgData name="Marcel Schrauwen" userId="a0eb31cc-fb57-4beb-a905-b50ad30eea93" providerId="ADAL" clId="{44323E89-2A6C-4E24-81AA-21BC16E73784}" dt="2022-06-10T13:46:43.607" v="24986" actId="962"/>
          <ac:spMkLst>
            <pc:docMk/>
            <pc:sldMk cId="496506415" sldId="325"/>
            <ac:spMk id="12" creationId="{656C6183-36D2-47D3-B749-2B3EAE3AFB85}"/>
          </ac:spMkLst>
        </pc:spChg>
        <pc:spChg chg="mod">
          <ac:chgData name="Marcel Schrauwen" userId="a0eb31cc-fb57-4beb-a905-b50ad30eea93" providerId="ADAL" clId="{44323E89-2A6C-4E24-81AA-21BC16E73784}" dt="2022-06-10T13:40:36.142" v="24952" actId="165"/>
          <ac:spMkLst>
            <pc:docMk/>
            <pc:sldMk cId="496506415" sldId="325"/>
            <ac:spMk id="45" creationId="{EE775D68-2ED7-4A22-B6A1-CD7437CB8590}"/>
          </ac:spMkLst>
        </pc:spChg>
        <pc:spChg chg="mod">
          <ac:chgData name="Marcel Schrauwen" userId="a0eb31cc-fb57-4beb-a905-b50ad30eea93" providerId="ADAL" clId="{44323E89-2A6C-4E24-81AA-21BC16E73784}" dt="2022-06-10T13:40:36.142" v="24952" actId="165"/>
          <ac:spMkLst>
            <pc:docMk/>
            <pc:sldMk cId="496506415" sldId="325"/>
            <ac:spMk id="46" creationId="{AFDA2B55-A2A0-4530-A376-000296144079}"/>
          </ac:spMkLst>
        </pc:spChg>
        <pc:spChg chg="mod">
          <ac:chgData name="Marcel Schrauwen" userId="a0eb31cc-fb57-4beb-a905-b50ad30eea93" providerId="ADAL" clId="{44323E89-2A6C-4E24-81AA-21BC16E73784}" dt="2022-06-10T13:39:19.551" v="24941" actId="165"/>
          <ac:spMkLst>
            <pc:docMk/>
            <pc:sldMk cId="496506415" sldId="325"/>
            <ac:spMk id="49" creationId="{9C7D30F4-9E52-4CE0-A1DE-A4FAFFE3920F}"/>
          </ac:spMkLst>
        </pc:spChg>
        <pc:spChg chg="mod">
          <ac:chgData name="Marcel Schrauwen" userId="a0eb31cc-fb57-4beb-a905-b50ad30eea93" providerId="ADAL" clId="{44323E89-2A6C-4E24-81AA-21BC16E73784}" dt="2022-06-10T13:39:19.551" v="24941" actId="165"/>
          <ac:spMkLst>
            <pc:docMk/>
            <pc:sldMk cId="496506415" sldId="325"/>
            <ac:spMk id="50" creationId="{F0EC1152-5D01-4725-AFB9-C49CDC56ED71}"/>
          </ac:spMkLst>
        </pc:spChg>
        <pc:spChg chg="mod">
          <ac:chgData name="Marcel Schrauwen" userId="a0eb31cc-fb57-4beb-a905-b50ad30eea93" providerId="ADAL" clId="{44323E89-2A6C-4E24-81AA-21BC16E73784}" dt="2022-06-10T13:36:39.138" v="24927" actId="165"/>
          <ac:spMkLst>
            <pc:docMk/>
            <pc:sldMk cId="496506415" sldId="325"/>
            <ac:spMk id="52" creationId="{800AE3F6-AF19-4492-B88B-6C8FE9309099}"/>
          </ac:spMkLst>
        </pc:spChg>
        <pc:spChg chg="mod">
          <ac:chgData name="Marcel Schrauwen" userId="a0eb31cc-fb57-4beb-a905-b50ad30eea93" providerId="ADAL" clId="{44323E89-2A6C-4E24-81AA-21BC16E73784}" dt="2022-06-10T13:36:39.138" v="24927" actId="165"/>
          <ac:spMkLst>
            <pc:docMk/>
            <pc:sldMk cId="496506415" sldId="325"/>
            <ac:spMk id="53" creationId="{398252F7-7337-487D-91C2-54E73908B755}"/>
          </ac:spMkLst>
        </pc:spChg>
        <pc:grpChg chg="del">
          <ac:chgData name="Marcel Schrauwen" userId="a0eb31cc-fb57-4beb-a905-b50ad30eea93" providerId="ADAL" clId="{44323E89-2A6C-4E24-81AA-21BC16E73784}" dt="2022-06-10T13:36:39.138" v="24927" actId="165"/>
          <ac:grpSpMkLst>
            <pc:docMk/>
            <pc:sldMk cId="496506415" sldId="325"/>
            <ac:grpSpMk id="26" creationId="{BCE4727A-CC2C-467C-97B4-46B0003CBCDB}"/>
          </ac:grpSpMkLst>
        </pc:grpChg>
        <pc:grpChg chg="del">
          <ac:chgData name="Marcel Schrauwen" userId="a0eb31cc-fb57-4beb-a905-b50ad30eea93" providerId="ADAL" clId="{44323E89-2A6C-4E24-81AA-21BC16E73784}" dt="2022-06-10T13:39:19.551" v="24941" actId="165"/>
          <ac:grpSpMkLst>
            <pc:docMk/>
            <pc:sldMk cId="496506415" sldId="325"/>
            <ac:grpSpMk id="27" creationId="{185816FB-74E9-48FC-B915-EB1D3F1CE198}"/>
          </ac:grpSpMkLst>
        </pc:grpChg>
        <pc:grpChg chg="del mod">
          <ac:chgData name="Marcel Schrauwen" userId="a0eb31cc-fb57-4beb-a905-b50ad30eea93" providerId="ADAL" clId="{44323E89-2A6C-4E24-81AA-21BC16E73784}" dt="2022-06-10T13:40:36.142" v="24952" actId="165"/>
          <ac:grpSpMkLst>
            <pc:docMk/>
            <pc:sldMk cId="496506415" sldId="325"/>
            <ac:grpSpMk id="29" creationId="{BDB503D1-2049-411B-8671-42D477FEAC8B}"/>
          </ac:grpSpMkLst>
        </pc:grpChg>
        <pc:grpChg chg="mod topLvl">
          <ac:chgData name="Marcel Schrauwen" userId="a0eb31cc-fb57-4beb-a905-b50ad30eea93" providerId="ADAL" clId="{44323E89-2A6C-4E24-81AA-21BC16E73784}" dt="2022-06-10T13:40:56.677" v="24953" actId="962"/>
          <ac:grpSpMkLst>
            <pc:docMk/>
            <pc:sldMk cId="496506415" sldId="325"/>
            <ac:grpSpMk id="43" creationId="{78900793-41F8-4973-9197-21C9ABCBA93E}"/>
          </ac:grpSpMkLst>
        </pc:grpChg>
        <pc:grpChg chg="mod topLvl">
          <ac:chgData name="Marcel Schrauwen" userId="a0eb31cc-fb57-4beb-a905-b50ad30eea93" providerId="ADAL" clId="{44323E89-2A6C-4E24-81AA-21BC16E73784}" dt="2022-06-10T13:39:24.609" v="24942" actId="962"/>
          <ac:grpSpMkLst>
            <pc:docMk/>
            <pc:sldMk cId="496506415" sldId="325"/>
            <ac:grpSpMk id="48" creationId="{20626C63-9F78-47AC-A638-0DF93E7093C1}"/>
          </ac:grpSpMkLst>
        </pc:grpChg>
        <pc:grpChg chg="mod topLvl">
          <ac:chgData name="Marcel Schrauwen" userId="a0eb31cc-fb57-4beb-a905-b50ad30eea93" providerId="ADAL" clId="{44323E89-2A6C-4E24-81AA-21BC16E73784}" dt="2022-06-10T13:36:44.692" v="24928" actId="962"/>
          <ac:grpSpMkLst>
            <pc:docMk/>
            <pc:sldMk cId="496506415" sldId="325"/>
            <ac:grpSpMk id="51" creationId="{E8A55D29-C143-4A8F-9F93-2F4F31A5E0B0}"/>
          </ac:grpSpMkLst>
        </pc:grpChg>
      </pc:sldChg>
      <pc:sldChg chg="add del">
        <pc:chgData name="Marcel Schrauwen" userId="a0eb31cc-fb57-4beb-a905-b50ad30eea93" providerId="ADAL" clId="{44323E89-2A6C-4E24-81AA-21BC16E73784}" dt="2022-06-07T15:14:05.937" v="16851" actId="2696"/>
        <pc:sldMkLst>
          <pc:docMk/>
          <pc:sldMk cId="2750305817" sldId="325"/>
        </pc:sldMkLst>
      </pc:sldChg>
      <pc:sldChg chg="delSp modSp add mod modTransition">
        <pc:chgData name="Marcel Schrauwen" userId="a0eb31cc-fb57-4beb-a905-b50ad30eea93" providerId="ADAL" clId="{44323E89-2A6C-4E24-81AA-21BC16E73784}" dt="2022-06-10T13:46:59.685" v="24989" actId="962"/>
        <pc:sldMkLst>
          <pc:docMk/>
          <pc:sldMk cId="1695365871" sldId="326"/>
        </pc:sldMkLst>
        <pc:spChg chg="del topLvl">
          <ac:chgData name="Marcel Schrauwen" userId="a0eb31cc-fb57-4beb-a905-b50ad30eea93" providerId="ADAL" clId="{44323E89-2A6C-4E24-81AA-21BC16E73784}" dt="2022-06-10T07:34:33.680" v="19354" actId="478"/>
          <ac:spMkLst>
            <pc:docMk/>
            <pc:sldMk cId="1695365871" sldId="326"/>
            <ac:spMk id="10" creationId="{C5FB6641-BE51-4604-95A6-F6F68E2565EE}"/>
          </ac:spMkLst>
        </pc:spChg>
        <pc:spChg chg="del topLvl">
          <ac:chgData name="Marcel Schrauwen" userId="a0eb31cc-fb57-4beb-a905-b50ad30eea93" providerId="ADAL" clId="{44323E89-2A6C-4E24-81AA-21BC16E73784}" dt="2022-06-10T07:34:36.023" v="19355" actId="478"/>
          <ac:spMkLst>
            <pc:docMk/>
            <pc:sldMk cId="1695365871" sldId="326"/>
            <ac:spMk id="11" creationId="{EA8FA4F3-AE11-4C37-9018-0A7CD1A1EA93}"/>
          </ac:spMkLst>
        </pc:spChg>
        <pc:spChg chg="mod topLvl">
          <ac:chgData name="Marcel Schrauwen" userId="a0eb31cc-fb57-4beb-a905-b50ad30eea93" providerId="ADAL" clId="{44323E89-2A6C-4E24-81AA-21BC16E73784}" dt="2022-06-10T13:46:59.685" v="24989" actId="962"/>
          <ac:spMkLst>
            <pc:docMk/>
            <pc:sldMk cId="1695365871" sldId="326"/>
            <ac:spMk id="12" creationId="{656C6183-36D2-47D3-B749-2B3EAE3AFB85}"/>
          </ac:spMkLst>
        </pc:spChg>
        <pc:spChg chg="mod">
          <ac:chgData name="Marcel Schrauwen" userId="a0eb31cc-fb57-4beb-a905-b50ad30eea93" providerId="ADAL" clId="{44323E89-2A6C-4E24-81AA-21BC16E73784}" dt="2022-06-10T12:45:51.652" v="24498" actId="165"/>
          <ac:spMkLst>
            <pc:docMk/>
            <pc:sldMk cId="1695365871" sldId="326"/>
            <ac:spMk id="45" creationId="{EE775D68-2ED7-4A22-B6A1-CD7437CB8590}"/>
          </ac:spMkLst>
        </pc:spChg>
        <pc:spChg chg="mod">
          <ac:chgData name="Marcel Schrauwen" userId="a0eb31cc-fb57-4beb-a905-b50ad30eea93" providerId="ADAL" clId="{44323E89-2A6C-4E24-81AA-21BC16E73784}" dt="2022-06-10T12:45:51.652" v="24498" actId="165"/>
          <ac:spMkLst>
            <pc:docMk/>
            <pc:sldMk cId="1695365871" sldId="326"/>
            <ac:spMk id="46" creationId="{AFDA2B55-A2A0-4530-A376-000296144079}"/>
          </ac:spMkLst>
        </pc:spChg>
        <pc:grpChg chg="del">
          <ac:chgData name="Marcel Schrauwen" userId="a0eb31cc-fb57-4beb-a905-b50ad30eea93" providerId="ADAL" clId="{44323E89-2A6C-4E24-81AA-21BC16E73784}" dt="2022-06-10T07:34:33.680" v="19354" actId="478"/>
          <ac:grpSpMkLst>
            <pc:docMk/>
            <pc:sldMk cId="1695365871" sldId="326"/>
            <ac:grpSpMk id="26" creationId="{BCE4727A-CC2C-467C-97B4-46B0003CBCDB}"/>
          </ac:grpSpMkLst>
        </pc:grpChg>
        <pc:grpChg chg="del">
          <ac:chgData name="Marcel Schrauwen" userId="a0eb31cc-fb57-4beb-a905-b50ad30eea93" providerId="ADAL" clId="{44323E89-2A6C-4E24-81AA-21BC16E73784}" dt="2022-06-10T07:34:36.023" v="19355" actId="478"/>
          <ac:grpSpMkLst>
            <pc:docMk/>
            <pc:sldMk cId="1695365871" sldId="326"/>
            <ac:grpSpMk id="27" creationId="{185816FB-74E9-48FC-B915-EB1D3F1CE198}"/>
          </ac:grpSpMkLst>
        </pc:grpChg>
        <pc:grpChg chg="del">
          <ac:chgData name="Marcel Schrauwen" userId="a0eb31cc-fb57-4beb-a905-b50ad30eea93" providerId="ADAL" clId="{44323E89-2A6C-4E24-81AA-21BC16E73784}" dt="2022-06-10T12:45:51.652" v="24498" actId="165"/>
          <ac:grpSpMkLst>
            <pc:docMk/>
            <pc:sldMk cId="1695365871" sldId="326"/>
            <ac:grpSpMk id="29" creationId="{BDB503D1-2049-411B-8671-42D477FEAC8B}"/>
          </ac:grpSpMkLst>
        </pc:grpChg>
        <pc:grpChg chg="mod topLvl">
          <ac:chgData name="Marcel Schrauwen" userId="a0eb31cc-fb57-4beb-a905-b50ad30eea93" providerId="ADAL" clId="{44323E89-2A6C-4E24-81AA-21BC16E73784}" dt="2022-06-10T13:41:11.308" v="24956" actId="962"/>
          <ac:grpSpMkLst>
            <pc:docMk/>
            <pc:sldMk cId="1695365871" sldId="326"/>
            <ac:grpSpMk id="43" creationId="{78900793-41F8-4973-9197-21C9ABCBA93E}"/>
          </ac:grpSpMkLst>
        </pc:grpChg>
        <pc:grpChg chg="mod topLvl">
          <ac:chgData name="Marcel Schrauwen" userId="a0eb31cc-fb57-4beb-a905-b50ad30eea93" providerId="ADAL" clId="{44323E89-2A6C-4E24-81AA-21BC16E73784}" dt="2022-06-10T13:39:48.662" v="24945" actId="962"/>
          <ac:grpSpMkLst>
            <pc:docMk/>
            <pc:sldMk cId="1695365871" sldId="326"/>
            <ac:grpSpMk id="48" creationId="{20626C63-9F78-47AC-A638-0DF93E7093C1}"/>
          </ac:grpSpMkLst>
        </pc:grpChg>
        <pc:grpChg chg="mod topLvl">
          <ac:chgData name="Marcel Schrauwen" userId="a0eb31cc-fb57-4beb-a905-b50ad30eea93" providerId="ADAL" clId="{44323E89-2A6C-4E24-81AA-21BC16E73784}" dt="2022-06-10T13:37:12.872" v="24931" actId="962"/>
          <ac:grpSpMkLst>
            <pc:docMk/>
            <pc:sldMk cId="1695365871" sldId="326"/>
            <ac:grpSpMk id="51" creationId="{E8A55D29-C143-4A8F-9F93-2F4F31A5E0B0}"/>
          </ac:grpSpMkLst>
        </pc:grpChg>
        <pc:grpChg chg="mod">
          <ac:chgData name="Marcel Schrauwen" userId="a0eb31cc-fb57-4beb-a905-b50ad30eea93" providerId="ADAL" clId="{44323E89-2A6C-4E24-81AA-21BC16E73784}" dt="2022-06-07T15:23:57.003" v="16932" actId="1076"/>
          <ac:grpSpMkLst>
            <pc:docMk/>
            <pc:sldMk cId="1695365871" sldId="326"/>
            <ac:grpSpMk id="57" creationId="{3DE198E9-34F6-45D3-B7E1-8C80930AE89F}"/>
          </ac:grpSpMkLst>
        </pc:grpChg>
        <pc:grpChg chg="mod">
          <ac:chgData name="Marcel Schrauwen" userId="a0eb31cc-fb57-4beb-a905-b50ad30eea93" providerId="ADAL" clId="{44323E89-2A6C-4E24-81AA-21BC16E73784}" dt="2022-06-07T15:22:03.741" v="16912" actId="1076"/>
          <ac:grpSpMkLst>
            <pc:docMk/>
            <pc:sldMk cId="1695365871" sldId="326"/>
            <ac:grpSpMk id="58" creationId="{A40E0BAB-1A1E-4BF7-8AEE-B7253D95752D}"/>
          </ac:grpSpMkLst>
        </pc:grpChg>
        <pc:grpChg chg="mod">
          <ac:chgData name="Marcel Schrauwen" userId="a0eb31cc-fb57-4beb-a905-b50ad30eea93" providerId="ADAL" clId="{44323E89-2A6C-4E24-81AA-21BC16E73784}" dt="2022-06-07T15:23:45.834" v="16927" actId="14100"/>
          <ac:grpSpMkLst>
            <pc:docMk/>
            <pc:sldMk cId="1695365871" sldId="326"/>
            <ac:grpSpMk id="59" creationId="{137B6487-276C-4EC3-9FD6-BB6C2E478680}"/>
          </ac:grpSpMkLst>
        </pc:grpChg>
        <pc:grpChg chg="mod">
          <ac:chgData name="Marcel Schrauwen" userId="a0eb31cc-fb57-4beb-a905-b50ad30eea93" providerId="ADAL" clId="{44323E89-2A6C-4E24-81AA-21BC16E73784}" dt="2022-06-07T15:22:19.828" v="16915" actId="1076"/>
          <ac:grpSpMkLst>
            <pc:docMk/>
            <pc:sldMk cId="1695365871" sldId="326"/>
            <ac:grpSpMk id="64" creationId="{9AFC84AE-ACDF-49ED-B05D-8E4686799234}"/>
          </ac:grpSpMkLst>
        </pc:grpChg>
        <pc:cxnChg chg="mod">
          <ac:chgData name="Marcel Schrauwen" userId="a0eb31cc-fb57-4beb-a905-b50ad30eea93" providerId="ADAL" clId="{44323E89-2A6C-4E24-81AA-21BC16E73784}" dt="2022-06-07T15:22:23.899" v="16916" actId="1076"/>
          <ac:cxnSpMkLst>
            <pc:docMk/>
            <pc:sldMk cId="1695365871" sldId="326"/>
            <ac:cxnSpMk id="41" creationId="{C3A93111-C445-4C19-9720-CC43910D8EFB}"/>
          </ac:cxnSpMkLst>
        </pc:cxnChg>
        <pc:cxnChg chg="mod">
          <ac:chgData name="Marcel Schrauwen" userId="a0eb31cc-fb57-4beb-a905-b50ad30eea93" providerId="ADAL" clId="{44323E89-2A6C-4E24-81AA-21BC16E73784}" dt="2022-06-07T15:23:57.003" v="16932" actId="1076"/>
          <ac:cxnSpMkLst>
            <pc:docMk/>
            <pc:sldMk cId="1695365871" sldId="326"/>
            <ac:cxnSpMk id="44" creationId="{88FDE48F-35BE-484F-A2B3-2F05D9363D6A}"/>
          </ac:cxnSpMkLst>
        </pc:cxnChg>
        <pc:cxnChg chg="mod">
          <ac:chgData name="Marcel Schrauwen" userId="a0eb31cc-fb57-4beb-a905-b50ad30eea93" providerId="ADAL" clId="{44323E89-2A6C-4E24-81AA-21BC16E73784}" dt="2022-06-07T15:22:13.056" v="16913" actId="14100"/>
          <ac:cxnSpMkLst>
            <pc:docMk/>
            <pc:sldMk cId="1695365871" sldId="326"/>
            <ac:cxnSpMk id="54" creationId="{B2A9801C-C134-4EAF-ABE3-DFC74EE90858}"/>
          </ac:cxnSpMkLst>
        </pc:cxnChg>
      </pc:sldChg>
      <pc:sldChg chg="add del">
        <pc:chgData name="Marcel Schrauwen" userId="a0eb31cc-fb57-4beb-a905-b50ad30eea93" providerId="ADAL" clId="{44323E89-2A6C-4E24-81AA-21BC16E73784}" dt="2022-06-07T15:14:05.937" v="16851" actId="2696"/>
        <pc:sldMkLst>
          <pc:docMk/>
          <pc:sldMk cId="2277868506" sldId="326"/>
        </pc:sldMkLst>
      </pc:sldChg>
      <pc:sldChg chg="add del">
        <pc:chgData name="Marcel Schrauwen" userId="a0eb31cc-fb57-4beb-a905-b50ad30eea93" providerId="ADAL" clId="{44323E89-2A6C-4E24-81AA-21BC16E73784}" dt="2022-06-07T15:14:05.937" v="16851" actId="2696"/>
        <pc:sldMkLst>
          <pc:docMk/>
          <pc:sldMk cId="2249558764" sldId="327"/>
        </pc:sldMkLst>
      </pc:sldChg>
      <pc:sldChg chg="addSp delSp modSp add mod modTransition">
        <pc:chgData name="Marcel Schrauwen" userId="a0eb31cc-fb57-4beb-a905-b50ad30eea93" providerId="ADAL" clId="{44323E89-2A6C-4E24-81AA-21BC16E73784}" dt="2022-06-10T13:47:09.332" v="24990" actId="962"/>
        <pc:sldMkLst>
          <pc:docMk/>
          <pc:sldMk cId="3975110883" sldId="327"/>
        </pc:sldMkLst>
        <pc:spChg chg="del topLvl">
          <ac:chgData name="Marcel Schrauwen" userId="a0eb31cc-fb57-4beb-a905-b50ad30eea93" providerId="ADAL" clId="{44323E89-2A6C-4E24-81AA-21BC16E73784}" dt="2022-06-10T07:35:54.686" v="19413" actId="478"/>
          <ac:spMkLst>
            <pc:docMk/>
            <pc:sldMk cId="3975110883" sldId="327"/>
            <ac:spMk id="10" creationId="{C5FB6641-BE51-4604-95A6-F6F68E2565EE}"/>
          </ac:spMkLst>
        </pc:spChg>
        <pc:spChg chg="del topLvl">
          <ac:chgData name="Marcel Schrauwen" userId="a0eb31cc-fb57-4beb-a905-b50ad30eea93" providerId="ADAL" clId="{44323E89-2A6C-4E24-81AA-21BC16E73784}" dt="2022-06-10T07:35:45.512" v="19408" actId="478"/>
          <ac:spMkLst>
            <pc:docMk/>
            <pc:sldMk cId="3975110883" sldId="327"/>
            <ac:spMk id="11" creationId="{EA8FA4F3-AE11-4C37-9018-0A7CD1A1EA93}"/>
          </ac:spMkLst>
        </pc:spChg>
        <pc:spChg chg="mod topLvl">
          <ac:chgData name="Marcel Schrauwen" userId="a0eb31cc-fb57-4beb-a905-b50ad30eea93" providerId="ADAL" clId="{44323E89-2A6C-4E24-81AA-21BC16E73784}" dt="2022-06-10T13:47:09.332" v="24990" actId="962"/>
          <ac:spMkLst>
            <pc:docMk/>
            <pc:sldMk cId="3975110883" sldId="327"/>
            <ac:spMk id="12" creationId="{656C6183-36D2-47D3-B749-2B3EAE3AFB85}"/>
          </ac:spMkLst>
        </pc:spChg>
        <pc:spChg chg="mod">
          <ac:chgData name="Marcel Schrauwen" userId="a0eb31cc-fb57-4beb-a905-b50ad30eea93" providerId="ADAL" clId="{44323E89-2A6C-4E24-81AA-21BC16E73784}" dt="2022-06-10T12:47:43.967" v="24512" actId="165"/>
          <ac:spMkLst>
            <pc:docMk/>
            <pc:sldMk cId="3975110883" sldId="327"/>
            <ac:spMk id="45" creationId="{EE775D68-2ED7-4A22-B6A1-CD7437CB8590}"/>
          </ac:spMkLst>
        </pc:spChg>
        <pc:spChg chg="mod">
          <ac:chgData name="Marcel Schrauwen" userId="a0eb31cc-fb57-4beb-a905-b50ad30eea93" providerId="ADAL" clId="{44323E89-2A6C-4E24-81AA-21BC16E73784}" dt="2022-06-10T12:47:43.967" v="24512" actId="165"/>
          <ac:spMkLst>
            <pc:docMk/>
            <pc:sldMk cId="3975110883" sldId="327"/>
            <ac:spMk id="46" creationId="{AFDA2B55-A2A0-4530-A376-000296144079}"/>
          </ac:spMkLst>
        </pc:spChg>
        <pc:grpChg chg="add del">
          <ac:chgData name="Marcel Schrauwen" userId="a0eb31cc-fb57-4beb-a905-b50ad30eea93" providerId="ADAL" clId="{44323E89-2A6C-4E24-81AA-21BC16E73784}" dt="2022-06-10T07:35:54.686" v="19413" actId="478"/>
          <ac:grpSpMkLst>
            <pc:docMk/>
            <pc:sldMk cId="3975110883" sldId="327"/>
            <ac:grpSpMk id="26" creationId="{BCE4727A-CC2C-467C-97B4-46B0003CBCDB}"/>
          </ac:grpSpMkLst>
        </pc:grpChg>
        <pc:grpChg chg="del">
          <ac:chgData name="Marcel Schrauwen" userId="a0eb31cc-fb57-4beb-a905-b50ad30eea93" providerId="ADAL" clId="{44323E89-2A6C-4E24-81AA-21BC16E73784}" dt="2022-06-10T07:35:45.512" v="19408" actId="478"/>
          <ac:grpSpMkLst>
            <pc:docMk/>
            <pc:sldMk cId="3975110883" sldId="327"/>
            <ac:grpSpMk id="27" creationId="{185816FB-74E9-48FC-B915-EB1D3F1CE198}"/>
          </ac:grpSpMkLst>
        </pc:grpChg>
        <pc:grpChg chg="del">
          <ac:chgData name="Marcel Schrauwen" userId="a0eb31cc-fb57-4beb-a905-b50ad30eea93" providerId="ADAL" clId="{44323E89-2A6C-4E24-81AA-21BC16E73784}" dt="2022-06-10T12:47:43.967" v="24512" actId="165"/>
          <ac:grpSpMkLst>
            <pc:docMk/>
            <pc:sldMk cId="3975110883" sldId="327"/>
            <ac:grpSpMk id="29" creationId="{BDB503D1-2049-411B-8671-42D477FEAC8B}"/>
          </ac:grpSpMkLst>
        </pc:grpChg>
        <pc:grpChg chg="mod topLvl">
          <ac:chgData name="Marcel Schrauwen" userId="a0eb31cc-fb57-4beb-a905-b50ad30eea93" providerId="ADAL" clId="{44323E89-2A6C-4E24-81AA-21BC16E73784}" dt="2022-06-10T13:41:16.080" v="24957" actId="962"/>
          <ac:grpSpMkLst>
            <pc:docMk/>
            <pc:sldMk cId="3975110883" sldId="327"/>
            <ac:grpSpMk id="43" creationId="{78900793-41F8-4973-9197-21C9ABCBA93E}"/>
          </ac:grpSpMkLst>
        </pc:grpChg>
        <pc:grpChg chg="mod topLvl">
          <ac:chgData name="Marcel Schrauwen" userId="a0eb31cc-fb57-4beb-a905-b50ad30eea93" providerId="ADAL" clId="{44323E89-2A6C-4E24-81AA-21BC16E73784}" dt="2022-06-10T13:39:54.744" v="24946" actId="962"/>
          <ac:grpSpMkLst>
            <pc:docMk/>
            <pc:sldMk cId="3975110883" sldId="327"/>
            <ac:grpSpMk id="48" creationId="{20626C63-9F78-47AC-A638-0DF93E7093C1}"/>
          </ac:grpSpMkLst>
        </pc:grpChg>
        <pc:grpChg chg="mod topLvl">
          <ac:chgData name="Marcel Schrauwen" userId="a0eb31cc-fb57-4beb-a905-b50ad30eea93" providerId="ADAL" clId="{44323E89-2A6C-4E24-81AA-21BC16E73784}" dt="2022-06-10T13:37:21.510" v="24932" actId="962"/>
          <ac:grpSpMkLst>
            <pc:docMk/>
            <pc:sldMk cId="3975110883" sldId="327"/>
            <ac:grpSpMk id="51" creationId="{E8A55D29-C143-4A8F-9F93-2F4F31A5E0B0}"/>
          </ac:grpSpMkLst>
        </pc:grpChg>
        <pc:grpChg chg="mod">
          <ac:chgData name="Marcel Schrauwen" userId="a0eb31cc-fb57-4beb-a905-b50ad30eea93" providerId="ADAL" clId="{44323E89-2A6C-4E24-81AA-21BC16E73784}" dt="2022-06-07T15:24:12.688" v="16938" actId="1037"/>
          <ac:grpSpMkLst>
            <pc:docMk/>
            <pc:sldMk cId="3975110883" sldId="327"/>
            <ac:grpSpMk id="57" creationId="{3DE198E9-34F6-45D3-B7E1-8C80930AE89F}"/>
          </ac:grpSpMkLst>
        </pc:grpChg>
        <pc:cxnChg chg="mod">
          <ac:chgData name="Marcel Schrauwen" userId="a0eb31cc-fb57-4beb-a905-b50ad30eea93" providerId="ADAL" clId="{44323E89-2A6C-4E24-81AA-21BC16E73784}" dt="2022-06-07T15:24:20.923" v="16939" actId="14100"/>
          <ac:cxnSpMkLst>
            <pc:docMk/>
            <pc:sldMk cId="3975110883" sldId="327"/>
            <ac:cxnSpMk id="44" creationId="{88FDE48F-35BE-484F-A2B3-2F05D9363D6A}"/>
          </ac:cxnSpMkLst>
        </pc:cxnChg>
      </pc:sldChg>
      <pc:sldChg chg="delSp modSp add mod modTransition">
        <pc:chgData name="Marcel Schrauwen" userId="a0eb31cc-fb57-4beb-a905-b50ad30eea93" providerId="ADAL" clId="{44323E89-2A6C-4E24-81AA-21BC16E73784}" dt="2022-06-10T13:47:14.349" v="24991" actId="962"/>
        <pc:sldMkLst>
          <pc:docMk/>
          <pc:sldMk cId="777786072" sldId="328"/>
        </pc:sldMkLst>
        <pc:spChg chg="del topLvl">
          <ac:chgData name="Marcel Schrauwen" userId="a0eb31cc-fb57-4beb-a905-b50ad30eea93" providerId="ADAL" clId="{44323E89-2A6C-4E24-81AA-21BC16E73784}" dt="2022-06-10T07:36:13.623" v="19416" actId="478"/>
          <ac:spMkLst>
            <pc:docMk/>
            <pc:sldMk cId="777786072" sldId="328"/>
            <ac:spMk id="10" creationId="{C5FB6641-BE51-4604-95A6-F6F68E2565EE}"/>
          </ac:spMkLst>
        </pc:spChg>
        <pc:spChg chg="del mod topLvl">
          <ac:chgData name="Marcel Schrauwen" userId="a0eb31cc-fb57-4beb-a905-b50ad30eea93" providerId="ADAL" clId="{44323E89-2A6C-4E24-81AA-21BC16E73784}" dt="2022-06-10T07:36:16.782" v="19418" actId="478"/>
          <ac:spMkLst>
            <pc:docMk/>
            <pc:sldMk cId="777786072" sldId="328"/>
            <ac:spMk id="11" creationId="{EA8FA4F3-AE11-4C37-9018-0A7CD1A1EA93}"/>
          </ac:spMkLst>
        </pc:spChg>
        <pc:spChg chg="mod topLvl">
          <ac:chgData name="Marcel Schrauwen" userId="a0eb31cc-fb57-4beb-a905-b50ad30eea93" providerId="ADAL" clId="{44323E89-2A6C-4E24-81AA-21BC16E73784}" dt="2022-06-10T13:47:14.349" v="24991" actId="962"/>
          <ac:spMkLst>
            <pc:docMk/>
            <pc:sldMk cId="777786072" sldId="328"/>
            <ac:spMk id="12" creationId="{656C6183-36D2-47D3-B749-2B3EAE3AFB85}"/>
          </ac:spMkLst>
        </pc:spChg>
        <pc:spChg chg="mod">
          <ac:chgData name="Marcel Schrauwen" userId="a0eb31cc-fb57-4beb-a905-b50ad30eea93" providerId="ADAL" clId="{44323E89-2A6C-4E24-81AA-21BC16E73784}" dt="2022-06-07T15:24:43.048" v="16947" actId="1036"/>
          <ac:spMkLst>
            <pc:docMk/>
            <pc:sldMk cId="777786072" sldId="328"/>
            <ac:spMk id="22" creationId="{0AFEEB90-97D5-47CA-865B-D13CA7421809}"/>
          </ac:spMkLst>
        </pc:spChg>
        <pc:spChg chg="mod">
          <ac:chgData name="Marcel Schrauwen" userId="a0eb31cc-fb57-4beb-a905-b50ad30eea93" providerId="ADAL" clId="{44323E89-2A6C-4E24-81AA-21BC16E73784}" dt="2022-06-10T12:51:11.621" v="24821" actId="165"/>
          <ac:spMkLst>
            <pc:docMk/>
            <pc:sldMk cId="777786072" sldId="328"/>
            <ac:spMk id="45" creationId="{EE775D68-2ED7-4A22-B6A1-CD7437CB8590}"/>
          </ac:spMkLst>
        </pc:spChg>
        <pc:spChg chg="mod">
          <ac:chgData name="Marcel Schrauwen" userId="a0eb31cc-fb57-4beb-a905-b50ad30eea93" providerId="ADAL" clId="{44323E89-2A6C-4E24-81AA-21BC16E73784}" dt="2022-06-10T12:51:11.621" v="24821" actId="165"/>
          <ac:spMkLst>
            <pc:docMk/>
            <pc:sldMk cId="777786072" sldId="328"/>
            <ac:spMk id="46" creationId="{AFDA2B55-A2A0-4530-A376-000296144079}"/>
          </ac:spMkLst>
        </pc:spChg>
        <pc:grpChg chg="del">
          <ac:chgData name="Marcel Schrauwen" userId="a0eb31cc-fb57-4beb-a905-b50ad30eea93" providerId="ADAL" clId="{44323E89-2A6C-4E24-81AA-21BC16E73784}" dt="2022-06-10T07:36:13.623" v="19416" actId="478"/>
          <ac:grpSpMkLst>
            <pc:docMk/>
            <pc:sldMk cId="777786072" sldId="328"/>
            <ac:grpSpMk id="26" creationId="{BCE4727A-CC2C-467C-97B4-46B0003CBCDB}"/>
          </ac:grpSpMkLst>
        </pc:grpChg>
        <pc:grpChg chg="del">
          <ac:chgData name="Marcel Schrauwen" userId="a0eb31cc-fb57-4beb-a905-b50ad30eea93" providerId="ADAL" clId="{44323E89-2A6C-4E24-81AA-21BC16E73784}" dt="2022-06-10T07:36:16.782" v="19418" actId="478"/>
          <ac:grpSpMkLst>
            <pc:docMk/>
            <pc:sldMk cId="777786072" sldId="328"/>
            <ac:grpSpMk id="27" creationId="{185816FB-74E9-48FC-B915-EB1D3F1CE198}"/>
          </ac:grpSpMkLst>
        </pc:grpChg>
        <pc:grpChg chg="del">
          <ac:chgData name="Marcel Schrauwen" userId="a0eb31cc-fb57-4beb-a905-b50ad30eea93" providerId="ADAL" clId="{44323E89-2A6C-4E24-81AA-21BC16E73784}" dt="2022-06-10T12:51:11.621" v="24821" actId="165"/>
          <ac:grpSpMkLst>
            <pc:docMk/>
            <pc:sldMk cId="777786072" sldId="328"/>
            <ac:grpSpMk id="29" creationId="{BDB503D1-2049-411B-8671-42D477FEAC8B}"/>
          </ac:grpSpMkLst>
        </pc:grpChg>
        <pc:grpChg chg="mod topLvl">
          <ac:chgData name="Marcel Schrauwen" userId="a0eb31cc-fb57-4beb-a905-b50ad30eea93" providerId="ADAL" clId="{44323E89-2A6C-4E24-81AA-21BC16E73784}" dt="2022-06-10T13:41:22.275" v="24958" actId="962"/>
          <ac:grpSpMkLst>
            <pc:docMk/>
            <pc:sldMk cId="777786072" sldId="328"/>
            <ac:grpSpMk id="43" creationId="{78900793-41F8-4973-9197-21C9ABCBA93E}"/>
          </ac:grpSpMkLst>
        </pc:grpChg>
        <pc:grpChg chg="mod topLvl">
          <ac:chgData name="Marcel Schrauwen" userId="a0eb31cc-fb57-4beb-a905-b50ad30eea93" providerId="ADAL" clId="{44323E89-2A6C-4E24-81AA-21BC16E73784}" dt="2022-06-10T13:39:59.070" v="24947" actId="962"/>
          <ac:grpSpMkLst>
            <pc:docMk/>
            <pc:sldMk cId="777786072" sldId="328"/>
            <ac:grpSpMk id="48" creationId="{20626C63-9F78-47AC-A638-0DF93E7093C1}"/>
          </ac:grpSpMkLst>
        </pc:grpChg>
        <pc:grpChg chg="mod topLvl">
          <ac:chgData name="Marcel Schrauwen" userId="a0eb31cc-fb57-4beb-a905-b50ad30eea93" providerId="ADAL" clId="{44323E89-2A6C-4E24-81AA-21BC16E73784}" dt="2022-06-10T13:37:29.394" v="24933" actId="962"/>
          <ac:grpSpMkLst>
            <pc:docMk/>
            <pc:sldMk cId="777786072" sldId="328"/>
            <ac:grpSpMk id="51" creationId="{E8A55D29-C143-4A8F-9F93-2F4F31A5E0B0}"/>
          </ac:grpSpMkLst>
        </pc:grpChg>
        <pc:grpChg chg="mod">
          <ac:chgData name="Marcel Schrauwen" userId="a0eb31cc-fb57-4beb-a905-b50ad30eea93" providerId="ADAL" clId="{44323E89-2A6C-4E24-81AA-21BC16E73784}" dt="2022-06-07T15:24:36.303" v="16941" actId="1076"/>
          <ac:grpSpMkLst>
            <pc:docMk/>
            <pc:sldMk cId="777786072" sldId="328"/>
            <ac:grpSpMk id="59" creationId="{137B6487-276C-4EC3-9FD6-BB6C2E478680}"/>
          </ac:grpSpMkLst>
        </pc:grpChg>
        <pc:cxnChg chg="mod">
          <ac:chgData name="Marcel Schrauwen" userId="a0eb31cc-fb57-4beb-a905-b50ad30eea93" providerId="ADAL" clId="{44323E89-2A6C-4E24-81AA-21BC16E73784}" dt="2022-06-07T15:24:43.048" v="16947" actId="1036"/>
          <ac:cxnSpMkLst>
            <pc:docMk/>
            <pc:sldMk cId="777786072" sldId="328"/>
            <ac:cxnSpMk id="44" creationId="{88FDE48F-35BE-484F-A2B3-2F05D9363D6A}"/>
          </ac:cxnSpMkLst>
        </pc:cxnChg>
      </pc:sldChg>
      <pc:sldChg chg="add del">
        <pc:chgData name="Marcel Schrauwen" userId="a0eb31cc-fb57-4beb-a905-b50ad30eea93" providerId="ADAL" clId="{44323E89-2A6C-4E24-81AA-21BC16E73784}" dt="2022-06-07T15:14:05.937" v="16851" actId="2696"/>
        <pc:sldMkLst>
          <pc:docMk/>
          <pc:sldMk cId="1061023243" sldId="328"/>
        </pc:sldMkLst>
      </pc:sldChg>
      <pc:sldChg chg="delSp modSp add mod modTransition">
        <pc:chgData name="Marcel Schrauwen" userId="a0eb31cc-fb57-4beb-a905-b50ad30eea93" providerId="ADAL" clId="{44323E89-2A6C-4E24-81AA-21BC16E73784}" dt="2022-06-10T13:47:20.221" v="24992" actId="962"/>
        <pc:sldMkLst>
          <pc:docMk/>
          <pc:sldMk cId="1529698187" sldId="329"/>
        </pc:sldMkLst>
        <pc:spChg chg="del topLvl">
          <ac:chgData name="Marcel Schrauwen" userId="a0eb31cc-fb57-4beb-a905-b50ad30eea93" providerId="ADAL" clId="{44323E89-2A6C-4E24-81AA-21BC16E73784}" dt="2022-06-10T07:36:28.966" v="19422" actId="478"/>
          <ac:spMkLst>
            <pc:docMk/>
            <pc:sldMk cId="1529698187" sldId="329"/>
            <ac:spMk id="10" creationId="{C5FB6641-BE51-4604-95A6-F6F68E2565EE}"/>
          </ac:spMkLst>
        </pc:spChg>
        <pc:spChg chg="del topLvl">
          <ac:chgData name="Marcel Schrauwen" userId="a0eb31cc-fb57-4beb-a905-b50ad30eea93" providerId="ADAL" clId="{44323E89-2A6C-4E24-81AA-21BC16E73784}" dt="2022-06-10T07:36:31.610" v="19423" actId="478"/>
          <ac:spMkLst>
            <pc:docMk/>
            <pc:sldMk cId="1529698187" sldId="329"/>
            <ac:spMk id="11" creationId="{EA8FA4F3-AE11-4C37-9018-0A7CD1A1EA93}"/>
          </ac:spMkLst>
        </pc:spChg>
        <pc:spChg chg="mod topLvl">
          <ac:chgData name="Marcel Schrauwen" userId="a0eb31cc-fb57-4beb-a905-b50ad30eea93" providerId="ADAL" clId="{44323E89-2A6C-4E24-81AA-21BC16E73784}" dt="2022-06-10T13:47:20.221" v="24992" actId="962"/>
          <ac:spMkLst>
            <pc:docMk/>
            <pc:sldMk cId="1529698187" sldId="329"/>
            <ac:spMk id="12" creationId="{656C6183-36D2-47D3-B749-2B3EAE3AFB85}"/>
          </ac:spMkLst>
        </pc:spChg>
        <pc:spChg chg="mod">
          <ac:chgData name="Marcel Schrauwen" userId="a0eb31cc-fb57-4beb-a905-b50ad30eea93" providerId="ADAL" clId="{44323E89-2A6C-4E24-81AA-21BC16E73784}" dt="2022-06-07T15:25:16.925" v="16950" actId="1076"/>
          <ac:spMkLst>
            <pc:docMk/>
            <pc:sldMk cId="1529698187" sldId="329"/>
            <ac:spMk id="32" creationId="{D7F87FAA-0694-4246-A1BD-C1EC12B5A9E0}"/>
          </ac:spMkLst>
        </pc:spChg>
        <pc:spChg chg="mod">
          <ac:chgData name="Marcel Schrauwen" userId="a0eb31cc-fb57-4beb-a905-b50ad30eea93" providerId="ADAL" clId="{44323E89-2A6C-4E24-81AA-21BC16E73784}" dt="2022-06-07T15:25:23.773" v="16951" actId="1076"/>
          <ac:spMkLst>
            <pc:docMk/>
            <pc:sldMk cId="1529698187" sldId="329"/>
            <ac:spMk id="33" creationId="{39A3E269-B832-4B20-A775-84A346895085}"/>
          </ac:spMkLst>
        </pc:spChg>
        <pc:spChg chg="mod">
          <ac:chgData name="Marcel Schrauwen" userId="a0eb31cc-fb57-4beb-a905-b50ad30eea93" providerId="ADAL" clId="{44323E89-2A6C-4E24-81AA-21BC16E73784}" dt="2022-06-07T15:25:23.773" v="16951" actId="1076"/>
          <ac:spMkLst>
            <pc:docMk/>
            <pc:sldMk cId="1529698187" sldId="329"/>
            <ac:spMk id="35" creationId="{4D1E6534-9A04-43B1-B24C-8F92EB2A660B}"/>
          </ac:spMkLst>
        </pc:spChg>
        <pc:spChg chg="mod">
          <ac:chgData name="Marcel Schrauwen" userId="a0eb31cc-fb57-4beb-a905-b50ad30eea93" providerId="ADAL" clId="{44323E89-2A6C-4E24-81AA-21BC16E73784}" dt="2022-06-07T15:25:23.773" v="16951" actId="1076"/>
          <ac:spMkLst>
            <pc:docMk/>
            <pc:sldMk cId="1529698187" sldId="329"/>
            <ac:spMk id="36" creationId="{C8559C0C-6BE4-468D-9043-A55035D0B492}"/>
          </ac:spMkLst>
        </pc:spChg>
        <pc:spChg chg="mod">
          <ac:chgData name="Marcel Schrauwen" userId="a0eb31cc-fb57-4beb-a905-b50ad30eea93" providerId="ADAL" clId="{44323E89-2A6C-4E24-81AA-21BC16E73784}" dt="2022-06-07T15:25:23.773" v="16951" actId="1076"/>
          <ac:spMkLst>
            <pc:docMk/>
            <pc:sldMk cId="1529698187" sldId="329"/>
            <ac:spMk id="38" creationId="{D6B89420-6ED6-4629-8521-B29B76EFB61A}"/>
          </ac:spMkLst>
        </pc:spChg>
        <pc:spChg chg="mod">
          <ac:chgData name="Marcel Schrauwen" userId="a0eb31cc-fb57-4beb-a905-b50ad30eea93" providerId="ADAL" clId="{44323E89-2A6C-4E24-81AA-21BC16E73784}" dt="2022-06-07T15:25:23.773" v="16951" actId="1076"/>
          <ac:spMkLst>
            <pc:docMk/>
            <pc:sldMk cId="1529698187" sldId="329"/>
            <ac:spMk id="39" creationId="{71B197DE-AFEA-4BBD-92F6-A2752540CE0E}"/>
          </ac:spMkLst>
        </pc:spChg>
        <pc:spChg chg="mod">
          <ac:chgData name="Marcel Schrauwen" userId="a0eb31cc-fb57-4beb-a905-b50ad30eea93" providerId="ADAL" clId="{44323E89-2A6C-4E24-81AA-21BC16E73784}" dt="2022-06-07T15:25:29.172" v="16952" actId="1076"/>
          <ac:spMkLst>
            <pc:docMk/>
            <pc:sldMk cId="1529698187" sldId="329"/>
            <ac:spMk id="42" creationId="{2472DF52-3C88-488E-A9F7-CBAA5CA3AFD2}"/>
          </ac:spMkLst>
        </pc:spChg>
        <pc:spChg chg="mod">
          <ac:chgData name="Marcel Schrauwen" userId="a0eb31cc-fb57-4beb-a905-b50ad30eea93" providerId="ADAL" clId="{44323E89-2A6C-4E24-81AA-21BC16E73784}" dt="2022-06-10T12:51:05.129" v="24820" actId="165"/>
          <ac:spMkLst>
            <pc:docMk/>
            <pc:sldMk cId="1529698187" sldId="329"/>
            <ac:spMk id="45" creationId="{EE775D68-2ED7-4A22-B6A1-CD7437CB8590}"/>
          </ac:spMkLst>
        </pc:spChg>
        <pc:spChg chg="mod">
          <ac:chgData name="Marcel Schrauwen" userId="a0eb31cc-fb57-4beb-a905-b50ad30eea93" providerId="ADAL" clId="{44323E89-2A6C-4E24-81AA-21BC16E73784}" dt="2022-06-10T12:51:05.129" v="24820" actId="165"/>
          <ac:spMkLst>
            <pc:docMk/>
            <pc:sldMk cId="1529698187" sldId="329"/>
            <ac:spMk id="46" creationId="{AFDA2B55-A2A0-4530-A376-000296144079}"/>
          </ac:spMkLst>
        </pc:spChg>
        <pc:grpChg chg="del">
          <ac:chgData name="Marcel Schrauwen" userId="a0eb31cc-fb57-4beb-a905-b50ad30eea93" providerId="ADAL" clId="{44323E89-2A6C-4E24-81AA-21BC16E73784}" dt="2022-06-10T07:36:28.966" v="19422" actId="478"/>
          <ac:grpSpMkLst>
            <pc:docMk/>
            <pc:sldMk cId="1529698187" sldId="329"/>
            <ac:grpSpMk id="26" creationId="{BCE4727A-CC2C-467C-97B4-46B0003CBCDB}"/>
          </ac:grpSpMkLst>
        </pc:grpChg>
        <pc:grpChg chg="del">
          <ac:chgData name="Marcel Schrauwen" userId="a0eb31cc-fb57-4beb-a905-b50ad30eea93" providerId="ADAL" clId="{44323E89-2A6C-4E24-81AA-21BC16E73784}" dt="2022-06-10T07:36:31.610" v="19423" actId="478"/>
          <ac:grpSpMkLst>
            <pc:docMk/>
            <pc:sldMk cId="1529698187" sldId="329"/>
            <ac:grpSpMk id="27" creationId="{185816FB-74E9-48FC-B915-EB1D3F1CE198}"/>
          </ac:grpSpMkLst>
        </pc:grpChg>
        <pc:grpChg chg="del">
          <ac:chgData name="Marcel Schrauwen" userId="a0eb31cc-fb57-4beb-a905-b50ad30eea93" providerId="ADAL" clId="{44323E89-2A6C-4E24-81AA-21BC16E73784}" dt="2022-06-10T12:51:05.129" v="24820" actId="165"/>
          <ac:grpSpMkLst>
            <pc:docMk/>
            <pc:sldMk cId="1529698187" sldId="329"/>
            <ac:grpSpMk id="29" creationId="{BDB503D1-2049-411B-8671-42D477FEAC8B}"/>
          </ac:grpSpMkLst>
        </pc:grpChg>
        <pc:grpChg chg="mod topLvl">
          <ac:chgData name="Marcel Schrauwen" userId="a0eb31cc-fb57-4beb-a905-b50ad30eea93" providerId="ADAL" clId="{44323E89-2A6C-4E24-81AA-21BC16E73784}" dt="2022-06-10T13:41:27.359" v="24959" actId="962"/>
          <ac:grpSpMkLst>
            <pc:docMk/>
            <pc:sldMk cId="1529698187" sldId="329"/>
            <ac:grpSpMk id="43" creationId="{78900793-41F8-4973-9197-21C9ABCBA93E}"/>
          </ac:grpSpMkLst>
        </pc:grpChg>
        <pc:grpChg chg="mod topLvl">
          <ac:chgData name="Marcel Schrauwen" userId="a0eb31cc-fb57-4beb-a905-b50ad30eea93" providerId="ADAL" clId="{44323E89-2A6C-4E24-81AA-21BC16E73784}" dt="2022-06-10T13:40:05.849" v="24948" actId="962"/>
          <ac:grpSpMkLst>
            <pc:docMk/>
            <pc:sldMk cId="1529698187" sldId="329"/>
            <ac:grpSpMk id="48" creationId="{20626C63-9F78-47AC-A638-0DF93E7093C1}"/>
          </ac:grpSpMkLst>
        </pc:grpChg>
        <pc:grpChg chg="mod topLvl">
          <ac:chgData name="Marcel Schrauwen" userId="a0eb31cc-fb57-4beb-a905-b50ad30eea93" providerId="ADAL" clId="{44323E89-2A6C-4E24-81AA-21BC16E73784}" dt="2022-06-10T13:37:37.141" v="24934" actId="962"/>
          <ac:grpSpMkLst>
            <pc:docMk/>
            <pc:sldMk cId="1529698187" sldId="329"/>
            <ac:grpSpMk id="51" creationId="{E8A55D29-C143-4A8F-9F93-2F4F31A5E0B0}"/>
          </ac:grpSpMkLst>
        </pc:grpChg>
        <pc:grpChg chg="mod">
          <ac:chgData name="Marcel Schrauwen" userId="a0eb31cc-fb57-4beb-a905-b50ad30eea93" providerId="ADAL" clId="{44323E89-2A6C-4E24-81AA-21BC16E73784}" dt="2022-06-07T15:25:12.478" v="16949" actId="1076"/>
          <ac:grpSpMkLst>
            <pc:docMk/>
            <pc:sldMk cId="1529698187" sldId="329"/>
            <ac:grpSpMk id="64" creationId="{9AFC84AE-ACDF-49ED-B05D-8E4686799234}"/>
          </ac:grpSpMkLst>
        </pc:grpChg>
      </pc:sldChg>
      <pc:sldChg chg="delSp modSp add mod modTransition">
        <pc:chgData name="Marcel Schrauwen" userId="a0eb31cc-fb57-4beb-a905-b50ad30eea93" providerId="ADAL" clId="{44323E89-2A6C-4E24-81AA-21BC16E73784}" dt="2022-06-10T13:47:25.599" v="24993" actId="962"/>
        <pc:sldMkLst>
          <pc:docMk/>
          <pc:sldMk cId="817925566" sldId="330"/>
        </pc:sldMkLst>
        <pc:spChg chg="del topLvl">
          <ac:chgData name="Marcel Schrauwen" userId="a0eb31cc-fb57-4beb-a905-b50ad30eea93" providerId="ADAL" clId="{44323E89-2A6C-4E24-81AA-21BC16E73784}" dt="2022-06-10T07:36:46.411" v="19426" actId="478"/>
          <ac:spMkLst>
            <pc:docMk/>
            <pc:sldMk cId="817925566" sldId="330"/>
            <ac:spMk id="10" creationId="{C5FB6641-BE51-4604-95A6-F6F68E2565EE}"/>
          </ac:spMkLst>
        </pc:spChg>
        <pc:spChg chg="del topLvl">
          <ac:chgData name="Marcel Schrauwen" userId="a0eb31cc-fb57-4beb-a905-b50ad30eea93" providerId="ADAL" clId="{44323E89-2A6C-4E24-81AA-21BC16E73784}" dt="2022-06-10T07:36:49.117" v="19427" actId="478"/>
          <ac:spMkLst>
            <pc:docMk/>
            <pc:sldMk cId="817925566" sldId="330"/>
            <ac:spMk id="11" creationId="{EA8FA4F3-AE11-4C37-9018-0A7CD1A1EA93}"/>
          </ac:spMkLst>
        </pc:spChg>
        <pc:spChg chg="mod topLvl">
          <ac:chgData name="Marcel Schrauwen" userId="a0eb31cc-fb57-4beb-a905-b50ad30eea93" providerId="ADAL" clId="{44323E89-2A6C-4E24-81AA-21BC16E73784}" dt="2022-06-10T13:47:25.599" v="24993" actId="962"/>
          <ac:spMkLst>
            <pc:docMk/>
            <pc:sldMk cId="817925566" sldId="330"/>
            <ac:spMk id="12" creationId="{656C6183-36D2-47D3-B749-2B3EAE3AFB85}"/>
          </ac:spMkLst>
        </pc:spChg>
        <pc:spChg chg="mod">
          <ac:chgData name="Marcel Schrauwen" userId="a0eb31cc-fb57-4beb-a905-b50ad30eea93" providerId="ADAL" clId="{44323E89-2A6C-4E24-81AA-21BC16E73784}" dt="2022-06-10T12:50:59.845" v="24819" actId="165"/>
          <ac:spMkLst>
            <pc:docMk/>
            <pc:sldMk cId="817925566" sldId="330"/>
            <ac:spMk id="45" creationId="{EE775D68-2ED7-4A22-B6A1-CD7437CB8590}"/>
          </ac:spMkLst>
        </pc:spChg>
        <pc:spChg chg="mod">
          <ac:chgData name="Marcel Schrauwen" userId="a0eb31cc-fb57-4beb-a905-b50ad30eea93" providerId="ADAL" clId="{44323E89-2A6C-4E24-81AA-21BC16E73784}" dt="2022-06-10T12:50:59.845" v="24819" actId="165"/>
          <ac:spMkLst>
            <pc:docMk/>
            <pc:sldMk cId="817925566" sldId="330"/>
            <ac:spMk id="46" creationId="{AFDA2B55-A2A0-4530-A376-000296144079}"/>
          </ac:spMkLst>
        </pc:spChg>
        <pc:spChg chg="mod">
          <ac:chgData name="Marcel Schrauwen" userId="a0eb31cc-fb57-4beb-a905-b50ad30eea93" providerId="ADAL" clId="{44323E89-2A6C-4E24-81AA-21BC16E73784}" dt="2022-06-10T07:28:42.660" v="18899" actId="20577"/>
          <ac:spMkLst>
            <pc:docMk/>
            <pc:sldMk cId="817925566" sldId="330"/>
            <ac:spMk id="47" creationId="{EE18BAA4-AAC8-4CA9-A0CD-976D453E4EDE}"/>
          </ac:spMkLst>
        </pc:spChg>
        <pc:grpChg chg="del">
          <ac:chgData name="Marcel Schrauwen" userId="a0eb31cc-fb57-4beb-a905-b50ad30eea93" providerId="ADAL" clId="{44323E89-2A6C-4E24-81AA-21BC16E73784}" dt="2022-06-10T07:36:46.411" v="19426" actId="478"/>
          <ac:grpSpMkLst>
            <pc:docMk/>
            <pc:sldMk cId="817925566" sldId="330"/>
            <ac:grpSpMk id="26" creationId="{BCE4727A-CC2C-467C-97B4-46B0003CBCDB}"/>
          </ac:grpSpMkLst>
        </pc:grpChg>
        <pc:grpChg chg="del">
          <ac:chgData name="Marcel Schrauwen" userId="a0eb31cc-fb57-4beb-a905-b50ad30eea93" providerId="ADAL" clId="{44323E89-2A6C-4E24-81AA-21BC16E73784}" dt="2022-06-10T07:36:49.117" v="19427" actId="478"/>
          <ac:grpSpMkLst>
            <pc:docMk/>
            <pc:sldMk cId="817925566" sldId="330"/>
            <ac:grpSpMk id="27" creationId="{185816FB-74E9-48FC-B915-EB1D3F1CE198}"/>
          </ac:grpSpMkLst>
        </pc:grpChg>
        <pc:grpChg chg="del">
          <ac:chgData name="Marcel Schrauwen" userId="a0eb31cc-fb57-4beb-a905-b50ad30eea93" providerId="ADAL" clId="{44323E89-2A6C-4E24-81AA-21BC16E73784}" dt="2022-06-10T12:50:59.845" v="24819" actId="165"/>
          <ac:grpSpMkLst>
            <pc:docMk/>
            <pc:sldMk cId="817925566" sldId="330"/>
            <ac:grpSpMk id="29" creationId="{BDB503D1-2049-411B-8671-42D477FEAC8B}"/>
          </ac:grpSpMkLst>
        </pc:grpChg>
        <pc:grpChg chg="mod topLvl">
          <ac:chgData name="Marcel Schrauwen" userId="a0eb31cc-fb57-4beb-a905-b50ad30eea93" providerId="ADAL" clId="{44323E89-2A6C-4E24-81AA-21BC16E73784}" dt="2022-06-10T13:41:32.562" v="24960" actId="962"/>
          <ac:grpSpMkLst>
            <pc:docMk/>
            <pc:sldMk cId="817925566" sldId="330"/>
            <ac:grpSpMk id="43" creationId="{78900793-41F8-4973-9197-21C9ABCBA93E}"/>
          </ac:grpSpMkLst>
        </pc:grpChg>
        <pc:grpChg chg="mod topLvl">
          <ac:chgData name="Marcel Schrauwen" userId="a0eb31cc-fb57-4beb-a905-b50ad30eea93" providerId="ADAL" clId="{44323E89-2A6C-4E24-81AA-21BC16E73784}" dt="2022-06-10T13:40:13.439" v="24949" actId="962"/>
          <ac:grpSpMkLst>
            <pc:docMk/>
            <pc:sldMk cId="817925566" sldId="330"/>
            <ac:grpSpMk id="48" creationId="{20626C63-9F78-47AC-A638-0DF93E7093C1}"/>
          </ac:grpSpMkLst>
        </pc:grpChg>
        <pc:grpChg chg="mod topLvl">
          <ac:chgData name="Marcel Schrauwen" userId="a0eb31cc-fb57-4beb-a905-b50ad30eea93" providerId="ADAL" clId="{44323E89-2A6C-4E24-81AA-21BC16E73784}" dt="2022-06-10T13:37:44.966" v="24935" actId="962"/>
          <ac:grpSpMkLst>
            <pc:docMk/>
            <pc:sldMk cId="817925566" sldId="330"/>
            <ac:grpSpMk id="51" creationId="{E8A55D29-C143-4A8F-9F93-2F4F31A5E0B0}"/>
          </ac:grpSpMkLst>
        </pc:grpChg>
        <pc:grpChg chg="mod">
          <ac:chgData name="Marcel Schrauwen" userId="a0eb31cc-fb57-4beb-a905-b50ad30eea93" providerId="ADAL" clId="{44323E89-2A6C-4E24-81AA-21BC16E73784}" dt="2022-06-07T15:25:40.588" v="16954" actId="1076"/>
          <ac:grpSpMkLst>
            <pc:docMk/>
            <pc:sldMk cId="817925566" sldId="330"/>
            <ac:grpSpMk id="56" creationId="{702B722B-7CAC-421E-9A9C-5C380B712B60}"/>
          </ac:grpSpMkLst>
        </pc:grpChg>
        <pc:cxnChg chg="mod">
          <ac:chgData name="Marcel Schrauwen" userId="a0eb31cc-fb57-4beb-a905-b50ad30eea93" providerId="ADAL" clId="{44323E89-2A6C-4E24-81AA-21BC16E73784}" dt="2022-06-07T15:25:44.893" v="16955" actId="14100"/>
          <ac:cxnSpMkLst>
            <pc:docMk/>
            <pc:sldMk cId="817925566" sldId="330"/>
            <ac:cxnSpMk id="54" creationId="{B2A9801C-C134-4EAF-ABE3-DFC74EE90858}"/>
          </ac:cxnSpMkLst>
        </pc:cxnChg>
      </pc:sldChg>
      <pc:sldChg chg="delSp modSp add mod">
        <pc:chgData name="Marcel Schrauwen" userId="a0eb31cc-fb57-4beb-a905-b50ad30eea93" providerId="ADAL" clId="{44323E89-2A6C-4E24-81AA-21BC16E73784}" dt="2022-06-14T06:18:04.578" v="26112" actId="20577"/>
        <pc:sldMkLst>
          <pc:docMk/>
          <pc:sldMk cId="2603807280" sldId="331"/>
        </pc:sldMkLst>
        <pc:spChg chg="mod">
          <ac:chgData name="Marcel Schrauwen" userId="a0eb31cc-fb57-4beb-a905-b50ad30eea93" providerId="ADAL" clId="{44323E89-2A6C-4E24-81AA-21BC16E73784}" dt="2022-06-10T06:55:05.871" v="17442" actId="20577"/>
          <ac:spMkLst>
            <pc:docMk/>
            <pc:sldMk cId="2603807280" sldId="331"/>
            <ac:spMk id="2" creationId="{29C978D9-1780-4617-B047-60F06F979BF6}"/>
          </ac:spMkLst>
        </pc:spChg>
        <pc:spChg chg="mod">
          <ac:chgData name="Marcel Schrauwen" userId="a0eb31cc-fb57-4beb-a905-b50ad30eea93" providerId="ADAL" clId="{44323E89-2A6C-4E24-81AA-21BC16E73784}" dt="2022-06-14T06:18:04.578" v="26112" actId="20577"/>
          <ac:spMkLst>
            <pc:docMk/>
            <pc:sldMk cId="2603807280" sldId="331"/>
            <ac:spMk id="5" creationId="{0E331A18-7217-4178-BCEB-CFFADC18E179}"/>
          </ac:spMkLst>
        </pc:spChg>
        <pc:spChg chg="mod">
          <ac:chgData name="Marcel Schrauwen" userId="a0eb31cc-fb57-4beb-a905-b50ad30eea93" providerId="ADAL" clId="{44323E89-2A6C-4E24-81AA-21BC16E73784}" dt="2022-06-10T06:55:21.102" v="17462" actId="1035"/>
          <ac:spMkLst>
            <pc:docMk/>
            <pc:sldMk cId="2603807280" sldId="331"/>
            <ac:spMk id="66" creationId="{117FC72A-CC3A-4AAC-A4AF-942820C496BF}"/>
          </ac:spMkLst>
        </pc:spChg>
        <pc:spChg chg="mod">
          <ac:chgData name="Marcel Schrauwen" userId="a0eb31cc-fb57-4beb-a905-b50ad30eea93" providerId="ADAL" clId="{44323E89-2A6C-4E24-81AA-21BC16E73784}" dt="2022-06-10T06:55:21.102" v="17462" actId="1035"/>
          <ac:spMkLst>
            <pc:docMk/>
            <pc:sldMk cId="2603807280" sldId="331"/>
            <ac:spMk id="67" creationId="{5D0CCCF9-94AF-44F2-B39F-ED37832CB0A0}"/>
          </ac:spMkLst>
        </pc:spChg>
        <pc:spChg chg="del">
          <ac:chgData name="Marcel Schrauwen" userId="a0eb31cc-fb57-4beb-a905-b50ad30eea93" providerId="ADAL" clId="{44323E89-2A6C-4E24-81AA-21BC16E73784}" dt="2022-06-10T06:54:56.131" v="17416" actId="478"/>
          <ac:spMkLst>
            <pc:docMk/>
            <pc:sldMk cId="2603807280" sldId="331"/>
            <ac:spMk id="68" creationId="{56D90CEE-D5AF-4853-A198-90A3BAC35F55}"/>
          </ac:spMkLst>
        </pc:spChg>
        <pc:spChg chg="del">
          <ac:chgData name="Marcel Schrauwen" userId="a0eb31cc-fb57-4beb-a905-b50ad30eea93" providerId="ADAL" clId="{44323E89-2A6C-4E24-81AA-21BC16E73784}" dt="2022-06-10T06:54:49.291" v="17415" actId="478"/>
          <ac:spMkLst>
            <pc:docMk/>
            <pc:sldMk cId="2603807280" sldId="331"/>
            <ac:spMk id="70" creationId="{A5D9F5B3-2F89-469A-B194-A7078A8CF203}"/>
          </ac:spMkLst>
        </pc:spChg>
        <pc:spChg chg="del">
          <ac:chgData name="Marcel Schrauwen" userId="a0eb31cc-fb57-4beb-a905-b50ad30eea93" providerId="ADAL" clId="{44323E89-2A6C-4E24-81AA-21BC16E73784}" dt="2022-06-10T06:54:49.291" v="17415" actId="478"/>
          <ac:spMkLst>
            <pc:docMk/>
            <pc:sldMk cId="2603807280" sldId="331"/>
            <ac:spMk id="71" creationId="{7D1C51C0-D84D-406E-8B19-5C2094544E4B}"/>
          </ac:spMkLst>
        </pc:spChg>
        <pc:spChg chg="del">
          <ac:chgData name="Marcel Schrauwen" userId="a0eb31cc-fb57-4beb-a905-b50ad30eea93" providerId="ADAL" clId="{44323E89-2A6C-4E24-81AA-21BC16E73784}" dt="2022-06-10T06:54:49.291" v="17415" actId="478"/>
          <ac:spMkLst>
            <pc:docMk/>
            <pc:sldMk cId="2603807280" sldId="331"/>
            <ac:spMk id="72" creationId="{2382AE5A-88AF-4430-AC5E-628F89353342}"/>
          </ac:spMkLst>
        </pc:spChg>
        <pc:spChg chg="del">
          <ac:chgData name="Marcel Schrauwen" userId="a0eb31cc-fb57-4beb-a905-b50ad30eea93" providerId="ADAL" clId="{44323E89-2A6C-4E24-81AA-21BC16E73784}" dt="2022-06-10T06:54:49.291" v="17415" actId="478"/>
          <ac:spMkLst>
            <pc:docMk/>
            <pc:sldMk cId="2603807280" sldId="331"/>
            <ac:spMk id="73" creationId="{EF2EB475-9559-44E0-864A-E346CDC43959}"/>
          </ac:spMkLst>
        </pc:spChg>
        <pc:spChg chg="del">
          <ac:chgData name="Marcel Schrauwen" userId="a0eb31cc-fb57-4beb-a905-b50ad30eea93" providerId="ADAL" clId="{44323E89-2A6C-4E24-81AA-21BC16E73784}" dt="2022-06-10T06:54:49.291" v="17415" actId="478"/>
          <ac:spMkLst>
            <pc:docMk/>
            <pc:sldMk cId="2603807280" sldId="331"/>
            <ac:spMk id="74" creationId="{4CC8A0B5-1E47-488B-921E-8CE366ED554F}"/>
          </ac:spMkLst>
        </pc:spChg>
        <pc:spChg chg="del">
          <ac:chgData name="Marcel Schrauwen" userId="a0eb31cc-fb57-4beb-a905-b50ad30eea93" providerId="ADAL" clId="{44323E89-2A6C-4E24-81AA-21BC16E73784}" dt="2022-06-10T06:54:49.291" v="17415" actId="478"/>
          <ac:spMkLst>
            <pc:docMk/>
            <pc:sldMk cId="2603807280" sldId="331"/>
            <ac:spMk id="75" creationId="{F4009628-FC69-45F0-A6F3-F7F308AEC99C}"/>
          </ac:spMkLst>
        </pc:spChg>
        <pc:grpChg chg="mod">
          <ac:chgData name="Marcel Schrauwen" userId="a0eb31cc-fb57-4beb-a905-b50ad30eea93" providerId="ADAL" clId="{44323E89-2A6C-4E24-81AA-21BC16E73784}" dt="2022-06-10T13:27:04.270" v="24887" actId="962"/>
          <ac:grpSpMkLst>
            <pc:docMk/>
            <pc:sldMk cId="2603807280" sldId="331"/>
            <ac:grpSpMk id="11" creationId="{988DE7BA-65D3-48EC-A5A6-22EFEDE985FA}"/>
          </ac:grpSpMkLst>
        </pc:grpChg>
        <pc:grpChg chg="mod">
          <ac:chgData name="Marcel Schrauwen" userId="a0eb31cc-fb57-4beb-a905-b50ad30eea93" providerId="ADAL" clId="{44323E89-2A6C-4E24-81AA-21BC16E73784}" dt="2022-06-10T13:27:36.670" v="24888" actId="962"/>
          <ac:grpSpMkLst>
            <pc:docMk/>
            <pc:sldMk cId="2603807280" sldId="331"/>
            <ac:grpSpMk id="15" creationId="{96EAD3C3-9560-4953-893B-EC368AB1B827}"/>
          </ac:grpSpMkLst>
        </pc:grpChg>
        <pc:grpChg chg="mod">
          <ac:chgData name="Marcel Schrauwen" userId="a0eb31cc-fb57-4beb-a905-b50ad30eea93" providerId="ADAL" clId="{44323E89-2A6C-4E24-81AA-21BC16E73784}" dt="2022-06-10T13:27:45.161" v="24889" actId="962"/>
          <ac:grpSpMkLst>
            <pc:docMk/>
            <pc:sldMk cId="2603807280" sldId="331"/>
            <ac:grpSpMk id="21" creationId="{CB15AABC-32D6-4287-B199-253D1BBE14A9}"/>
          </ac:grpSpMkLst>
        </pc:grpChg>
        <pc:grpChg chg="mod">
          <ac:chgData name="Marcel Schrauwen" userId="a0eb31cc-fb57-4beb-a905-b50ad30eea93" providerId="ADAL" clId="{44323E89-2A6C-4E24-81AA-21BC16E73784}" dt="2022-06-10T13:27:52.982" v="24890" actId="962"/>
          <ac:grpSpMkLst>
            <pc:docMk/>
            <pc:sldMk cId="2603807280" sldId="331"/>
            <ac:grpSpMk id="33" creationId="{6196FA02-E106-4A63-9EB4-47F2448F6BEF}"/>
          </ac:grpSpMkLst>
        </pc:grpChg>
        <pc:grpChg chg="mod">
          <ac:chgData name="Marcel Schrauwen" userId="a0eb31cc-fb57-4beb-a905-b50ad30eea93" providerId="ADAL" clId="{44323E89-2A6C-4E24-81AA-21BC16E73784}" dt="2022-06-10T13:27:58.691" v="24891" actId="962"/>
          <ac:grpSpMkLst>
            <pc:docMk/>
            <pc:sldMk cId="2603807280" sldId="331"/>
            <ac:grpSpMk id="36" creationId="{66D0474E-7455-48F2-BD79-9D9B8FEB1422}"/>
          </ac:grpSpMkLst>
        </pc:grpChg>
        <pc:grpChg chg="mod">
          <ac:chgData name="Marcel Schrauwen" userId="a0eb31cc-fb57-4beb-a905-b50ad30eea93" providerId="ADAL" clId="{44323E89-2A6C-4E24-81AA-21BC16E73784}" dt="2022-06-10T13:28:04.337" v="24892" actId="962"/>
          <ac:grpSpMkLst>
            <pc:docMk/>
            <pc:sldMk cId="2603807280" sldId="331"/>
            <ac:grpSpMk id="39" creationId="{337DB419-F6B8-4164-B725-471CC32E04DF}"/>
          </ac:grpSpMkLst>
        </pc:grpChg>
        <pc:grpChg chg="mod">
          <ac:chgData name="Marcel Schrauwen" userId="a0eb31cc-fb57-4beb-a905-b50ad30eea93" providerId="ADAL" clId="{44323E89-2A6C-4E24-81AA-21BC16E73784}" dt="2022-06-10T13:28:09.791" v="24893" actId="962"/>
          <ac:grpSpMkLst>
            <pc:docMk/>
            <pc:sldMk cId="2603807280" sldId="331"/>
            <ac:grpSpMk id="42" creationId="{666056F9-6B58-48C3-B6F6-DDA1F271BFF3}"/>
          </ac:grpSpMkLst>
        </pc:grpChg>
        <pc:grpChg chg="mod">
          <ac:chgData name="Marcel Schrauwen" userId="a0eb31cc-fb57-4beb-a905-b50ad30eea93" providerId="ADAL" clId="{44323E89-2A6C-4E24-81AA-21BC16E73784}" dt="2022-06-10T13:28:15.693" v="24894" actId="962"/>
          <ac:grpSpMkLst>
            <pc:docMk/>
            <pc:sldMk cId="2603807280" sldId="331"/>
            <ac:grpSpMk id="45" creationId="{445293A9-BB68-4226-8A2E-D0E850E26470}"/>
          </ac:grpSpMkLst>
        </pc:grpChg>
        <pc:grpChg chg="mod">
          <ac:chgData name="Marcel Schrauwen" userId="a0eb31cc-fb57-4beb-a905-b50ad30eea93" providerId="ADAL" clId="{44323E89-2A6C-4E24-81AA-21BC16E73784}" dt="2022-06-10T13:28:24.012" v="24895" actId="962"/>
          <ac:grpSpMkLst>
            <pc:docMk/>
            <pc:sldMk cId="2603807280" sldId="331"/>
            <ac:grpSpMk id="48" creationId="{7D846949-0C99-49F6-A873-84B9F3C0B902}"/>
          </ac:grpSpMkLst>
        </pc:grpChg>
        <pc:grpChg chg="mod">
          <ac:chgData name="Marcel Schrauwen" userId="a0eb31cc-fb57-4beb-a905-b50ad30eea93" providerId="ADAL" clId="{44323E89-2A6C-4E24-81AA-21BC16E73784}" dt="2022-06-10T13:28:31.333" v="24896" actId="962"/>
          <ac:grpSpMkLst>
            <pc:docMk/>
            <pc:sldMk cId="2603807280" sldId="331"/>
            <ac:grpSpMk id="51" creationId="{6EE5BB2E-F2DE-45E3-8FC9-FA8FF6C221C9}"/>
          </ac:grpSpMkLst>
        </pc:grpChg>
        <pc:grpChg chg="mod">
          <ac:chgData name="Marcel Schrauwen" userId="a0eb31cc-fb57-4beb-a905-b50ad30eea93" providerId="ADAL" clId="{44323E89-2A6C-4E24-81AA-21BC16E73784}" dt="2022-06-10T13:28:36.231" v="24897" actId="962"/>
          <ac:grpSpMkLst>
            <pc:docMk/>
            <pc:sldMk cId="2603807280" sldId="331"/>
            <ac:grpSpMk id="54" creationId="{28E3C0A0-704D-4A44-9882-F8A64A2F1535}"/>
          </ac:grpSpMkLst>
        </pc:grpChg>
        <pc:graphicFrameChg chg="del">
          <ac:chgData name="Marcel Schrauwen" userId="a0eb31cc-fb57-4beb-a905-b50ad30eea93" providerId="ADAL" clId="{44323E89-2A6C-4E24-81AA-21BC16E73784}" dt="2022-06-10T07:20:10.160" v="18765" actId="478"/>
          <ac:graphicFrameMkLst>
            <pc:docMk/>
            <pc:sldMk cId="2603807280" sldId="331"/>
            <ac:graphicFrameMk id="3" creationId="{C021658A-04EF-4570-A32E-5FEF85AB30A2}"/>
          </ac:graphicFrameMkLst>
        </pc:graphicFrameChg>
      </pc:sldChg>
      <pc:sldChg chg="addSp delSp modSp add mod">
        <pc:chgData name="Marcel Schrauwen" userId="a0eb31cc-fb57-4beb-a905-b50ad30eea93" providerId="ADAL" clId="{44323E89-2A6C-4E24-81AA-21BC16E73784}" dt="2022-06-14T06:18:09.602" v="26114" actId="20577"/>
        <pc:sldMkLst>
          <pc:docMk/>
          <pc:sldMk cId="2421790824" sldId="332"/>
        </pc:sldMkLst>
        <pc:spChg chg="mod">
          <ac:chgData name="Marcel Schrauwen" userId="a0eb31cc-fb57-4beb-a905-b50ad30eea93" providerId="ADAL" clId="{44323E89-2A6C-4E24-81AA-21BC16E73784}" dt="2022-06-10T06:56:33.931" v="17536" actId="20577"/>
          <ac:spMkLst>
            <pc:docMk/>
            <pc:sldMk cId="2421790824" sldId="332"/>
            <ac:spMk id="2" creationId="{29C978D9-1780-4617-B047-60F06F979BF6}"/>
          </ac:spMkLst>
        </pc:spChg>
        <pc:spChg chg="mod">
          <ac:chgData name="Marcel Schrauwen" userId="a0eb31cc-fb57-4beb-a905-b50ad30eea93" providerId="ADAL" clId="{44323E89-2A6C-4E24-81AA-21BC16E73784}" dt="2022-06-14T06:18:09.602" v="26114" actId="20577"/>
          <ac:spMkLst>
            <pc:docMk/>
            <pc:sldMk cId="2421790824" sldId="332"/>
            <ac:spMk id="5" creationId="{0E331A18-7217-4178-BCEB-CFFADC18E179}"/>
          </ac:spMkLst>
        </pc:spChg>
        <pc:spChg chg="mod">
          <ac:chgData name="Marcel Schrauwen" userId="a0eb31cc-fb57-4beb-a905-b50ad30eea93" providerId="ADAL" clId="{44323E89-2A6C-4E24-81AA-21BC16E73784}" dt="2022-06-10T06:56:27.459" v="17515" actId="1036"/>
          <ac:spMkLst>
            <pc:docMk/>
            <pc:sldMk cId="2421790824" sldId="332"/>
            <ac:spMk id="68" creationId="{56D90CEE-D5AF-4853-A198-90A3BAC35F55}"/>
          </ac:spMkLst>
        </pc:spChg>
        <pc:spChg chg="del">
          <ac:chgData name="Marcel Schrauwen" userId="a0eb31cc-fb57-4beb-a905-b50ad30eea93" providerId="ADAL" clId="{44323E89-2A6C-4E24-81AA-21BC16E73784}" dt="2022-06-10T12:42:54.210" v="24468" actId="478"/>
          <ac:spMkLst>
            <pc:docMk/>
            <pc:sldMk cId="2421790824" sldId="332"/>
            <ac:spMk id="70" creationId="{A5D9F5B3-2F89-469A-B194-A7078A8CF203}"/>
          </ac:spMkLst>
        </pc:spChg>
        <pc:spChg chg="del">
          <ac:chgData name="Marcel Schrauwen" userId="a0eb31cc-fb57-4beb-a905-b50ad30eea93" providerId="ADAL" clId="{44323E89-2A6C-4E24-81AA-21BC16E73784}" dt="2022-06-10T12:42:54.210" v="24468" actId="478"/>
          <ac:spMkLst>
            <pc:docMk/>
            <pc:sldMk cId="2421790824" sldId="332"/>
            <ac:spMk id="71" creationId="{7D1C51C0-D84D-406E-8B19-5C2094544E4B}"/>
          </ac:spMkLst>
        </pc:spChg>
        <pc:spChg chg="del">
          <ac:chgData name="Marcel Schrauwen" userId="a0eb31cc-fb57-4beb-a905-b50ad30eea93" providerId="ADAL" clId="{44323E89-2A6C-4E24-81AA-21BC16E73784}" dt="2022-06-10T12:42:54.210" v="24468" actId="478"/>
          <ac:spMkLst>
            <pc:docMk/>
            <pc:sldMk cId="2421790824" sldId="332"/>
            <ac:spMk id="72" creationId="{2382AE5A-88AF-4430-AC5E-628F89353342}"/>
          </ac:spMkLst>
        </pc:spChg>
        <pc:spChg chg="del">
          <ac:chgData name="Marcel Schrauwen" userId="a0eb31cc-fb57-4beb-a905-b50ad30eea93" providerId="ADAL" clId="{44323E89-2A6C-4E24-81AA-21BC16E73784}" dt="2022-06-10T12:42:51.689" v="24467" actId="478"/>
          <ac:spMkLst>
            <pc:docMk/>
            <pc:sldMk cId="2421790824" sldId="332"/>
            <ac:spMk id="73" creationId="{EF2EB475-9559-44E0-864A-E346CDC43959}"/>
          </ac:spMkLst>
        </pc:spChg>
        <pc:spChg chg="del">
          <ac:chgData name="Marcel Schrauwen" userId="a0eb31cc-fb57-4beb-a905-b50ad30eea93" providerId="ADAL" clId="{44323E89-2A6C-4E24-81AA-21BC16E73784}" dt="2022-06-10T12:42:51.689" v="24467" actId="478"/>
          <ac:spMkLst>
            <pc:docMk/>
            <pc:sldMk cId="2421790824" sldId="332"/>
            <ac:spMk id="74" creationId="{4CC8A0B5-1E47-488B-921E-8CE366ED554F}"/>
          </ac:spMkLst>
        </pc:spChg>
        <pc:spChg chg="del">
          <ac:chgData name="Marcel Schrauwen" userId="a0eb31cc-fb57-4beb-a905-b50ad30eea93" providerId="ADAL" clId="{44323E89-2A6C-4E24-81AA-21BC16E73784}" dt="2022-06-10T12:42:51.689" v="24467" actId="478"/>
          <ac:spMkLst>
            <pc:docMk/>
            <pc:sldMk cId="2421790824" sldId="332"/>
            <ac:spMk id="75" creationId="{F4009628-FC69-45F0-A6F3-F7F308AEC99C}"/>
          </ac:spMkLst>
        </pc:spChg>
        <pc:grpChg chg="mod">
          <ac:chgData name="Marcel Schrauwen" userId="a0eb31cc-fb57-4beb-a905-b50ad30eea93" providerId="ADAL" clId="{44323E89-2A6C-4E24-81AA-21BC16E73784}" dt="2022-06-10T13:29:10.121" v="24898" actId="962"/>
          <ac:grpSpMkLst>
            <pc:docMk/>
            <pc:sldMk cId="2421790824" sldId="332"/>
            <ac:grpSpMk id="11" creationId="{988DE7BA-65D3-48EC-A5A6-22EFEDE985FA}"/>
          </ac:grpSpMkLst>
        </pc:grpChg>
        <pc:grpChg chg="mod">
          <ac:chgData name="Marcel Schrauwen" userId="a0eb31cc-fb57-4beb-a905-b50ad30eea93" providerId="ADAL" clId="{44323E89-2A6C-4E24-81AA-21BC16E73784}" dt="2022-06-10T13:29:15.627" v="24899" actId="962"/>
          <ac:grpSpMkLst>
            <pc:docMk/>
            <pc:sldMk cId="2421790824" sldId="332"/>
            <ac:grpSpMk id="15" creationId="{96EAD3C3-9560-4953-893B-EC368AB1B827}"/>
          </ac:grpSpMkLst>
        </pc:grpChg>
        <pc:grpChg chg="mod">
          <ac:chgData name="Marcel Schrauwen" userId="a0eb31cc-fb57-4beb-a905-b50ad30eea93" providerId="ADAL" clId="{44323E89-2A6C-4E24-81AA-21BC16E73784}" dt="2022-06-10T13:29:22.948" v="24900" actId="962"/>
          <ac:grpSpMkLst>
            <pc:docMk/>
            <pc:sldMk cId="2421790824" sldId="332"/>
            <ac:grpSpMk id="21" creationId="{CB15AABC-32D6-4287-B199-253D1BBE14A9}"/>
          </ac:grpSpMkLst>
        </pc:grpChg>
        <pc:grpChg chg="mod">
          <ac:chgData name="Marcel Schrauwen" userId="a0eb31cc-fb57-4beb-a905-b50ad30eea93" providerId="ADAL" clId="{44323E89-2A6C-4E24-81AA-21BC16E73784}" dt="2022-06-10T13:29:29.313" v="24901" actId="962"/>
          <ac:grpSpMkLst>
            <pc:docMk/>
            <pc:sldMk cId="2421790824" sldId="332"/>
            <ac:grpSpMk id="33" creationId="{6196FA02-E106-4A63-9EB4-47F2448F6BEF}"/>
          </ac:grpSpMkLst>
        </pc:grpChg>
        <pc:grpChg chg="mod">
          <ac:chgData name="Marcel Schrauwen" userId="a0eb31cc-fb57-4beb-a905-b50ad30eea93" providerId="ADAL" clId="{44323E89-2A6C-4E24-81AA-21BC16E73784}" dt="2022-06-10T13:29:34.934" v="24902" actId="962"/>
          <ac:grpSpMkLst>
            <pc:docMk/>
            <pc:sldMk cId="2421790824" sldId="332"/>
            <ac:grpSpMk id="36" creationId="{66D0474E-7455-48F2-BD79-9D9B8FEB1422}"/>
          </ac:grpSpMkLst>
        </pc:grpChg>
        <pc:grpChg chg="mod">
          <ac:chgData name="Marcel Schrauwen" userId="a0eb31cc-fb57-4beb-a905-b50ad30eea93" providerId="ADAL" clId="{44323E89-2A6C-4E24-81AA-21BC16E73784}" dt="2022-06-10T13:29:40.199" v="24903" actId="962"/>
          <ac:grpSpMkLst>
            <pc:docMk/>
            <pc:sldMk cId="2421790824" sldId="332"/>
            <ac:grpSpMk id="39" creationId="{337DB419-F6B8-4164-B725-471CC32E04DF}"/>
          </ac:grpSpMkLst>
        </pc:grpChg>
        <pc:grpChg chg="mod">
          <ac:chgData name="Marcel Schrauwen" userId="a0eb31cc-fb57-4beb-a905-b50ad30eea93" providerId="ADAL" clId="{44323E89-2A6C-4E24-81AA-21BC16E73784}" dt="2022-06-10T13:29:48.370" v="24904" actId="962"/>
          <ac:grpSpMkLst>
            <pc:docMk/>
            <pc:sldMk cId="2421790824" sldId="332"/>
            <ac:grpSpMk id="42" creationId="{666056F9-6B58-48C3-B6F6-DDA1F271BFF3}"/>
          </ac:grpSpMkLst>
        </pc:grpChg>
        <pc:grpChg chg="mod">
          <ac:chgData name="Marcel Schrauwen" userId="a0eb31cc-fb57-4beb-a905-b50ad30eea93" providerId="ADAL" clId="{44323E89-2A6C-4E24-81AA-21BC16E73784}" dt="2022-06-10T13:29:54.834" v="24905" actId="962"/>
          <ac:grpSpMkLst>
            <pc:docMk/>
            <pc:sldMk cId="2421790824" sldId="332"/>
            <ac:grpSpMk id="45" creationId="{445293A9-BB68-4226-8A2E-D0E850E26470}"/>
          </ac:grpSpMkLst>
        </pc:grpChg>
        <pc:grpChg chg="mod">
          <ac:chgData name="Marcel Schrauwen" userId="a0eb31cc-fb57-4beb-a905-b50ad30eea93" providerId="ADAL" clId="{44323E89-2A6C-4E24-81AA-21BC16E73784}" dt="2022-06-10T13:30:08.740" v="24906" actId="962"/>
          <ac:grpSpMkLst>
            <pc:docMk/>
            <pc:sldMk cId="2421790824" sldId="332"/>
            <ac:grpSpMk id="48" creationId="{7D846949-0C99-49F6-A873-84B9F3C0B902}"/>
          </ac:grpSpMkLst>
        </pc:grpChg>
        <pc:grpChg chg="mod">
          <ac:chgData name="Marcel Schrauwen" userId="a0eb31cc-fb57-4beb-a905-b50ad30eea93" providerId="ADAL" clId="{44323E89-2A6C-4E24-81AA-21BC16E73784}" dt="2022-06-10T13:30:16.026" v="24907" actId="962"/>
          <ac:grpSpMkLst>
            <pc:docMk/>
            <pc:sldMk cId="2421790824" sldId="332"/>
            <ac:grpSpMk id="51" creationId="{6EE5BB2E-F2DE-45E3-8FC9-FA8FF6C221C9}"/>
          </ac:grpSpMkLst>
        </pc:grpChg>
        <pc:grpChg chg="mod">
          <ac:chgData name="Marcel Schrauwen" userId="a0eb31cc-fb57-4beb-a905-b50ad30eea93" providerId="ADAL" clId="{44323E89-2A6C-4E24-81AA-21BC16E73784}" dt="2022-06-10T13:30:20.931" v="24908" actId="962"/>
          <ac:grpSpMkLst>
            <pc:docMk/>
            <pc:sldMk cId="2421790824" sldId="332"/>
            <ac:grpSpMk id="54" creationId="{28E3C0A0-704D-4A44-9882-F8A64A2F1535}"/>
          </ac:grpSpMkLst>
        </pc:grpChg>
        <pc:graphicFrameChg chg="add del">
          <ac:chgData name="Marcel Schrauwen" userId="a0eb31cc-fb57-4beb-a905-b50ad30eea93" providerId="ADAL" clId="{44323E89-2A6C-4E24-81AA-21BC16E73784}" dt="2022-06-10T07:21:49.768" v="18768" actId="478"/>
          <ac:graphicFrameMkLst>
            <pc:docMk/>
            <pc:sldMk cId="2421790824" sldId="332"/>
            <ac:graphicFrameMk id="3" creationId="{C021658A-04EF-4570-A32E-5FEF85AB30A2}"/>
          </ac:graphicFrameMkLst>
        </pc:graphicFrameChg>
      </pc:sldChg>
      <pc:sldChg chg="delSp modSp add mod">
        <pc:chgData name="Marcel Schrauwen" userId="a0eb31cc-fb57-4beb-a905-b50ad30eea93" providerId="ADAL" clId="{44323E89-2A6C-4E24-81AA-21BC16E73784}" dt="2022-06-14T06:18:15.463" v="26116" actId="20577"/>
        <pc:sldMkLst>
          <pc:docMk/>
          <pc:sldMk cId="2256446444" sldId="333"/>
        </pc:sldMkLst>
        <pc:spChg chg="mod">
          <ac:chgData name="Marcel Schrauwen" userId="a0eb31cc-fb57-4beb-a905-b50ad30eea93" providerId="ADAL" clId="{44323E89-2A6C-4E24-81AA-21BC16E73784}" dt="2022-06-10T06:57:11.945" v="17573" actId="20577"/>
          <ac:spMkLst>
            <pc:docMk/>
            <pc:sldMk cId="2256446444" sldId="333"/>
            <ac:spMk id="2" creationId="{29C978D9-1780-4617-B047-60F06F979BF6}"/>
          </ac:spMkLst>
        </pc:spChg>
        <pc:spChg chg="mod">
          <ac:chgData name="Marcel Schrauwen" userId="a0eb31cc-fb57-4beb-a905-b50ad30eea93" providerId="ADAL" clId="{44323E89-2A6C-4E24-81AA-21BC16E73784}" dt="2022-06-14T06:18:15.463" v="26116" actId="20577"/>
          <ac:spMkLst>
            <pc:docMk/>
            <pc:sldMk cId="2256446444" sldId="333"/>
            <ac:spMk id="5" creationId="{0E331A18-7217-4178-BCEB-CFFADC18E179}"/>
          </ac:spMkLst>
        </pc:spChg>
        <pc:spChg chg="mod">
          <ac:chgData name="Marcel Schrauwen" userId="a0eb31cc-fb57-4beb-a905-b50ad30eea93" providerId="ADAL" clId="{44323E89-2A6C-4E24-81AA-21BC16E73784}" dt="2022-06-10T06:57:39.684" v="17648" actId="1036"/>
          <ac:spMkLst>
            <pc:docMk/>
            <pc:sldMk cId="2256446444" sldId="333"/>
            <ac:spMk id="70" creationId="{A5D9F5B3-2F89-469A-B194-A7078A8CF203}"/>
          </ac:spMkLst>
        </pc:spChg>
        <pc:spChg chg="mod">
          <ac:chgData name="Marcel Schrauwen" userId="a0eb31cc-fb57-4beb-a905-b50ad30eea93" providerId="ADAL" clId="{44323E89-2A6C-4E24-81AA-21BC16E73784}" dt="2022-06-10T06:57:39.684" v="17648" actId="1036"/>
          <ac:spMkLst>
            <pc:docMk/>
            <pc:sldMk cId="2256446444" sldId="333"/>
            <ac:spMk id="71" creationId="{7D1C51C0-D84D-406E-8B19-5C2094544E4B}"/>
          </ac:spMkLst>
        </pc:spChg>
        <pc:spChg chg="mod">
          <ac:chgData name="Marcel Schrauwen" userId="a0eb31cc-fb57-4beb-a905-b50ad30eea93" providerId="ADAL" clId="{44323E89-2A6C-4E24-81AA-21BC16E73784}" dt="2022-06-10T06:57:39.684" v="17648" actId="1036"/>
          <ac:spMkLst>
            <pc:docMk/>
            <pc:sldMk cId="2256446444" sldId="333"/>
            <ac:spMk id="72" creationId="{2382AE5A-88AF-4430-AC5E-628F89353342}"/>
          </ac:spMkLst>
        </pc:spChg>
        <pc:spChg chg="del">
          <ac:chgData name="Marcel Schrauwen" userId="a0eb31cc-fb57-4beb-a905-b50ad30eea93" providerId="ADAL" clId="{44323E89-2A6C-4E24-81AA-21BC16E73784}" dt="2022-06-10T12:43:05.945" v="24470" actId="478"/>
          <ac:spMkLst>
            <pc:docMk/>
            <pc:sldMk cId="2256446444" sldId="333"/>
            <ac:spMk id="73" creationId="{EF2EB475-9559-44E0-864A-E346CDC43959}"/>
          </ac:spMkLst>
        </pc:spChg>
        <pc:spChg chg="del">
          <ac:chgData name="Marcel Schrauwen" userId="a0eb31cc-fb57-4beb-a905-b50ad30eea93" providerId="ADAL" clId="{44323E89-2A6C-4E24-81AA-21BC16E73784}" dt="2022-06-10T12:43:04.062" v="24469" actId="478"/>
          <ac:spMkLst>
            <pc:docMk/>
            <pc:sldMk cId="2256446444" sldId="333"/>
            <ac:spMk id="74" creationId="{4CC8A0B5-1E47-488B-921E-8CE366ED554F}"/>
          </ac:spMkLst>
        </pc:spChg>
        <pc:spChg chg="del">
          <ac:chgData name="Marcel Schrauwen" userId="a0eb31cc-fb57-4beb-a905-b50ad30eea93" providerId="ADAL" clId="{44323E89-2A6C-4E24-81AA-21BC16E73784}" dt="2022-06-10T12:43:04.062" v="24469" actId="478"/>
          <ac:spMkLst>
            <pc:docMk/>
            <pc:sldMk cId="2256446444" sldId="333"/>
            <ac:spMk id="75" creationId="{F4009628-FC69-45F0-A6F3-F7F308AEC99C}"/>
          </ac:spMkLst>
        </pc:spChg>
        <pc:grpChg chg="mod">
          <ac:chgData name="Marcel Schrauwen" userId="a0eb31cc-fb57-4beb-a905-b50ad30eea93" providerId="ADAL" clId="{44323E89-2A6C-4E24-81AA-21BC16E73784}" dt="2022-06-10T13:30:27.801" v="24909" actId="962"/>
          <ac:grpSpMkLst>
            <pc:docMk/>
            <pc:sldMk cId="2256446444" sldId="333"/>
            <ac:grpSpMk id="11" creationId="{988DE7BA-65D3-48EC-A5A6-22EFEDE985FA}"/>
          </ac:grpSpMkLst>
        </pc:grpChg>
        <pc:grpChg chg="mod">
          <ac:chgData name="Marcel Schrauwen" userId="a0eb31cc-fb57-4beb-a905-b50ad30eea93" providerId="ADAL" clId="{44323E89-2A6C-4E24-81AA-21BC16E73784}" dt="2022-06-10T13:30:33.649" v="24910" actId="962"/>
          <ac:grpSpMkLst>
            <pc:docMk/>
            <pc:sldMk cId="2256446444" sldId="333"/>
            <ac:grpSpMk id="15" creationId="{96EAD3C3-9560-4953-893B-EC368AB1B827}"/>
          </ac:grpSpMkLst>
        </pc:grpChg>
        <pc:grpChg chg="mod">
          <ac:chgData name="Marcel Schrauwen" userId="a0eb31cc-fb57-4beb-a905-b50ad30eea93" providerId="ADAL" clId="{44323E89-2A6C-4E24-81AA-21BC16E73784}" dt="2022-06-10T13:30:40.266" v="24911" actId="962"/>
          <ac:grpSpMkLst>
            <pc:docMk/>
            <pc:sldMk cId="2256446444" sldId="333"/>
            <ac:grpSpMk id="21" creationId="{CB15AABC-32D6-4287-B199-253D1BBE14A9}"/>
          </ac:grpSpMkLst>
        </pc:grpChg>
        <pc:grpChg chg="mod">
          <ac:chgData name="Marcel Schrauwen" userId="a0eb31cc-fb57-4beb-a905-b50ad30eea93" providerId="ADAL" clId="{44323E89-2A6C-4E24-81AA-21BC16E73784}" dt="2022-06-10T13:30:45.898" v="24912" actId="962"/>
          <ac:grpSpMkLst>
            <pc:docMk/>
            <pc:sldMk cId="2256446444" sldId="333"/>
            <ac:grpSpMk id="33" creationId="{6196FA02-E106-4A63-9EB4-47F2448F6BEF}"/>
          </ac:grpSpMkLst>
        </pc:grpChg>
        <pc:grpChg chg="mod">
          <ac:chgData name="Marcel Schrauwen" userId="a0eb31cc-fb57-4beb-a905-b50ad30eea93" providerId="ADAL" clId="{44323E89-2A6C-4E24-81AA-21BC16E73784}" dt="2022-06-10T13:30:53.561" v="24913" actId="962"/>
          <ac:grpSpMkLst>
            <pc:docMk/>
            <pc:sldMk cId="2256446444" sldId="333"/>
            <ac:grpSpMk id="36" creationId="{66D0474E-7455-48F2-BD79-9D9B8FEB1422}"/>
          </ac:grpSpMkLst>
        </pc:grpChg>
        <pc:grpChg chg="mod">
          <ac:chgData name="Marcel Schrauwen" userId="a0eb31cc-fb57-4beb-a905-b50ad30eea93" providerId="ADAL" clId="{44323E89-2A6C-4E24-81AA-21BC16E73784}" dt="2022-06-10T13:30:59.606" v="24914" actId="962"/>
          <ac:grpSpMkLst>
            <pc:docMk/>
            <pc:sldMk cId="2256446444" sldId="333"/>
            <ac:grpSpMk id="39" creationId="{337DB419-F6B8-4164-B725-471CC32E04DF}"/>
          </ac:grpSpMkLst>
        </pc:grpChg>
        <pc:grpChg chg="mod">
          <ac:chgData name="Marcel Schrauwen" userId="a0eb31cc-fb57-4beb-a905-b50ad30eea93" providerId="ADAL" clId="{44323E89-2A6C-4E24-81AA-21BC16E73784}" dt="2022-06-10T13:31:05.564" v="24915" actId="962"/>
          <ac:grpSpMkLst>
            <pc:docMk/>
            <pc:sldMk cId="2256446444" sldId="333"/>
            <ac:grpSpMk id="42" creationId="{666056F9-6B58-48C3-B6F6-DDA1F271BFF3}"/>
          </ac:grpSpMkLst>
        </pc:grpChg>
        <pc:grpChg chg="mod">
          <ac:chgData name="Marcel Schrauwen" userId="a0eb31cc-fb57-4beb-a905-b50ad30eea93" providerId="ADAL" clId="{44323E89-2A6C-4E24-81AA-21BC16E73784}" dt="2022-06-10T13:31:11.173" v="24916" actId="962"/>
          <ac:grpSpMkLst>
            <pc:docMk/>
            <pc:sldMk cId="2256446444" sldId="333"/>
            <ac:grpSpMk id="45" creationId="{445293A9-BB68-4226-8A2E-D0E850E26470}"/>
          </ac:grpSpMkLst>
        </pc:grpChg>
        <pc:grpChg chg="mod">
          <ac:chgData name="Marcel Schrauwen" userId="a0eb31cc-fb57-4beb-a905-b50ad30eea93" providerId="ADAL" clId="{44323E89-2A6C-4E24-81AA-21BC16E73784}" dt="2022-06-10T13:31:19.017" v="24917" actId="962"/>
          <ac:grpSpMkLst>
            <pc:docMk/>
            <pc:sldMk cId="2256446444" sldId="333"/>
            <ac:grpSpMk id="48" creationId="{7D846949-0C99-49F6-A873-84B9F3C0B902}"/>
          </ac:grpSpMkLst>
        </pc:grpChg>
        <pc:grpChg chg="mod">
          <ac:chgData name="Marcel Schrauwen" userId="a0eb31cc-fb57-4beb-a905-b50ad30eea93" providerId="ADAL" clId="{44323E89-2A6C-4E24-81AA-21BC16E73784}" dt="2022-06-10T13:31:24.933" v="24918" actId="962"/>
          <ac:grpSpMkLst>
            <pc:docMk/>
            <pc:sldMk cId="2256446444" sldId="333"/>
            <ac:grpSpMk id="51" creationId="{6EE5BB2E-F2DE-45E3-8FC9-FA8FF6C221C9}"/>
          </ac:grpSpMkLst>
        </pc:grpChg>
        <pc:grpChg chg="mod">
          <ac:chgData name="Marcel Schrauwen" userId="a0eb31cc-fb57-4beb-a905-b50ad30eea93" providerId="ADAL" clId="{44323E89-2A6C-4E24-81AA-21BC16E73784}" dt="2022-06-10T13:31:31.047" v="24919" actId="962"/>
          <ac:grpSpMkLst>
            <pc:docMk/>
            <pc:sldMk cId="2256446444" sldId="333"/>
            <ac:grpSpMk id="54" creationId="{28E3C0A0-704D-4A44-9882-F8A64A2F1535}"/>
          </ac:grpSpMkLst>
        </pc:grpChg>
      </pc:sldChg>
      <pc:sldChg chg="add del ord">
        <pc:chgData name="Marcel Schrauwen" userId="a0eb31cc-fb57-4beb-a905-b50ad30eea93" providerId="ADAL" clId="{44323E89-2A6C-4E24-81AA-21BC16E73784}" dt="2022-06-10T08:48:42.324" v="23739" actId="2696"/>
        <pc:sldMkLst>
          <pc:docMk/>
          <pc:sldMk cId="1171449975" sldId="334"/>
        </pc:sldMkLst>
      </pc:sldChg>
      <pc:sldChg chg="addSp delSp modSp new mod">
        <pc:chgData name="Marcel Schrauwen" userId="a0eb31cc-fb57-4beb-a905-b50ad30eea93" providerId="ADAL" clId="{44323E89-2A6C-4E24-81AA-21BC16E73784}" dt="2022-07-05T11:36:33.187" v="34280" actId="20577"/>
        <pc:sldMkLst>
          <pc:docMk/>
          <pc:sldMk cId="3426880240" sldId="335"/>
        </pc:sldMkLst>
        <pc:spChg chg="mod">
          <ac:chgData name="Marcel Schrauwen" userId="a0eb31cc-fb57-4beb-a905-b50ad30eea93" providerId="ADAL" clId="{44323E89-2A6C-4E24-81AA-21BC16E73784}" dt="2022-06-14T07:52:28.711" v="27603" actId="1076"/>
          <ac:spMkLst>
            <pc:docMk/>
            <pc:sldMk cId="3426880240" sldId="335"/>
            <ac:spMk id="2" creationId="{47CE4BD0-3358-40AA-928B-AFD6EC7E35A6}"/>
          </ac:spMkLst>
        </pc:spChg>
        <pc:spChg chg="del">
          <ac:chgData name="Marcel Schrauwen" userId="a0eb31cc-fb57-4beb-a905-b50ad30eea93" providerId="ADAL" clId="{44323E89-2A6C-4E24-81AA-21BC16E73784}" dt="2022-06-10T06:59:51.722" v="17762" actId="478"/>
          <ac:spMkLst>
            <pc:docMk/>
            <pc:sldMk cId="3426880240" sldId="335"/>
            <ac:spMk id="3" creationId="{DF8F6DC3-42AF-4244-801F-84533E7A97F0}"/>
          </ac:spMkLst>
        </pc:spChg>
        <pc:spChg chg="del">
          <ac:chgData name="Marcel Schrauwen" userId="a0eb31cc-fb57-4beb-a905-b50ad30eea93" providerId="ADAL" clId="{44323E89-2A6C-4E24-81AA-21BC16E73784}" dt="2022-06-10T06:59:53.346" v="17763" actId="478"/>
          <ac:spMkLst>
            <pc:docMk/>
            <pc:sldMk cId="3426880240" sldId="335"/>
            <ac:spMk id="5" creationId="{6F21AAA9-C7B9-441C-852A-79580D96D46A}"/>
          </ac:spMkLst>
        </pc:spChg>
        <pc:spChg chg="mod">
          <ac:chgData name="Marcel Schrauwen" userId="a0eb31cc-fb57-4beb-a905-b50ad30eea93" providerId="ADAL" clId="{44323E89-2A6C-4E24-81AA-21BC16E73784}" dt="2022-06-10T06:59:18.323" v="17761" actId="20577"/>
          <ac:spMkLst>
            <pc:docMk/>
            <pc:sldMk cId="3426880240" sldId="335"/>
            <ac:spMk id="6" creationId="{56E8E73A-D64F-48DF-9CF4-5FAA846DA0AA}"/>
          </ac:spMkLst>
        </pc:spChg>
        <pc:graphicFrameChg chg="add mod modGraphic">
          <ac:chgData name="Marcel Schrauwen" userId="a0eb31cc-fb57-4beb-a905-b50ad30eea93" providerId="ADAL" clId="{44323E89-2A6C-4E24-81AA-21BC16E73784}" dt="2022-07-05T11:36:33.187" v="34280" actId="20577"/>
          <ac:graphicFrameMkLst>
            <pc:docMk/>
            <pc:sldMk cId="3426880240" sldId="335"/>
            <ac:graphicFrameMk id="7" creationId="{D2A09A2E-F4B2-442F-B197-704321FBB220}"/>
          </ac:graphicFrameMkLst>
        </pc:graphicFrameChg>
      </pc:sldChg>
      <pc:sldChg chg="addSp delSp modSp add mod ord modTransition">
        <pc:chgData name="Marcel Schrauwen" userId="a0eb31cc-fb57-4beb-a905-b50ad30eea93" providerId="ADAL" clId="{44323E89-2A6C-4E24-81AA-21BC16E73784}" dt="2022-06-14T07:53:26.323" v="27624" actId="20577"/>
        <pc:sldMkLst>
          <pc:docMk/>
          <pc:sldMk cId="1824039915" sldId="336"/>
        </pc:sldMkLst>
        <pc:spChg chg="mod">
          <ac:chgData name="Marcel Schrauwen" userId="a0eb31cc-fb57-4beb-a905-b50ad30eea93" providerId="ADAL" clId="{44323E89-2A6C-4E24-81AA-21BC16E73784}" dt="2022-06-14T07:53:26.323" v="27624" actId="20577"/>
          <ac:spMkLst>
            <pc:docMk/>
            <pc:sldMk cId="1824039915" sldId="336"/>
            <ac:spMk id="2" creationId="{47CE4BD0-3358-40AA-928B-AFD6EC7E35A6}"/>
          </ac:spMkLst>
        </pc:spChg>
        <pc:spChg chg="add mod">
          <ac:chgData name="Marcel Schrauwen" userId="a0eb31cc-fb57-4beb-a905-b50ad30eea93" providerId="ADAL" clId="{44323E89-2A6C-4E24-81AA-21BC16E73784}" dt="2022-06-10T07:15:56.419" v="18652" actId="1076"/>
          <ac:spMkLst>
            <pc:docMk/>
            <pc:sldMk cId="1824039915" sldId="336"/>
            <ac:spMk id="3" creationId="{69E18601-1F31-4E37-B574-15DF04E678E6}"/>
          </ac:spMkLst>
        </pc:spChg>
        <pc:spChg chg="mod">
          <ac:chgData name="Marcel Schrauwen" userId="a0eb31cc-fb57-4beb-a905-b50ad30eea93" providerId="ADAL" clId="{44323E89-2A6C-4E24-81AA-21BC16E73784}" dt="2022-06-10T07:06:18.078" v="18121" actId="20577"/>
          <ac:spMkLst>
            <pc:docMk/>
            <pc:sldMk cId="1824039915" sldId="336"/>
            <ac:spMk id="6" creationId="{56E8E73A-D64F-48DF-9CF4-5FAA846DA0AA}"/>
          </ac:spMkLst>
        </pc:spChg>
        <pc:spChg chg="add mod ord">
          <ac:chgData name="Marcel Schrauwen" userId="a0eb31cc-fb57-4beb-a905-b50ad30eea93" providerId="ADAL" clId="{44323E89-2A6C-4E24-81AA-21BC16E73784}" dt="2022-06-10T08:52:07.659" v="23889" actId="20577"/>
          <ac:spMkLst>
            <pc:docMk/>
            <pc:sldMk cId="1824039915" sldId="336"/>
            <ac:spMk id="9" creationId="{D4EBEEB3-B234-48C7-A29D-8C70630CB9AB}"/>
          </ac:spMkLst>
        </pc:spChg>
        <pc:spChg chg="add del mod">
          <ac:chgData name="Marcel Schrauwen" userId="a0eb31cc-fb57-4beb-a905-b50ad30eea93" providerId="ADAL" clId="{44323E89-2A6C-4E24-81AA-21BC16E73784}" dt="2022-06-14T06:08:47.885" v="26082" actId="478"/>
          <ac:spMkLst>
            <pc:docMk/>
            <pc:sldMk cId="1824039915" sldId="336"/>
            <ac:spMk id="12" creationId="{143A6576-FE68-4906-B632-7BDA6D9FE390}"/>
          </ac:spMkLst>
        </pc:spChg>
        <pc:spChg chg="add mod">
          <ac:chgData name="Marcel Schrauwen" userId="a0eb31cc-fb57-4beb-a905-b50ad30eea93" providerId="ADAL" clId="{44323E89-2A6C-4E24-81AA-21BC16E73784}" dt="2022-06-14T06:09:16.187" v="26087" actId="207"/>
          <ac:spMkLst>
            <pc:docMk/>
            <pc:sldMk cId="1824039915" sldId="336"/>
            <ac:spMk id="13" creationId="{93FBDFE0-CD6C-4B82-B794-5BFABA1A282E}"/>
          </ac:spMkLst>
        </pc:spChg>
        <pc:spChg chg="add mod">
          <ac:chgData name="Marcel Schrauwen" userId="a0eb31cc-fb57-4beb-a905-b50ad30eea93" providerId="ADAL" clId="{44323E89-2A6C-4E24-81AA-21BC16E73784}" dt="2022-06-14T06:12:30.253" v="26105" actId="1076"/>
          <ac:spMkLst>
            <pc:docMk/>
            <pc:sldMk cId="1824039915" sldId="336"/>
            <ac:spMk id="14" creationId="{D4CBA302-C4DF-4F4D-9744-47E89EEE90D3}"/>
          </ac:spMkLst>
        </pc:spChg>
        <pc:graphicFrameChg chg="del modGraphic">
          <ac:chgData name="Marcel Schrauwen" userId="a0eb31cc-fb57-4beb-a905-b50ad30eea93" providerId="ADAL" clId="{44323E89-2A6C-4E24-81AA-21BC16E73784}" dt="2022-06-10T07:04:33.965" v="17913" actId="478"/>
          <ac:graphicFrameMkLst>
            <pc:docMk/>
            <pc:sldMk cId="1824039915" sldId="336"/>
            <ac:graphicFrameMk id="7" creationId="{D2A09A2E-F4B2-442F-B197-704321FBB220}"/>
          </ac:graphicFrameMkLst>
        </pc:graphicFrameChg>
        <pc:picChg chg="add mod">
          <ac:chgData name="Marcel Schrauwen" userId="a0eb31cc-fb57-4beb-a905-b50ad30eea93" providerId="ADAL" clId="{44323E89-2A6C-4E24-81AA-21BC16E73784}" dt="2022-06-14T06:07:25.741" v="26074" actId="14100"/>
          <ac:picMkLst>
            <pc:docMk/>
            <pc:sldMk cId="1824039915" sldId="336"/>
            <ac:picMk id="7" creationId="{9194D894-2B0F-460D-B93E-260ADB29F048}"/>
          </ac:picMkLst>
        </pc:picChg>
        <pc:picChg chg="add mod">
          <ac:chgData name="Marcel Schrauwen" userId="a0eb31cc-fb57-4beb-a905-b50ad30eea93" providerId="ADAL" clId="{44323E89-2A6C-4E24-81AA-21BC16E73784}" dt="2022-06-10T07:14:17.776" v="18650" actId="1076"/>
          <ac:picMkLst>
            <pc:docMk/>
            <pc:sldMk cId="1824039915" sldId="336"/>
            <ac:picMk id="8" creationId="{CE79352A-98B8-4BA7-967B-0590670ACEF5}"/>
          </ac:picMkLst>
        </pc:picChg>
        <pc:picChg chg="add mod">
          <ac:chgData name="Marcel Schrauwen" userId="a0eb31cc-fb57-4beb-a905-b50ad30eea93" providerId="ADAL" clId="{44323E89-2A6C-4E24-81AA-21BC16E73784}" dt="2022-06-14T06:08:24.950" v="26079" actId="1076"/>
          <ac:picMkLst>
            <pc:docMk/>
            <pc:sldMk cId="1824039915" sldId="336"/>
            <ac:picMk id="11" creationId="{FA96A2DB-0789-46A2-8296-C0C0C9C3B59A}"/>
          </ac:picMkLst>
        </pc:picChg>
      </pc:sldChg>
      <pc:sldChg chg="modSp new mod ord">
        <pc:chgData name="Marcel Schrauwen" userId="a0eb31cc-fb57-4beb-a905-b50ad30eea93" providerId="ADAL" clId="{44323E89-2A6C-4E24-81AA-21BC16E73784}" dt="2022-06-10T07:17:52.377" v="18711" actId="14100"/>
        <pc:sldMkLst>
          <pc:docMk/>
          <pc:sldMk cId="1642942988" sldId="337"/>
        </pc:sldMkLst>
        <pc:spChg chg="mod">
          <ac:chgData name="Marcel Schrauwen" userId="a0eb31cc-fb57-4beb-a905-b50ad30eea93" providerId="ADAL" clId="{44323E89-2A6C-4E24-81AA-21BC16E73784}" dt="2022-06-10T07:17:52.377" v="18711" actId="14100"/>
          <ac:spMkLst>
            <pc:docMk/>
            <pc:sldMk cId="1642942988" sldId="337"/>
            <ac:spMk id="2" creationId="{4297E83E-C46E-41C6-B649-0552CFC4A4E3}"/>
          </ac:spMkLst>
        </pc:spChg>
      </pc:sldChg>
      <pc:sldChg chg="addSp delSp modSp add mod modTransition">
        <pc:chgData name="Marcel Schrauwen" userId="a0eb31cc-fb57-4beb-a905-b50ad30eea93" providerId="ADAL" clId="{44323E89-2A6C-4E24-81AA-21BC16E73784}" dt="2022-06-10T13:46:48.182" v="24987" actId="962"/>
        <pc:sldMkLst>
          <pc:docMk/>
          <pc:sldMk cId="322727165" sldId="338"/>
        </pc:sldMkLst>
        <pc:spChg chg="del topLvl">
          <ac:chgData name="Marcel Schrauwen" userId="a0eb31cc-fb57-4beb-a905-b50ad30eea93" providerId="ADAL" clId="{44323E89-2A6C-4E24-81AA-21BC16E73784}" dt="2022-06-10T07:29:18.908" v="18903" actId="478"/>
          <ac:spMkLst>
            <pc:docMk/>
            <pc:sldMk cId="322727165" sldId="338"/>
            <ac:spMk id="10" creationId="{C5FB6641-BE51-4604-95A6-F6F68E2565EE}"/>
          </ac:spMkLst>
        </pc:spChg>
        <pc:spChg chg="add del mod topLvl">
          <ac:chgData name="Marcel Schrauwen" userId="a0eb31cc-fb57-4beb-a905-b50ad30eea93" providerId="ADAL" clId="{44323E89-2A6C-4E24-81AA-21BC16E73784}" dt="2022-06-10T07:29:45.644" v="18911" actId="478"/>
          <ac:spMkLst>
            <pc:docMk/>
            <pc:sldMk cId="322727165" sldId="338"/>
            <ac:spMk id="11" creationId="{EA8FA4F3-AE11-4C37-9018-0A7CD1A1EA93}"/>
          </ac:spMkLst>
        </pc:spChg>
        <pc:spChg chg="add del mod topLvl">
          <ac:chgData name="Marcel Schrauwen" userId="a0eb31cc-fb57-4beb-a905-b50ad30eea93" providerId="ADAL" clId="{44323E89-2A6C-4E24-81AA-21BC16E73784}" dt="2022-06-10T13:46:48.182" v="24987" actId="962"/>
          <ac:spMkLst>
            <pc:docMk/>
            <pc:sldMk cId="322727165" sldId="338"/>
            <ac:spMk id="12" creationId="{656C6183-36D2-47D3-B749-2B3EAE3AFB85}"/>
          </ac:spMkLst>
        </pc:spChg>
        <pc:spChg chg="mod">
          <ac:chgData name="Marcel Schrauwen" userId="a0eb31cc-fb57-4beb-a905-b50ad30eea93" providerId="ADAL" clId="{44323E89-2A6C-4E24-81AA-21BC16E73784}" dt="2022-06-10T12:44:35.162" v="24471" actId="165"/>
          <ac:spMkLst>
            <pc:docMk/>
            <pc:sldMk cId="322727165" sldId="338"/>
            <ac:spMk id="45" creationId="{EE775D68-2ED7-4A22-B6A1-CD7437CB8590}"/>
          </ac:spMkLst>
        </pc:spChg>
        <pc:spChg chg="mod">
          <ac:chgData name="Marcel Schrauwen" userId="a0eb31cc-fb57-4beb-a905-b50ad30eea93" providerId="ADAL" clId="{44323E89-2A6C-4E24-81AA-21BC16E73784}" dt="2022-06-10T12:44:35.162" v="24471" actId="165"/>
          <ac:spMkLst>
            <pc:docMk/>
            <pc:sldMk cId="322727165" sldId="338"/>
            <ac:spMk id="46" creationId="{AFDA2B55-A2A0-4530-A376-000296144079}"/>
          </ac:spMkLst>
        </pc:spChg>
        <pc:grpChg chg="del">
          <ac:chgData name="Marcel Schrauwen" userId="a0eb31cc-fb57-4beb-a905-b50ad30eea93" providerId="ADAL" clId="{44323E89-2A6C-4E24-81AA-21BC16E73784}" dt="2022-06-10T07:29:18.908" v="18903" actId="478"/>
          <ac:grpSpMkLst>
            <pc:docMk/>
            <pc:sldMk cId="322727165" sldId="338"/>
            <ac:grpSpMk id="26" creationId="{BCE4727A-CC2C-467C-97B4-46B0003CBCDB}"/>
          </ac:grpSpMkLst>
        </pc:grpChg>
        <pc:grpChg chg="add del">
          <ac:chgData name="Marcel Schrauwen" userId="a0eb31cc-fb57-4beb-a905-b50ad30eea93" providerId="ADAL" clId="{44323E89-2A6C-4E24-81AA-21BC16E73784}" dt="2022-06-10T07:29:45.644" v="18911" actId="478"/>
          <ac:grpSpMkLst>
            <pc:docMk/>
            <pc:sldMk cId="322727165" sldId="338"/>
            <ac:grpSpMk id="27" creationId="{185816FB-74E9-48FC-B915-EB1D3F1CE198}"/>
          </ac:grpSpMkLst>
        </pc:grpChg>
        <pc:grpChg chg="add del">
          <ac:chgData name="Marcel Schrauwen" userId="a0eb31cc-fb57-4beb-a905-b50ad30eea93" providerId="ADAL" clId="{44323E89-2A6C-4E24-81AA-21BC16E73784}" dt="2022-06-10T12:44:35.162" v="24471" actId="165"/>
          <ac:grpSpMkLst>
            <pc:docMk/>
            <pc:sldMk cId="322727165" sldId="338"/>
            <ac:grpSpMk id="29" creationId="{BDB503D1-2049-411B-8671-42D477FEAC8B}"/>
          </ac:grpSpMkLst>
        </pc:grpChg>
        <pc:grpChg chg="mod topLvl">
          <ac:chgData name="Marcel Schrauwen" userId="a0eb31cc-fb57-4beb-a905-b50ad30eea93" providerId="ADAL" clId="{44323E89-2A6C-4E24-81AA-21BC16E73784}" dt="2022-06-10T13:41:01.116" v="24954" actId="962"/>
          <ac:grpSpMkLst>
            <pc:docMk/>
            <pc:sldMk cId="322727165" sldId="338"/>
            <ac:grpSpMk id="43" creationId="{78900793-41F8-4973-9197-21C9ABCBA93E}"/>
          </ac:grpSpMkLst>
        </pc:grpChg>
        <pc:grpChg chg="mod topLvl">
          <ac:chgData name="Marcel Schrauwen" userId="a0eb31cc-fb57-4beb-a905-b50ad30eea93" providerId="ADAL" clId="{44323E89-2A6C-4E24-81AA-21BC16E73784}" dt="2022-06-10T13:39:33.130" v="24943" actId="962"/>
          <ac:grpSpMkLst>
            <pc:docMk/>
            <pc:sldMk cId="322727165" sldId="338"/>
            <ac:grpSpMk id="48" creationId="{20626C63-9F78-47AC-A638-0DF93E7093C1}"/>
          </ac:grpSpMkLst>
        </pc:grpChg>
        <pc:grpChg chg="mod topLvl">
          <ac:chgData name="Marcel Schrauwen" userId="a0eb31cc-fb57-4beb-a905-b50ad30eea93" providerId="ADAL" clId="{44323E89-2A6C-4E24-81AA-21BC16E73784}" dt="2022-06-10T13:36:55.772" v="24929" actId="962"/>
          <ac:grpSpMkLst>
            <pc:docMk/>
            <pc:sldMk cId="322727165" sldId="338"/>
            <ac:grpSpMk id="51" creationId="{E8A55D29-C143-4A8F-9F93-2F4F31A5E0B0}"/>
          </ac:grpSpMkLst>
        </pc:grpChg>
      </pc:sldChg>
      <pc:sldChg chg="delSp modSp add mod modTransition">
        <pc:chgData name="Marcel Schrauwen" userId="a0eb31cc-fb57-4beb-a905-b50ad30eea93" providerId="ADAL" clId="{44323E89-2A6C-4E24-81AA-21BC16E73784}" dt="2022-06-10T13:46:54.675" v="24988" actId="962"/>
        <pc:sldMkLst>
          <pc:docMk/>
          <pc:sldMk cId="307676018" sldId="339"/>
        </pc:sldMkLst>
        <pc:spChg chg="mod topLvl">
          <ac:chgData name="Marcel Schrauwen" userId="a0eb31cc-fb57-4beb-a905-b50ad30eea93" providerId="ADAL" clId="{44323E89-2A6C-4E24-81AA-21BC16E73784}" dt="2022-06-10T13:46:54.675" v="24988" actId="962"/>
          <ac:spMkLst>
            <pc:docMk/>
            <pc:sldMk cId="307676018" sldId="339"/>
            <ac:spMk id="12" creationId="{656C6183-36D2-47D3-B749-2B3EAE3AFB85}"/>
          </ac:spMkLst>
        </pc:spChg>
        <pc:spChg chg="mod">
          <ac:chgData name="Marcel Schrauwen" userId="a0eb31cc-fb57-4beb-a905-b50ad30eea93" providerId="ADAL" clId="{44323E89-2A6C-4E24-81AA-21BC16E73784}" dt="2022-06-10T12:45:04.768" v="24492" actId="165"/>
          <ac:spMkLst>
            <pc:docMk/>
            <pc:sldMk cId="307676018" sldId="339"/>
            <ac:spMk id="45" creationId="{EE775D68-2ED7-4A22-B6A1-CD7437CB8590}"/>
          </ac:spMkLst>
        </pc:spChg>
        <pc:spChg chg="mod">
          <ac:chgData name="Marcel Schrauwen" userId="a0eb31cc-fb57-4beb-a905-b50ad30eea93" providerId="ADAL" clId="{44323E89-2A6C-4E24-81AA-21BC16E73784}" dt="2022-06-10T12:45:04.768" v="24492" actId="165"/>
          <ac:spMkLst>
            <pc:docMk/>
            <pc:sldMk cId="307676018" sldId="339"/>
            <ac:spMk id="46" creationId="{AFDA2B55-A2A0-4530-A376-000296144079}"/>
          </ac:spMkLst>
        </pc:spChg>
        <pc:grpChg chg="del">
          <ac:chgData name="Marcel Schrauwen" userId="a0eb31cc-fb57-4beb-a905-b50ad30eea93" providerId="ADAL" clId="{44323E89-2A6C-4E24-81AA-21BC16E73784}" dt="2022-06-10T12:45:04.768" v="24492" actId="165"/>
          <ac:grpSpMkLst>
            <pc:docMk/>
            <pc:sldMk cId="307676018" sldId="339"/>
            <ac:grpSpMk id="29" creationId="{BDB503D1-2049-411B-8671-42D477FEAC8B}"/>
          </ac:grpSpMkLst>
        </pc:grpChg>
        <pc:grpChg chg="mod topLvl">
          <ac:chgData name="Marcel Schrauwen" userId="a0eb31cc-fb57-4beb-a905-b50ad30eea93" providerId="ADAL" clId="{44323E89-2A6C-4E24-81AA-21BC16E73784}" dt="2022-06-10T13:41:05.874" v="24955" actId="962"/>
          <ac:grpSpMkLst>
            <pc:docMk/>
            <pc:sldMk cId="307676018" sldId="339"/>
            <ac:grpSpMk id="43" creationId="{78900793-41F8-4973-9197-21C9ABCBA93E}"/>
          </ac:grpSpMkLst>
        </pc:grpChg>
        <pc:grpChg chg="mod">
          <ac:chgData name="Marcel Schrauwen" userId="a0eb31cc-fb57-4beb-a905-b50ad30eea93" providerId="ADAL" clId="{44323E89-2A6C-4E24-81AA-21BC16E73784}" dt="2022-06-10T13:39:40.178" v="24944" actId="962"/>
          <ac:grpSpMkLst>
            <pc:docMk/>
            <pc:sldMk cId="307676018" sldId="339"/>
            <ac:grpSpMk id="48" creationId="{20626C63-9F78-47AC-A638-0DF93E7093C1}"/>
          </ac:grpSpMkLst>
        </pc:grpChg>
        <pc:grpChg chg="mod">
          <ac:chgData name="Marcel Schrauwen" userId="a0eb31cc-fb57-4beb-a905-b50ad30eea93" providerId="ADAL" clId="{44323E89-2A6C-4E24-81AA-21BC16E73784}" dt="2022-06-10T13:37:05.100" v="24930" actId="962"/>
          <ac:grpSpMkLst>
            <pc:docMk/>
            <pc:sldMk cId="307676018" sldId="339"/>
            <ac:grpSpMk id="51" creationId="{E8A55D29-C143-4A8F-9F93-2F4F31A5E0B0}"/>
          </ac:grpSpMkLst>
        </pc:grpChg>
      </pc:sldChg>
      <pc:sldChg chg="add del">
        <pc:chgData name="Marcel Schrauwen" userId="a0eb31cc-fb57-4beb-a905-b50ad30eea93" providerId="ADAL" clId="{44323E89-2A6C-4E24-81AA-21BC16E73784}" dt="2022-06-10T07:35:20.449" v="19405" actId="2890"/>
        <pc:sldMkLst>
          <pc:docMk/>
          <pc:sldMk cId="645138781" sldId="339"/>
        </pc:sldMkLst>
      </pc:sldChg>
      <pc:sldChg chg="add del">
        <pc:chgData name="Marcel Schrauwen" userId="a0eb31cc-fb57-4beb-a905-b50ad30eea93" providerId="ADAL" clId="{44323E89-2A6C-4E24-81AA-21BC16E73784}" dt="2022-06-10T07:35:29.018" v="19407" actId="2890"/>
        <pc:sldMkLst>
          <pc:docMk/>
          <pc:sldMk cId="3349059919" sldId="339"/>
        </pc:sldMkLst>
      </pc:sldChg>
      <pc:sldChg chg="delSp modSp add mod modTransition">
        <pc:chgData name="Marcel Schrauwen" userId="a0eb31cc-fb57-4beb-a905-b50ad30eea93" providerId="ADAL" clId="{44323E89-2A6C-4E24-81AA-21BC16E73784}" dt="2022-06-10T13:47:32.942" v="24994" actId="962"/>
        <pc:sldMkLst>
          <pc:docMk/>
          <pc:sldMk cId="408751793" sldId="340"/>
        </pc:sldMkLst>
        <pc:spChg chg="mod topLvl">
          <ac:chgData name="Marcel Schrauwen" userId="a0eb31cc-fb57-4beb-a905-b50ad30eea93" providerId="ADAL" clId="{44323E89-2A6C-4E24-81AA-21BC16E73784}" dt="2022-06-10T13:47:32.942" v="24994" actId="962"/>
          <ac:spMkLst>
            <pc:docMk/>
            <pc:sldMk cId="408751793" sldId="340"/>
            <ac:spMk id="12" creationId="{656C6183-36D2-47D3-B749-2B3EAE3AFB85}"/>
          </ac:spMkLst>
        </pc:spChg>
        <pc:spChg chg="mod">
          <ac:chgData name="Marcel Schrauwen" userId="a0eb31cc-fb57-4beb-a905-b50ad30eea93" providerId="ADAL" clId="{44323E89-2A6C-4E24-81AA-21BC16E73784}" dt="2022-06-10T12:50:54.625" v="24818" actId="165"/>
          <ac:spMkLst>
            <pc:docMk/>
            <pc:sldMk cId="408751793" sldId="340"/>
            <ac:spMk id="45" creationId="{EE775D68-2ED7-4A22-B6A1-CD7437CB8590}"/>
          </ac:spMkLst>
        </pc:spChg>
        <pc:spChg chg="mod">
          <ac:chgData name="Marcel Schrauwen" userId="a0eb31cc-fb57-4beb-a905-b50ad30eea93" providerId="ADAL" clId="{44323E89-2A6C-4E24-81AA-21BC16E73784}" dt="2022-06-10T12:50:54.625" v="24818" actId="165"/>
          <ac:spMkLst>
            <pc:docMk/>
            <pc:sldMk cId="408751793" sldId="340"/>
            <ac:spMk id="46" creationId="{AFDA2B55-A2A0-4530-A376-000296144079}"/>
          </ac:spMkLst>
        </pc:spChg>
        <pc:grpChg chg="del">
          <ac:chgData name="Marcel Schrauwen" userId="a0eb31cc-fb57-4beb-a905-b50ad30eea93" providerId="ADAL" clId="{44323E89-2A6C-4E24-81AA-21BC16E73784}" dt="2022-06-10T12:50:54.625" v="24818" actId="165"/>
          <ac:grpSpMkLst>
            <pc:docMk/>
            <pc:sldMk cId="408751793" sldId="340"/>
            <ac:grpSpMk id="29" creationId="{BDB503D1-2049-411B-8671-42D477FEAC8B}"/>
          </ac:grpSpMkLst>
        </pc:grpChg>
        <pc:grpChg chg="mod topLvl">
          <ac:chgData name="Marcel Schrauwen" userId="a0eb31cc-fb57-4beb-a905-b50ad30eea93" providerId="ADAL" clId="{44323E89-2A6C-4E24-81AA-21BC16E73784}" dt="2022-06-10T13:41:37.283" v="24961" actId="962"/>
          <ac:grpSpMkLst>
            <pc:docMk/>
            <pc:sldMk cId="408751793" sldId="340"/>
            <ac:grpSpMk id="43" creationId="{78900793-41F8-4973-9197-21C9ABCBA93E}"/>
          </ac:grpSpMkLst>
        </pc:grpChg>
        <pc:grpChg chg="mod">
          <ac:chgData name="Marcel Schrauwen" userId="a0eb31cc-fb57-4beb-a905-b50ad30eea93" providerId="ADAL" clId="{44323E89-2A6C-4E24-81AA-21BC16E73784}" dt="2022-06-10T13:40:20.396" v="24950" actId="962"/>
          <ac:grpSpMkLst>
            <pc:docMk/>
            <pc:sldMk cId="408751793" sldId="340"/>
            <ac:grpSpMk id="48" creationId="{20626C63-9F78-47AC-A638-0DF93E7093C1}"/>
          </ac:grpSpMkLst>
        </pc:grpChg>
        <pc:grpChg chg="mod">
          <ac:chgData name="Marcel Schrauwen" userId="a0eb31cc-fb57-4beb-a905-b50ad30eea93" providerId="ADAL" clId="{44323E89-2A6C-4E24-81AA-21BC16E73784}" dt="2022-06-10T13:37:51.300" v="24936" actId="962"/>
          <ac:grpSpMkLst>
            <pc:docMk/>
            <pc:sldMk cId="408751793" sldId="340"/>
            <ac:grpSpMk id="51" creationId="{E8A55D29-C143-4A8F-9F93-2F4F31A5E0B0}"/>
          </ac:grpSpMkLst>
        </pc:grpChg>
      </pc:sldChg>
      <pc:sldChg chg="delSp modSp add mod modTransition">
        <pc:chgData name="Marcel Schrauwen" userId="a0eb31cc-fb57-4beb-a905-b50ad30eea93" providerId="ADAL" clId="{44323E89-2A6C-4E24-81AA-21BC16E73784}" dt="2022-06-10T13:47:38.320" v="24995" actId="962"/>
        <pc:sldMkLst>
          <pc:docMk/>
          <pc:sldMk cId="1620220976" sldId="341"/>
        </pc:sldMkLst>
        <pc:spChg chg="mod topLvl">
          <ac:chgData name="Marcel Schrauwen" userId="a0eb31cc-fb57-4beb-a905-b50ad30eea93" providerId="ADAL" clId="{44323E89-2A6C-4E24-81AA-21BC16E73784}" dt="2022-06-10T13:47:38.320" v="24995" actId="962"/>
          <ac:spMkLst>
            <pc:docMk/>
            <pc:sldMk cId="1620220976" sldId="341"/>
            <ac:spMk id="12" creationId="{656C6183-36D2-47D3-B749-2B3EAE3AFB85}"/>
          </ac:spMkLst>
        </pc:spChg>
        <pc:spChg chg="mod">
          <ac:chgData name="Marcel Schrauwen" userId="a0eb31cc-fb57-4beb-a905-b50ad30eea93" providerId="ADAL" clId="{44323E89-2A6C-4E24-81AA-21BC16E73784}" dt="2022-06-10T12:50:48.017" v="24817" actId="165"/>
          <ac:spMkLst>
            <pc:docMk/>
            <pc:sldMk cId="1620220976" sldId="341"/>
            <ac:spMk id="45" creationId="{EE775D68-2ED7-4A22-B6A1-CD7437CB8590}"/>
          </ac:spMkLst>
        </pc:spChg>
        <pc:spChg chg="mod">
          <ac:chgData name="Marcel Schrauwen" userId="a0eb31cc-fb57-4beb-a905-b50ad30eea93" providerId="ADAL" clId="{44323E89-2A6C-4E24-81AA-21BC16E73784}" dt="2022-06-10T12:50:48.017" v="24817" actId="165"/>
          <ac:spMkLst>
            <pc:docMk/>
            <pc:sldMk cId="1620220976" sldId="341"/>
            <ac:spMk id="46" creationId="{AFDA2B55-A2A0-4530-A376-000296144079}"/>
          </ac:spMkLst>
        </pc:spChg>
        <pc:grpChg chg="del">
          <ac:chgData name="Marcel Schrauwen" userId="a0eb31cc-fb57-4beb-a905-b50ad30eea93" providerId="ADAL" clId="{44323E89-2A6C-4E24-81AA-21BC16E73784}" dt="2022-06-10T12:50:48.017" v="24817" actId="165"/>
          <ac:grpSpMkLst>
            <pc:docMk/>
            <pc:sldMk cId="1620220976" sldId="341"/>
            <ac:grpSpMk id="29" creationId="{BDB503D1-2049-411B-8671-42D477FEAC8B}"/>
          </ac:grpSpMkLst>
        </pc:grpChg>
        <pc:grpChg chg="mod topLvl">
          <ac:chgData name="Marcel Schrauwen" userId="a0eb31cc-fb57-4beb-a905-b50ad30eea93" providerId="ADAL" clId="{44323E89-2A6C-4E24-81AA-21BC16E73784}" dt="2022-06-10T13:41:43.185" v="24962" actId="962"/>
          <ac:grpSpMkLst>
            <pc:docMk/>
            <pc:sldMk cId="1620220976" sldId="341"/>
            <ac:grpSpMk id="43" creationId="{78900793-41F8-4973-9197-21C9ABCBA93E}"/>
          </ac:grpSpMkLst>
        </pc:grpChg>
        <pc:grpChg chg="mod">
          <ac:chgData name="Marcel Schrauwen" userId="a0eb31cc-fb57-4beb-a905-b50ad30eea93" providerId="ADAL" clId="{44323E89-2A6C-4E24-81AA-21BC16E73784}" dt="2022-06-10T13:40:24.455" v="24951" actId="962"/>
          <ac:grpSpMkLst>
            <pc:docMk/>
            <pc:sldMk cId="1620220976" sldId="341"/>
            <ac:grpSpMk id="48" creationId="{20626C63-9F78-47AC-A638-0DF93E7093C1}"/>
          </ac:grpSpMkLst>
        </pc:grpChg>
        <pc:grpChg chg="mod">
          <ac:chgData name="Marcel Schrauwen" userId="a0eb31cc-fb57-4beb-a905-b50ad30eea93" providerId="ADAL" clId="{44323E89-2A6C-4E24-81AA-21BC16E73784}" dt="2022-06-10T13:37:56.648" v="24937" actId="962"/>
          <ac:grpSpMkLst>
            <pc:docMk/>
            <pc:sldMk cId="1620220976" sldId="341"/>
            <ac:grpSpMk id="51" creationId="{E8A55D29-C143-4A8F-9F93-2F4F31A5E0B0}"/>
          </ac:grpSpMkLst>
        </pc:grpChg>
      </pc:sldChg>
      <pc:sldChg chg="modSp new mod modTransition modAnim">
        <pc:chgData name="Marcel Schrauwen" userId="a0eb31cc-fb57-4beb-a905-b50ad30eea93" providerId="ADAL" clId="{44323E89-2A6C-4E24-81AA-21BC16E73784}" dt="2022-06-10T15:13:36.447" v="26016"/>
        <pc:sldMkLst>
          <pc:docMk/>
          <pc:sldMk cId="2624292003" sldId="342"/>
        </pc:sldMkLst>
        <pc:spChg chg="mod">
          <ac:chgData name="Marcel Schrauwen" userId="a0eb31cc-fb57-4beb-a905-b50ad30eea93" providerId="ADAL" clId="{44323E89-2A6C-4E24-81AA-21BC16E73784}" dt="2022-06-10T15:13:07.799" v="26012" actId="20577"/>
          <ac:spMkLst>
            <pc:docMk/>
            <pc:sldMk cId="2624292003" sldId="342"/>
            <ac:spMk id="2" creationId="{4E736182-BF85-4EDD-BEA4-2229ABDED4B8}"/>
          </ac:spMkLst>
        </pc:spChg>
        <pc:spChg chg="mod">
          <ac:chgData name="Marcel Schrauwen" userId="a0eb31cc-fb57-4beb-a905-b50ad30eea93" providerId="ADAL" clId="{44323E89-2A6C-4E24-81AA-21BC16E73784}" dt="2022-06-10T07:51:46.371" v="20198" actId="14100"/>
          <ac:spMkLst>
            <pc:docMk/>
            <pc:sldMk cId="2624292003" sldId="342"/>
            <ac:spMk id="4" creationId="{CD8AECED-B005-4E96-8B16-3D5D7219EE03}"/>
          </ac:spMkLst>
        </pc:spChg>
        <pc:spChg chg="mod">
          <ac:chgData name="Marcel Schrauwen" userId="a0eb31cc-fb57-4beb-a905-b50ad30eea93" providerId="ADAL" clId="{44323E89-2A6C-4E24-81AA-21BC16E73784}" dt="2022-06-10T07:51:00.492" v="20129"/>
          <ac:spMkLst>
            <pc:docMk/>
            <pc:sldMk cId="2624292003" sldId="342"/>
            <ac:spMk id="5" creationId="{77D75D33-EDEA-4BB7-AD60-170C49C9BE1F}"/>
          </ac:spMkLst>
        </pc:spChg>
        <pc:spChg chg="mod">
          <ac:chgData name="Marcel Schrauwen" userId="a0eb31cc-fb57-4beb-a905-b50ad30eea93" providerId="ADAL" clId="{44323E89-2A6C-4E24-81AA-21BC16E73784}" dt="2022-06-10T08:03:19.907" v="21334" actId="1076"/>
          <ac:spMkLst>
            <pc:docMk/>
            <pc:sldMk cId="2624292003" sldId="342"/>
            <ac:spMk id="6" creationId="{1C3D8D1B-5D87-400A-9F6C-7EC713AF43E7}"/>
          </ac:spMkLst>
        </pc:spChg>
      </pc:sldChg>
      <pc:sldChg chg="addSp modSp add mod modTransition">
        <pc:chgData name="Marcel Schrauwen" userId="a0eb31cc-fb57-4beb-a905-b50ad30eea93" providerId="ADAL" clId="{44323E89-2A6C-4E24-81AA-21BC16E73784}" dt="2022-06-14T06:37:31.832" v="26449" actId="14100"/>
        <pc:sldMkLst>
          <pc:docMk/>
          <pc:sldMk cId="2362673353" sldId="343"/>
        </pc:sldMkLst>
        <pc:spChg chg="add mod">
          <ac:chgData name="Marcel Schrauwen" userId="a0eb31cc-fb57-4beb-a905-b50ad30eea93" providerId="ADAL" clId="{44323E89-2A6C-4E24-81AA-21BC16E73784}" dt="2022-06-14T06:37:31.832" v="26449" actId="14100"/>
          <ac:spMkLst>
            <pc:docMk/>
            <pc:sldMk cId="2362673353" sldId="343"/>
            <ac:spMk id="6" creationId="{CF78A7B3-A7B1-46FB-952A-64D827DD078D}"/>
          </ac:spMkLst>
        </pc:spChg>
      </pc:sldChg>
      <pc:sldChg chg="modSp add mod modTransition">
        <pc:chgData name="Marcel Schrauwen" userId="a0eb31cc-fb57-4beb-a905-b50ad30eea93" providerId="ADAL" clId="{44323E89-2A6C-4E24-81AA-21BC16E73784}" dt="2022-06-10T13:52:04.873" v="25065" actId="20577"/>
        <pc:sldMkLst>
          <pc:docMk/>
          <pc:sldMk cId="3976724481" sldId="344"/>
        </pc:sldMkLst>
        <pc:spChg chg="mod">
          <ac:chgData name="Marcel Schrauwen" userId="a0eb31cc-fb57-4beb-a905-b50ad30eea93" providerId="ADAL" clId="{44323E89-2A6C-4E24-81AA-21BC16E73784}" dt="2022-06-10T13:52:04.873" v="25065" actId="20577"/>
          <ac:spMkLst>
            <pc:docMk/>
            <pc:sldMk cId="3976724481" sldId="344"/>
            <ac:spMk id="6" creationId="{CF78A7B3-A7B1-46FB-952A-64D827DD078D}"/>
          </ac:spMkLst>
        </pc:spChg>
      </pc:sldChg>
      <pc:sldChg chg="addSp modSp add mod">
        <pc:chgData name="Marcel Schrauwen" userId="a0eb31cc-fb57-4beb-a905-b50ad30eea93" providerId="ADAL" clId="{44323E89-2A6C-4E24-81AA-21BC16E73784}" dt="2022-06-14T08:03:40.671" v="27696" actId="113"/>
        <pc:sldMkLst>
          <pc:docMk/>
          <pc:sldMk cId="2783814199" sldId="345"/>
        </pc:sldMkLst>
        <pc:spChg chg="add mod">
          <ac:chgData name="Marcel Schrauwen" userId="a0eb31cc-fb57-4beb-a905-b50ad30eea93" providerId="ADAL" clId="{44323E89-2A6C-4E24-81AA-21BC16E73784}" dt="2022-06-10T08:07:08.467" v="21426" actId="14100"/>
          <ac:spMkLst>
            <pc:docMk/>
            <pc:sldMk cId="2783814199" sldId="345"/>
            <ac:spMk id="4" creationId="{B9195051-66A0-41BB-8C51-3D5F9FC1AD2E}"/>
          </ac:spMkLst>
        </pc:spChg>
        <pc:spChg chg="mod">
          <ac:chgData name="Marcel Schrauwen" userId="a0eb31cc-fb57-4beb-a905-b50ad30eea93" providerId="ADAL" clId="{44323E89-2A6C-4E24-81AA-21BC16E73784}" dt="2022-06-10T08:04:36.217" v="21336" actId="1076"/>
          <ac:spMkLst>
            <pc:docMk/>
            <pc:sldMk cId="2783814199" sldId="345"/>
            <ac:spMk id="9" creationId="{FF934C7D-DBF5-48E4-AE9B-3EC78A7FECCA}"/>
          </ac:spMkLst>
        </pc:spChg>
        <pc:spChg chg="mod">
          <ac:chgData name="Marcel Schrauwen" userId="a0eb31cc-fb57-4beb-a905-b50ad30eea93" providerId="ADAL" clId="{44323E89-2A6C-4E24-81AA-21BC16E73784}" dt="2022-06-10T08:04:36.217" v="21336" actId="1076"/>
          <ac:spMkLst>
            <pc:docMk/>
            <pc:sldMk cId="2783814199" sldId="345"/>
            <ac:spMk id="117" creationId="{E44A362A-A1D0-40AB-8A1C-A5C4C0C31285}"/>
          </ac:spMkLst>
        </pc:spChg>
        <pc:spChg chg="mod">
          <ac:chgData name="Marcel Schrauwen" userId="a0eb31cc-fb57-4beb-a905-b50ad30eea93" providerId="ADAL" clId="{44323E89-2A6C-4E24-81AA-21BC16E73784}" dt="2022-06-10T08:04:36.217" v="21336" actId="1076"/>
          <ac:spMkLst>
            <pc:docMk/>
            <pc:sldMk cId="2783814199" sldId="345"/>
            <ac:spMk id="125" creationId="{8BE76944-FB20-4929-A51A-995451F10203}"/>
          </ac:spMkLst>
        </pc:spChg>
        <pc:spChg chg="mod">
          <ac:chgData name="Marcel Schrauwen" userId="a0eb31cc-fb57-4beb-a905-b50ad30eea93" providerId="ADAL" clId="{44323E89-2A6C-4E24-81AA-21BC16E73784}" dt="2022-06-10T08:04:36.217" v="21336" actId="1076"/>
          <ac:spMkLst>
            <pc:docMk/>
            <pc:sldMk cId="2783814199" sldId="345"/>
            <ac:spMk id="126" creationId="{58619E25-A925-458C-B76D-A2118CD1D43A}"/>
          </ac:spMkLst>
        </pc:spChg>
        <pc:spChg chg="mod">
          <ac:chgData name="Marcel Schrauwen" userId="a0eb31cc-fb57-4beb-a905-b50ad30eea93" providerId="ADAL" clId="{44323E89-2A6C-4E24-81AA-21BC16E73784}" dt="2022-06-10T08:04:36.217" v="21336" actId="1076"/>
          <ac:spMkLst>
            <pc:docMk/>
            <pc:sldMk cId="2783814199" sldId="345"/>
            <ac:spMk id="128" creationId="{95ED4B3B-4068-48F1-9D74-37580EC0CAEF}"/>
          </ac:spMkLst>
        </pc:spChg>
        <pc:spChg chg="mod">
          <ac:chgData name="Marcel Schrauwen" userId="a0eb31cc-fb57-4beb-a905-b50ad30eea93" providerId="ADAL" clId="{44323E89-2A6C-4E24-81AA-21BC16E73784}" dt="2022-06-14T08:03:40.671" v="27696" actId="113"/>
          <ac:spMkLst>
            <pc:docMk/>
            <pc:sldMk cId="2783814199" sldId="345"/>
            <ac:spMk id="129" creationId="{9A4DEAAB-0A46-44EE-84B2-E2A25E96B173}"/>
          </ac:spMkLst>
        </pc:spChg>
        <pc:spChg chg="mod">
          <ac:chgData name="Marcel Schrauwen" userId="a0eb31cc-fb57-4beb-a905-b50ad30eea93" providerId="ADAL" clId="{44323E89-2A6C-4E24-81AA-21BC16E73784}" dt="2022-06-10T15:15:10.044" v="26069" actId="20577"/>
          <ac:spMkLst>
            <pc:docMk/>
            <pc:sldMk cId="2783814199" sldId="345"/>
            <ac:spMk id="131" creationId="{14AFB51A-DF26-491B-B276-A5789658BECB}"/>
          </ac:spMkLst>
        </pc:spChg>
        <pc:grpChg chg="mod">
          <ac:chgData name="Marcel Schrauwen" userId="a0eb31cc-fb57-4beb-a905-b50ad30eea93" providerId="ADAL" clId="{44323E89-2A6C-4E24-81AA-21BC16E73784}" dt="2022-06-10T08:04:36.217" v="21336" actId="1076"/>
          <ac:grpSpMkLst>
            <pc:docMk/>
            <pc:sldMk cId="2783814199" sldId="345"/>
            <ac:grpSpMk id="13" creationId="{EB6646BA-40FC-4FC0-A122-DE24B82561C9}"/>
          </ac:grpSpMkLst>
        </pc:grpChg>
        <pc:grpChg chg="mod">
          <ac:chgData name="Marcel Schrauwen" userId="a0eb31cc-fb57-4beb-a905-b50ad30eea93" providerId="ADAL" clId="{44323E89-2A6C-4E24-81AA-21BC16E73784}" dt="2022-06-10T08:04:36.217" v="21336" actId="1076"/>
          <ac:grpSpMkLst>
            <pc:docMk/>
            <pc:sldMk cId="2783814199" sldId="345"/>
            <ac:grpSpMk id="27" creationId="{C2198C82-D61A-4EF4-AE03-7C48959C140B}"/>
          </ac:grpSpMkLst>
        </pc:grpChg>
        <pc:grpChg chg="mod">
          <ac:chgData name="Marcel Schrauwen" userId="a0eb31cc-fb57-4beb-a905-b50ad30eea93" providerId="ADAL" clId="{44323E89-2A6C-4E24-81AA-21BC16E73784}" dt="2022-06-10T08:04:44.893" v="21339" actId="1076"/>
          <ac:grpSpMkLst>
            <pc:docMk/>
            <pc:sldMk cId="2783814199" sldId="345"/>
            <ac:grpSpMk id="30" creationId="{EF96D56F-F351-4AD8-8B18-05DA73C9DB76}"/>
          </ac:grpSpMkLst>
        </pc:grpChg>
        <pc:grpChg chg="mod">
          <ac:chgData name="Marcel Schrauwen" userId="a0eb31cc-fb57-4beb-a905-b50ad30eea93" providerId="ADAL" clId="{44323E89-2A6C-4E24-81AA-21BC16E73784}" dt="2022-06-10T08:04:36.217" v="21336" actId="1076"/>
          <ac:grpSpMkLst>
            <pc:docMk/>
            <pc:sldMk cId="2783814199" sldId="345"/>
            <ac:grpSpMk id="33" creationId="{5E86AC87-F000-457C-97C3-F44A1F2A1B47}"/>
          </ac:grpSpMkLst>
        </pc:grpChg>
        <pc:grpChg chg="mod">
          <ac:chgData name="Marcel Schrauwen" userId="a0eb31cc-fb57-4beb-a905-b50ad30eea93" providerId="ADAL" clId="{44323E89-2A6C-4E24-81AA-21BC16E73784}" dt="2022-06-10T08:04:36.217" v="21336" actId="1076"/>
          <ac:grpSpMkLst>
            <pc:docMk/>
            <pc:sldMk cId="2783814199" sldId="345"/>
            <ac:grpSpMk id="36" creationId="{2A53445C-7B3A-4A82-9ACD-B9A956D45EF1}"/>
          </ac:grpSpMkLst>
        </pc:grpChg>
        <pc:grpChg chg="mod">
          <ac:chgData name="Marcel Schrauwen" userId="a0eb31cc-fb57-4beb-a905-b50ad30eea93" providerId="ADAL" clId="{44323E89-2A6C-4E24-81AA-21BC16E73784}" dt="2022-06-10T08:04:56.007" v="21342" actId="1076"/>
          <ac:grpSpMkLst>
            <pc:docMk/>
            <pc:sldMk cId="2783814199" sldId="345"/>
            <ac:grpSpMk id="39" creationId="{28CA6595-A89A-4D32-B39F-1DE6AA4EC55F}"/>
          </ac:grpSpMkLst>
        </pc:grpChg>
        <pc:grpChg chg="mod">
          <ac:chgData name="Marcel Schrauwen" userId="a0eb31cc-fb57-4beb-a905-b50ad30eea93" providerId="ADAL" clId="{44323E89-2A6C-4E24-81AA-21BC16E73784}" dt="2022-06-10T08:04:36.217" v="21336" actId="1076"/>
          <ac:grpSpMkLst>
            <pc:docMk/>
            <pc:sldMk cId="2783814199" sldId="345"/>
            <ac:grpSpMk id="42" creationId="{E2DB066F-2415-47EB-ADE1-0AB3EE01D1E1}"/>
          </ac:grpSpMkLst>
        </pc:grpChg>
      </pc:sldChg>
      <pc:sldChg chg="addSp modSp add del mod modAnim">
        <pc:chgData name="Marcel Schrauwen" userId="a0eb31cc-fb57-4beb-a905-b50ad30eea93" providerId="ADAL" clId="{44323E89-2A6C-4E24-81AA-21BC16E73784}" dt="2022-06-14T06:58:53.399" v="27107" actId="2696"/>
        <pc:sldMkLst>
          <pc:docMk/>
          <pc:sldMk cId="3793888347" sldId="346"/>
        </pc:sldMkLst>
        <pc:spChg chg="add mod">
          <ac:chgData name="Marcel Schrauwen" userId="a0eb31cc-fb57-4beb-a905-b50ad30eea93" providerId="ADAL" clId="{44323E89-2A6C-4E24-81AA-21BC16E73784}" dt="2022-06-10T14:26:56.046" v="25607" actId="1076"/>
          <ac:spMkLst>
            <pc:docMk/>
            <pc:sldMk cId="3793888347" sldId="346"/>
            <ac:spMk id="5" creationId="{AC198C56-F378-4BD3-9272-8FE87EBD43BC}"/>
          </ac:spMkLst>
        </pc:spChg>
        <pc:spChg chg="mod">
          <ac:chgData name="Marcel Schrauwen" userId="a0eb31cc-fb57-4beb-a905-b50ad30eea93" providerId="ADAL" clId="{44323E89-2A6C-4E24-81AA-21BC16E73784}" dt="2022-06-14T06:58:31.578" v="27104"/>
          <ac:spMkLst>
            <pc:docMk/>
            <pc:sldMk cId="3793888347" sldId="346"/>
            <ac:spMk id="155" creationId="{9EFDC7F4-858A-4156-B3A4-C5BA78EBF219}"/>
          </ac:spMkLst>
        </pc:spChg>
      </pc:sldChg>
      <pc:sldChg chg="addSp delSp modSp new mod">
        <pc:chgData name="Marcel Schrauwen" userId="a0eb31cc-fb57-4beb-a905-b50ad30eea93" providerId="ADAL" clId="{44323E89-2A6C-4E24-81AA-21BC16E73784}" dt="2022-06-14T06:57:48.809" v="27103" actId="20577"/>
        <pc:sldMkLst>
          <pc:docMk/>
          <pc:sldMk cId="2772939268" sldId="347"/>
        </pc:sldMkLst>
        <pc:spChg chg="mod">
          <ac:chgData name="Marcel Schrauwen" userId="a0eb31cc-fb57-4beb-a905-b50ad30eea93" providerId="ADAL" clId="{44323E89-2A6C-4E24-81AA-21BC16E73784}" dt="2022-06-10T08:31:07.875" v="22566" actId="20577"/>
          <ac:spMkLst>
            <pc:docMk/>
            <pc:sldMk cId="2772939268" sldId="347"/>
            <ac:spMk id="2" creationId="{12E59328-2C63-455B-8A7E-121944DC0079}"/>
          </ac:spMkLst>
        </pc:spChg>
        <pc:spChg chg="del">
          <ac:chgData name="Marcel Schrauwen" userId="a0eb31cc-fb57-4beb-a905-b50ad30eea93" providerId="ADAL" clId="{44323E89-2A6C-4E24-81AA-21BC16E73784}" dt="2022-06-10T08:26:03.788" v="22466" actId="478"/>
          <ac:spMkLst>
            <pc:docMk/>
            <pc:sldMk cId="2772939268" sldId="347"/>
            <ac:spMk id="3" creationId="{E9BC1A96-A1E2-4FE3-A909-7BB6495DFD7B}"/>
          </ac:spMkLst>
        </pc:spChg>
        <pc:spChg chg="del">
          <ac:chgData name="Marcel Schrauwen" userId="a0eb31cc-fb57-4beb-a905-b50ad30eea93" providerId="ADAL" clId="{44323E89-2A6C-4E24-81AA-21BC16E73784}" dt="2022-06-10T08:26:05.155" v="22467" actId="478"/>
          <ac:spMkLst>
            <pc:docMk/>
            <pc:sldMk cId="2772939268" sldId="347"/>
            <ac:spMk id="5" creationId="{10FB1D7C-7ADF-4E12-B3F7-DBF1ADF7C068}"/>
          </ac:spMkLst>
        </pc:spChg>
        <pc:spChg chg="del">
          <ac:chgData name="Marcel Schrauwen" userId="a0eb31cc-fb57-4beb-a905-b50ad30eea93" providerId="ADAL" clId="{44323E89-2A6C-4E24-81AA-21BC16E73784}" dt="2022-06-10T08:26:02.194" v="22465" actId="478"/>
          <ac:spMkLst>
            <pc:docMk/>
            <pc:sldMk cId="2772939268" sldId="347"/>
            <ac:spMk id="6" creationId="{F5BBB2E1-1193-460B-849E-42D255D5E0CE}"/>
          </ac:spMkLst>
        </pc:spChg>
        <pc:spChg chg="add mod">
          <ac:chgData name="Marcel Schrauwen" userId="a0eb31cc-fb57-4beb-a905-b50ad30eea93" providerId="ADAL" clId="{44323E89-2A6C-4E24-81AA-21BC16E73784}" dt="2022-06-14T06:57:48.809" v="27103" actId="20577"/>
          <ac:spMkLst>
            <pc:docMk/>
            <pc:sldMk cId="2772939268" sldId="347"/>
            <ac:spMk id="13" creationId="{7875981F-DE72-42BA-B179-15C8768D7A49}"/>
          </ac:spMkLst>
        </pc:spChg>
        <pc:spChg chg="add mod">
          <ac:chgData name="Marcel Schrauwen" userId="a0eb31cc-fb57-4beb-a905-b50ad30eea93" providerId="ADAL" clId="{44323E89-2A6C-4E24-81AA-21BC16E73784}" dt="2022-06-10T08:30:50.120" v="22555" actId="1037"/>
          <ac:spMkLst>
            <pc:docMk/>
            <pc:sldMk cId="2772939268" sldId="347"/>
            <ac:spMk id="14" creationId="{7A10CFFC-458E-4CA3-8576-EABA6DED5000}"/>
          </ac:spMkLst>
        </pc:spChg>
        <pc:spChg chg="add mod">
          <ac:chgData name="Marcel Schrauwen" userId="a0eb31cc-fb57-4beb-a905-b50ad30eea93" providerId="ADAL" clId="{44323E89-2A6C-4E24-81AA-21BC16E73784}" dt="2022-06-10T08:30:19.397" v="22542" actId="1076"/>
          <ac:spMkLst>
            <pc:docMk/>
            <pc:sldMk cId="2772939268" sldId="347"/>
            <ac:spMk id="15" creationId="{705C1556-3AFB-470E-823E-7F44CD342052}"/>
          </ac:spMkLst>
        </pc:spChg>
        <pc:spChg chg="add mod">
          <ac:chgData name="Marcel Schrauwen" userId="a0eb31cc-fb57-4beb-a905-b50ad30eea93" providerId="ADAL" clId="{44323E89-2A6C-4E24-81AA-21BC16E73784}" dt="2022-06-10T08:31:47.575" v="22570" actId="1076"/>
          <ac:spMkLst>
            <pc:docMk/>
            <pc:sldMk cId="2772939268" sldId="347"/>
            <ac:spMk id="17" creationId="{442111C8-0531-495E-B5AF-64A09B9C29B2}"/>
          </ac:spMkLst>
        </pc:spChg>
        <pc:picChg chg="add mod">
          <ac:chgData name="Marcel Schrauwen" userId="a0eb31cc-fb57-4beb-a905-b50ad30eea93" providerId="ADAL" clId="{44323E89-2A6C-4E24-81AA-21BC16E73784}" dt="2022-06-10T08:31:15.258" v="22567" actId="14861"/>
          <ac:picMkLst>
            <pc:docMk/>
            <pc:sldMk cId="2772939268" sldId="347"/>
            <ac:picMk id="8" creationId="{04CD9AE1-1E8A-4D1D-9A37-CA6A9DEE3176}"/>
          </ac:picMkLst>
        </pc:picChg>
        <pc:picChg chg="add mod">
          <ac:chgData name="Marcel Schrauwen" userId="a0eb31cc-fb57-4beb-a905-b50ad30eea93" providerId="ADAL" clId="{44323E89-2A6C-4E24-81AA-21BC16E73784}" dt="2022-06-10T08:31:20.141" v="22568" actId="14861"/>
          <ac:picMkLst>
            <pc:docMk/>
            <pc:sldMk cId="2772939268" sldId="347"/>
            <ac:picMk id="10" creationId="{41DAFBD4-6835-4D2A-AAA0-21EAE137F02A}"/>
          </ac:picMkLst>
        </pc:picChg>
        <pc:picChg chg="add mod">
          <ac:chgData name="Marcel Schrauwen" userId="a0eb31cc-fb57-4beb-a905-b50ad30eea93" providerId="ADAL" clId="{44323E89-2A6C-4E24-81AA-21BC16E73784}" dt="2022-06-10T08:31:20.141" v="22568" actId="14861"/>
          <ac:picMkLst>
            <pc:docMk/>
            <pc:sldMk cId="2772939268" sldId="347"/>
            <ac:picMk id="12" creationId="{F67BD98C-A6C9-4F9C-BAEE-9AB2FE623E36}"/>
          </ac:picMkLst>
        </pc:picChg>
      </pc:sldChg>
      <pc:sldChg chg="addSp delSp modSp add mod">
        <pc:chgData name="Marcel Schrauwen" userId="a0eb31cc-fb57-4beb-a905-b50ad30eea93" providerId="ADAL" clId="{44323E89-2A6C-4E24-81AA-21BC16E73784}" dt="2022-06-14T08:16:46.229" v="27768" actId="20577"/>
        <pc:sldMkLst>
          <pc:docMk/>
          <pc:sldMk cId="3531863944" sldId="348"/>
        </pc:sldMkLst>
        <pc:spChg chg="add del mod">
          <ac:chgData name="Marcel Schrauwen" userId="a0eb31cc-fb57-4beb-a905-b50ad30eea93" providerId="ADAL" clId="{44323E89-2A6C-4E24-81AA-21BC16E73784}" dt="2022-06-10T08:33:55.606" v="22666" actId="478"/>
          <ac:spMkLst>
            <pc:docMk/>
            <pc:sldMk cId="3531863944" sldId="348"/>
            <ac:spMk id="2" creationId="{A1CAC9E7-7C7F-42EB-A47F-BEC557CB7390}"/>
          </ac:spMkLst>
        </pc:spChg>
        <pc:spChg chg="del">
          <ac:chgData name="Marcel Schrauwen" userId="a0eb31cc-fb57-4beb-a905-b50ad30eea93" providerId="ADAL" clId="{44323E89-2A6C-4E24-81AA-21BC16E73784}" dt="2022-06-10T08:33:02.741" v="22575" actId="478"/>
          <ac:spMkLst>
            <pc:docMk/>
            <pc:sldMk cId="3531863944" sldId="348"/>
            <ac:spMk id="3" creationId="{757A483F-3272-49AF-82CB-0A6858D01A4E}"/>
          </ac:spMkLst>
        </pc:spChg>
        <pc:spChg chg="del">
          <ac:chgData name="Marcel Schrauwen" userId="a0eb31cc-fb57-4beb-a905-b50ad30eea93" providerId="ADAL" clId="{44323E89-2A6C-4E24-81AA-21BC16E73784}" dt="2022-06-10T08:33:02.741" v="22575" actId="478"/>
          <ac:spMkLst>
            <pc:docMk/>
            <pc:sldMk cId="3531863944" sldId="348"/>
            <ac:spMk id="4" creationId="{6A0BFCED-17F6-4404-910B-51F0E06869C5}"/>
          </ac:spMkLst>
        </pc:spChg>
        <pc:spChg chg="del">
          <ac:chgData name="Marcel Schrauwen" userId="a0eb31cc-fb57-4beb-a905-b50ad30eea93" providerId="ADAL" clId="{44323E89-2A6C-4E24-81AA-21BC16E73784}" dt="2022-06-10T08:33:02.741" v="22575" actId="478"/>
          <ac:spMkLst>
            <pc:docMk/>
            <pc:sldMk cId="3531863944" sldId="348"/>
            <ac:spMk id="14" creationId="{9D7C8612-DAD9-4AB8-B66E-295E1EF9458E}"/>
          </ac:spMkLst>
        </pc:spChg>
        <pc:spChg chg="del">
          <ac:chgData name="Marcel Schrauwen" userId="a0eb31cc-fb57-4beb-a905-b50ad30eea93" providerId="ADAL" clId="{44323E89-2A6C-4E24-81AA-21BC16E73784}" dt="2022-06-10T08:33:02.741" v="22575" actId="478"/>
          <ac:spMkLst>
            <pc:docMk/>
            <pc:sldMk cId="3531863944" sldId="348"/>
            <ac:spMk id="33" creationId="{7F2CD22D-1780-4981-ABEB-9FD63266857E}"/>
          </ac:spMkLst>
        </pc:spChg>
        <pc:spChg chg="del">
          <ac:chgData name="Marcel Schrauwen" userId="a0eb31cc-fb57-4beb-a905-b50ad30eea93" providerId="ADAL" clId="{44323E89-2A6C-4E24-81AA-21BC16E73784}" dt="2022-06-10T08:33:02.741" v="22575" actId="478"/>
          <ac:spMkLst>
            <pc:docMk/>
            <pc:sldMk cId="3531863944" sldId="348"/>
            <ac:spMk id="36" creationId="{7F15AA11-2451-4D9E-ABF0-599FDAF74718}"/>
          </ac:spMkLst>
        </pc:spChg>
        <pc:spChg chg="del">
          <ac:chgData name="Marcel Schrauwen" userId="a0eb31cc-fb57-4beb-a905-b50ad30eea93" providerId="ADAL" clId="{44323E89-2A6C-4E24-81AA-21BC16E73784}" dt="2022-06-10T08:33:02.741" v="22575" actId="478"/>
          <ac:spMkLst>
            <pc:docMk/>
            <pc:sldMk cId="3531863944" sldId="348"/>
            <ac:spMk id="37" creationId="{C0152BD3-B1A8-455E-AB2A-FA59170023EC}"/>
          </ac:spMkLst>
        </pc:spChg>
        <pc:spChg chg="del">
          <ac:chgData name="Marcel Schrauwen" userId="a0eb31cc-fb57-4beb-a905-b50ad30eea93" providerId="ADAL" clId="{44323E89-2A6C-4E24-81AA-21BC16E73784}" dt="2022-06-10T08:33:02.741" v="22575" actId="478"/>
          <ac:spMkLst>
            <pc:docMk/>
            <pc:sldMk cId="3531863944" sldId="348"/>
            <ac:spMk id="39" creationId="{E1716BF4-69C0-4E23-BE45-4639F5C204B3}"/>
          </ac:spMkLst>
        </pc:spChg>
        <pc:spChg chg="del">
          <ac:chgData name="Marcel Schrauwen" userId="a0eb31cc-fb57-4beb-a905-b50ad30eea93" providerId="ADAL" clId="{44323E89-2A6C-4E24-81AA-21BC16E73784}" dt="2022-06-10T08:33:02.741" v="22575" actId="478"/>
          <ac:spMkLst>
            <pc:docMk/>
            <pc:sldMk cId="3531863944" sldId="348"/>
            <ac:spMk id="40" creationId="{523693C0-DD98-46EB-AC66-9738D2F7E298}"/>
          </ac:spMkLst>
        </pc:spChg>
        <pc:spChg chg="del">
          <ac:chgData name="Marcel Schrauwen" userId="a0eb31cc-fb57-4beb-a905-b50ad30eea93" providerId="ADAL" clId="{44323E89-2A6C-4E24-81AA-21BC16E73784}" dt="2022-06-10T08:33:02.741" v="22575" actId="478"/>
          <ac:spMkLst>
            <pc:docMk/>
            <pc:sldMk cId="3531863944" sldId="348"/>
            <ac:spMk id="42" creationId="{D17FCE20-D2E7-49F7-98A1-7E9DA8C3DDD1}"/>
          </ac:spMkLst>
        </pc:spChg>
        <pc:spChg chg="del">
          <ac:chgData name="Marcel Schrauwen" userId="a0eb31cc-fb57-4beb-a905-b50ad30eea93" providerId="ADAL" clId="{44323E89-2A6C-4E24-81AA-21BC16E73784}" dt="2022-06-10T08:33:02.741" v="22575" actId="478"/>
          <ac:spMkLst>
            <pc:docMk/>
            <pc:sldMk cId="3531863944" sldId="348"/>
            <ac:spMk id="43" creationId="{EF49B45C-A488-420D-965A-14AE840BB5FD}"/>
          </ac:spMkLst>
        </pc:spChg>
        <pc:spChg chg="del">
          <ac:chgData name="Marcel Schrauwen" userId="a0eb31cc-fb57-4beb-a905-b50ad30eea93" providerId="ADAL" clId="{44323E89-2A6C-4E24-81AA-21BC16E73784}" dt="2022-06-10T08:33:02.741" v="22575" actId="478"/>
          <ac:spMkLst>
            <pc:docMk/>
            <pc:sldMk cId="3531863944" sldId="348"/>
            <ac:spMk id="44" creationId="{7A709101-F2BB-4EBD-AEB8-E99EC270D702}"/>
          </ac:spMkLst>
        </pc:spChg>
        <pc:spChg chg="del mod">
          <ac:chgData name="Marcel Schrauwen" userId="a0eb31cc-fb57-4beb-a905-b50ad30eea93" providerId="ADAL" clId="{44323E89-2A6C-4E24-81AA-21BC16E73784}" dt="2022-06-10T08:33:17.133" v="22578"/>
          <ac:spMkLst>
            <pc:docMk/>
            <pc:sldMk cId="3531863944" sldId="348"/>
            <ac:spMk id="51" creationId="{A1D8B8C2-4AE2-4E41-B025-3D8B7BBD715C}"/>
          </ac:spMkLst>
        </pc:spChg>
        <pc:spChg chg="del">
          <ac:chgData name="Marcel Schrauwen" userId="a0eb31cc-fb57-4beb-a905-b50ad30eea93" providerId="ADAL" clId="{44323E89-2A6C-4E24-81AA-21BC16E73784}" dt="2022-06-10T08:33:02.741" v="22575" actId="478"/>
          <ac:spMkLst>
            <pc:docMk/>
            <pc:sldMk cId="3531863944" sldId="348"/>
            <ac:spMk id="52" creationId="{ED668CED-6339-47C7-804D-F55192E657BA}"/>
          </ac:spMkLst>
        </pc:spChg>
        <pc:spChg chg="del">
          <ac:chgData name="Marcel Schrauwen" userId="a0eb31cc-fb57-4beb-a905-b50ad30eea93" providerId="ADAL" clId="{44323E89-2A6C-4E24-81AA-21BC16E73784}" dt="2022-06-10T08:33:02.741" v="22575" actId="478"/>
          <ac:spMkLst>
            <pc:docMk/>
            <pc:sldMk cId="3531863944" sldId="348"/>
            <ac:spMk id="53" creationId="{B2B052F6-462C-43E0-9E01-55A83E64FDF0}"/>
          </ac:spMkLst>
        </pc:spChg>
        <pc:spChg chg="del">
          <ac:chgData name="Marcel Schrauwen" userId="a0eb31cc-fb57-4beb-a905-b50ad30eea93" providerId="ADAL" clId="{44323E89-2A6C-4E24-81AA-21BC16E73784}" dt="2022-06-10T08:33:02.741" v="22575" actId="478"/>
          <ac:spMkLst>
            <pc:docMk/>
            <pc:sldMk cId="3531863944" sldId="348"/>
            <ac:spMk id="54" creationId="{F7679A9F-278D-4106-BDFF-86AA96D9E318}"/>
          </ac:spMkLst>
        </pc:spChg>
        <pc:spChg chg="del">
          <ac:chgData name="Marcel Schrauwen" userId="a0eb31cc-fb57-4beb-a905-b50ad30eea93" providerId="ADAL" clId="{44323E89-2A6C-4E24-81AA-21BC16E73784}" dt="2022-06-10T08:33:02.741" v="22575" actId="478"/>
          <ac:spMkLst>
            <pc:docMk/>
            <pc:sldMk cId="3531863944" sldId="348"/>
            <ac:spMk id="55" creationId="{52FD8B63-37EC-47B9-B39F-01AE273B4181}"/>
          </ac:spMkLst>
        </pc:spChg>
        <pc:spChg chg="del">
          <ac:chgData name="Marcel Schrauwen" userId="a0eb31cc-fb57-4beb-a905-b50ad30eea93" providerId="ADAL" clId="{44323E89-2A6C-4E24-81AA-21BC16E73784}" dt="2022-06-10T08:33:02.741" v="22575" actId="478"/>
          <ac:spMkLst>
            <pc:docMk/>
            <pc:sldMk cId="3531863944" sldId="348"/>
            <ac:spMk id="56" creationId="{2F9E3513-3424-4701-BEBD-D0F700F2954A}"/>
          </ac:spMkLst>
        </pc:spChg>
        <pc:spChg chg="del">
          <ac:chgData name="Marcel Schrauwen" userId="a0eb31cc-fb57-4beb-a905-b50ad30eea93" providerId="ADAL" clId="{44323E89-2A6C-4E24-81AA-21BC16E73784}" dt="2022-06-10T08:33:02.741" v="22575" actId="478"/>
          <ac:spMkLst>
            <pc:docMk/>
            <pc:sldMk cId="3531863944" sldId="348"/>
            <ac:spMk id="57" creationId="{7881A592-6B19-4C74-8F4B-7C0BA09E3B71}"/>
          </ac:spMkLst>
        </pc:spChg>
        <pc:spChg chg="del">
          <ac:chgData name="Marcel Schrauwen" userId="a0eb31cc-fb57-4beb-a905-b50ad30eea93" providerId="ADAL" clId="{44323E89-2A6C-4E24-81AA-21BC16E73784}" dt="2022-06-10T08:33:02.741" v="22575" actId="478"/>
          <ac:spMkLst>
            <pc:docMk/>
            <pc:sldMk cId="3531863944" sldId="348"/>
            <ac:spMk id="58" creationId="{72133E13-B891-427A-9515-3E193827D3F1}"/>
          </ac:spMkLst>
        </pc:spChg>
        <pc:spChg chg="add del mod">
          <ac:chgData name="Marcel Schrauwen" userId="a0eb31cc-fb57-4beb-a905-b50ad30eea93" providerId="ADAL" clId="{44323E89-2A6C-4E24-81AA-21BC16E73784}" dt="2022-06-10T08:40:41.758" v="23355" actId="478"/>
          <ac:spMkLst>
            <pc:docMk/>
            <pc:sldMk cId="3531863944" sldId="348"/>
            <ac:spMk id="59" creationId="{4C91206F-0CAE-4B9A-9D3D-2087482D547C}"/>
          </ac:spMkLst>
        </pc:spChg>
        <pc:spChg chg="del">
          <ac:chgData name="Marcel Schrauwen" userId="a0eb31cc-fb57-4beb-a905-b50ad30eea93" providerId="ADAL" clId="{44323E89-2A6C-4E24-81AA-21BC16E73784}" dt="2022-06-10T08:33:02.741" v="22575" actId="478"/>
          <ac:spMkLst>
            <pc:docMk/>
            <pc:sldMk cId="3531863944" sldId="348"/>
            <ac:spMk id="60" creationId="{F9BAEABD-7581-4F26-B9AF-0D81AC403D40}"/>
          </ac:spMkLst>
        </pc:spChg>
        <pc:spChg chg="del">
          <ac:chgData name="Marcel Schrauwen" userId="a0eb31cc-fb57-4beb-a905-b50ad30eea93" providerId="ADAL" clId="{44323E89-2A6C-4E24-81AA-21BC16E73784}" dt="2022-06-10T08:33:02.741" v="22575" actId="478"/>
          <ac:spMkLst>
            <pc:docMk/>
            <pc:sldMk cId="3531863944" sldId="348"/>
            <ac:spMk id="61" creationId="{45926E25-08B2-4D37-BBFD-95787675C612}"/>
          </ac:spMkLst>
        </pc:spChg>
        <pc:spChg chg="del">
          <ac:chgData name="Marcel Schrauwen" userId="a0eb31cc-fb57-4beb-a905-b50ad30eea93" providerId="ADAL" clId="{44323E89-2A6C-4E24-81AA-21BC16E73784}" dt="2022-06-10T08:33:02.741" v="22575" actId="478"/>
          <ac:spMkLst>
            <pc:docMk/>
            <pc:sldMk cId="3531863944" sldId="348"/>
            <ac:spMk id="62" creationId="{6F81DC47-C9F7-490F-A1C6-77655992B54D}"/>
          </ac:spMkLst>
        </pc:spChg>
        <pc:spChg chg="del">
          <ac:chgData name="Marcel Schrauwen" userId="a0eb31cc-fb57-4beb-a905-b50ad30eea93" providerId="ADAL" clId="{44323E89-2A6C-4E24-81AA-21BC16E73784}" dt="2022-06-10T08:33:02.741" v="22575" actId="478"/>
          <ac:spMkLst>
            <pc:docMk/>
            <pc:sldMk cId="3531863944" sldId="348"/>
            <ac:spMk id="63" creationId="{8FEB975C-3F3E-4C1F-BCFA-92098F01CA4B}"/>
          </ac:spMkLst>
        </pc:spChg>
        <pc:spChg chg="del">
          <ac:chgData name="Marcel Schrauwen" userId="a0eb31cc-fb57-4beb-a905-b50ad30eea93" providerId="ADAL" clId="{44323E89-2A6C-4E24-81AA-21BC16E73784}" dt="2022-06-10T08:33:02.741" v="22575" actId="478"/>
          <ac:spMkLst>
            <pc:docMk/>
            <pc:sldMk cId="3531863944" sldId="348"/>
            <ac:spMk id="64" creationId="{FF10689B-4994-43F4-89DE-1F9580A8400C}"/>
          </ac:spMkLst>
        </pc:spChg>
        <pc:spChg chg="del">
          <ac:chgData name="Marcel Schrauwen" userId="a0eb31cc-fb57-4beb-a905-b50ad30eea93" providerId="ADAL" clId="{44323E89-2A6C-4E24-81AA-21BC16E73784}" dt="2022-06-10T08:33:02.741" v="22575" actId="478"/>
          <ac:spMkLst>
            <pc:docMk/>
            <pc:sldMk cId="3531863944" sldId="348"/>
            <ac:spMk id="65" creationId="{EE9186EA-D010-4ED4-8C38-1DEEE32598E7}"/>
          </ac:spMkLst>
        </pc:spChg>
        <pc:spChg chg="del">
          <ac:chgData name="Marcel Schrauwen" userId="a0eb31cc-fb57-4beb-a905-b50ad30eea93" providerId="ADAL" clId="{44323E89-2A6C-4E24-81AA-21BC16E73784}" dt="2022-06-10T08:33:02.741" v="22575" actId="478"/>
          <ac:spMkLst>
            <pc:docMk/>
            <pc:sldMk cId="3531863944" sldId="348"/>
            <ac:spMk id="66" creationId="{C9EF59F5-0C19-4FE7-BF8F-5FFF0E9DF9B8}"/>
          </ac:spMkLst>
        </pc:spChg>
        <pc:spChg chg="del">
          <ac:chgData name="Marcel Schrauwen" userId="a0eb31cc-fb57-4beb-a905-b50ad30eea93" providerId="ADAL" clId="{44323E89-2A6C-4E24-81AA-21BC16E73784}" dt="2022-06-10T08:33:02.741" v="22575" actId="478"/>
          <ac:spMkLst>
            <pc:docMk/>
            <pc:sldMk cId="3531863944" sldId="348"/>
            <ac:spMk id="67" creationId="{00039F07-A144-4CAD-B9D6-49604C30796B}"/>
          </ac:spMkLst>
        </pc:spChg>
        <pc:spChg chg="del">
          <ac:chgData name="Marcel Schrauwen" userId="a0eb31cc-fb57-4beb-a905-b50ad30eea93" providerId="ADAL" clId="{44323E89-2A6C-4E24-81AA-21BC16E73784}" dt="2022-06-10T08:33:02.741" v="22575" actId="478"/>
          <ac:spMkLst>
            <pc:docMk/>
            <pc:sldMk cId="3531863944" sldId="348"/>
            <ac:spMk id="68" creationId="{E60BE064-3AFC-4342-8D46-06D64CBA3652}"/>
          </ac:spMkLst>
        </pc:spChg>
        <pc:spChg chg="del">
          <ac:chgData name="Marcel Schrauwen" userId="a0eb31cc-fb57-4beb-a905-b50ad30eea93" providerId="ADAL" clId="{44323E89-2A6C-4E24-81AA-21BC16E73784}" dt="2022-06-10T08:33:02.741" v="22575" actId="478"/>
          <ac:spMkLst>
            <pc:docMk/>
            <pc:sldMk cId="3531863944" sldId="348"/>
            <ac:spMk id="71" creationId="{301C5C9F-48AC-40EC-ACC5-1B95F5A87A1E}"/>
          </ac:spMkLst>
        </pc:spChg>
        <pc:spChg chg="del">
          <ac:chgData name="Marcel Schrauwen" userId="a0eb31cc-fb57-4beb-a905-b50ad30eea93" providerId="ADAL" clId="{44323E89-2A6C-4E24-81AA-21BC16E73784}" dt="2022-06-10T08:33:02.741" v="22575" actId="478"/>
          <ac:spMkLst>
            <pc:docMk/>
            <pc:sldMk cId="3531863944" sldId="348"/>
            <ac:spMk id="73" creationId="{ED516261-9C54-409D-9507-5B07C74B5FAE}"/>
          </ac:spMkLst>
        </pc:spChg>
        <pc:spChg chg="del">
          <ac:chgData name="Marcel Schrauwen" userId="a0eb31cc-fb57-4beb-a905-b50ad30eea93" providerId="ADAL" clId="{44323E89-2A6C-4E24-81AA-21BC16E73784}" dt="2022-06-10T08:33:02.741" v="22575" actId="478"/>
          <ac:spMkLst>
            <pc:docMk/>
            <pc:sldMk cId="3531863944" sldId="348"/>
            <ac:spMk id="74" creationId="{1B9BED19-B4A9-4F01-B431-1AA59BCCD64B}"/>
          </ac:spMkLst>
        </pc:spChg>
        <pc:spChg chg="del">
          <ac:chgData name="Marcel Schrauwen" userId="a0eb31cc-fb57-4beb-a905-b50ad30eea93" providerId="ADAL" clId="{44323E89-2A6C-4E24-81AA-21BC16E73784}" dt="2022-06-10T08:33:02.741" v="22575" actId="478"/>
          <ac:spMkLst>
            <pc:docMk/>
            <pc:sldMk cId="3531863944" sldId="348"/>
            <ac:spMk id="75" creationId="{37460334-0EFC-4F59-BFF0-83798831A1D7}"/>
          </ac:spMkLst>
        </pc:spChg>
        <pc:grpChg chg="del">
          <ac:chgData name="Marcel Schrauwen" userId="a0eb31cc-fb57-4beb-a905-b50ad30eea93" providerId="ADAL" clId="{44323E89-2A6C-4E24-81AA-21BC16E73784}" dt="2022-06-10T08:33:02.741" v="22575" actId="478"/>
          <ac:grpSpMkLst>
            <pc:docMk/>
            <pc:sldMk cId="3531863944" sldId="348"/>
            <ac:grpSpMk id="32" creationId="{F7FCCEF3-6B1D-4398-8763-DAD0D2957636}"/>
          </ac:grpSpMkLst>
        </pc:grpChg>
        <pc:graphicFrameChg chg="add mod modGraphic">
          <ac:chgData name="Marcel Schrauwen" userId="a0eb31cc-fb57-4beb-a905-b50ad30eea93" providerId="ADAL" clId="{44323E89-2A6C-4E24-81AA-21BC16E73784}" dt="2022-06-14T08:16:46.229" v="27768" actId="20577"/>
          <ac:graphicFrameMkLst>
            <pc:docMk/>
            <pc:sldMk cId="3531863944" sldId="348"/>
            <ac:graphicFrameMk id="5" creationId="{73F4A760-CC5B-4FDD-8188-47A8B02E14ED}"/>
          </ac:graphicFrameMkLst>
        </pc:graphicFrameChg>
        <pc:picChg chg="del">
          <ac:chgData name="Marcel Schrauwen" userId="a0eb31cc-fb57-4beb-a905-b50ad30eea93" providerId="ADAL" clId="{44323E89-2A6C-4E24-81AA-21BC16E73784}" dt="2022-06-10T08:33:02.741" v="22575" actId="478"/>
          <ac:picMkLst>
            <pc:docMk/>
            <pc:sldMk cId="3531863944" sldId="348"/>
            <ac:picMk id="9" creationId="{186311DE-37FC-47C4-9A00-0CE36CAF0E14}"/>
          </ac:picMkLst>
        </pc:picChg>
        <pc:picChg chg="del">
          <ac:chgData name="Marcel Schrauwen" userId="a0eb31cc-fb57-4beb-a905-b50ad30eea93" providerId="ADAL" clId="{44323E89-2A6C-4E24-81AA-21BC16E73784}" dt="2022-06-10T08:33:02.741" v="22575" actId="478"/>
          <ac:picMkLst>
            <pc:docMk/>
            <pc:sldMk cId="3531863944" sldId="348"/>
            <ac:picMk id="12" creationId="{A13328D8-2783-4EC8-8DF0-52BD60A5A569}"/>
          </ac:picMkLst>
        </pc:picChg>
        <pc:picChg chg="del">
          <ac:chgData name="Marcel Schrauwen" userId="a0eb31cc-fb57-4beb-a905-b50ad30eea93" providerId="ADAL" clId="{44323E89-2A6C-4E24-81AA-21BC16E73784}" dt="2022-06-10T08:33:02.741" v="22575" actId="478"/>
          <ac:picMkLst>
            <pc:docMk/>
            <pc:sldMk cId="3531863944" sldId="348"/>
            <ac:picMk id="35" creationId="{05C60405-452B-4C2F-B2CB-5AC292E62DC1}"/>
          </ac:picMkLst>
        </pc:picChg>
        <pc:picChg chg="del">
          <ac:chgData name="Marcel Schrauwen" userId="a0eb31cc-fb57-4beb-a905-b50ad30eea93" providerId="ADAL" clId="{44323E89-2A6C-4E24-81AA-21BC16E73784}" dt="2022-06-10T08:33:02.741" v="22575" actId="478"/>
          <ac:picMkLst>
            <pc:docMk/>
            <pc:sldMk cId="3531863944" sldId="348"/>
            <ac:picMk id="38" creationId="{C9168F60-4BC0-4814-B7B2-51A61281B0AD}"/>
          </ac:picMkLst>
        </pc:picChg>
      </pc:sldChg>
      <pc:sldChg chg="add del">
        <pc:chgData name="Marcel Schrauwen" userId="a0eb31cc-fb57-4beb-a905-b50ad30eea93" providerId="ADAL" clId="{44323E89-2A6C-4E24-81AA-21BC16E73784}" dt="2022-06-10T08:48:45.588" v="23740" actId="2696"/>
        <pc:sldMkLst>
          <pc:docMk/>
          <pc:sldMk cId="2469023433" sldId="349"/>
        </pc:sldMkLst>
      </pc:sldChg>
      <pc:sldChg chg="modSp add mod ord">
        <pc:chgData name="Marcel Schrauwen" userId="a0eb31cc-fb57-4beb-a905-b50ad30eea93" providerId="ADAL" clId="{44323E89-2A6C-4E24-81AA-21BC16E73784}" dt="2022-06-24T10:54:04.840" v="30489" actId="20577"/>
        <pc:sldMkLst>
          <pc:docMk/>
          <pc:sldMk cId="4076211020" sldId="349"/>
        </pc:sldMkLst>
        <pc:spChg chg="mod">
          <ac:chgData name="Marcel Schrauwen" userId="a0eb31cc-fb57-4beb-a905-b50ad30eea93" providerId="ADAL" clId="{44323E89-2A6C-4E24-81AA-21BC16E73784}" dt="2022-06-24T10:54:04.840" v="30489" actId="20577"/>
          <ac:spMkLst>
            <pc:docMk/>
            <pc:sldMk cId="4076211020" sldId="349"/>
            <ac:spMk id="2" creationId="{29C978D9-1780-4617-B047-60F06F979BF6}"/>
          </ac:spMkLst>
        </pc:spChg>
        <pc:spChg chg="mod">
          <ac:chgData name="Marcel Schrauwen" userId="a0eb31cc-fb57-4beb-a905-b50ad30eea93" providerId="ADAL" clId="{44323E89-2A6C-4E24-81AA-21BC16E73784}" dt="2022-06-14T06:18:25.047" v="26118" actId="20577"/>
          <ac:spMkLst>
            <pc:docMk/>
            <pc:sldMk cId="4076211020" sldId="349"/>
            <ac:spMk id="5" creationId="{0E331A18-7217-4178-BCEB-CFFADC18E179}"/>
          </ac:spMkLst>
        </pc:spChg>
        <pc:spChg chg="mod">
          <ac:chgData name="Marcel Schrauwen" userId="a0eb31cc-fb57-4beb-a905-b50ad30eea93" providerId="ADAL" clId="{44323E89-2A6C-4E24-81AA-21BC16E73784}" dt="2022-06-24T10:53:38.610" v="30477" actId="113"/>
          <ac:spMkLst>
            <pc:docMk/>
            <pc:sldMk cId="4076211020" sldId="349"/>
            <ac:spMk id="71" creationId="{7D1C51C0-D84D-406E-8B19-5C2094544E4B}"/>
          </ac:spMkLst>
        </pc:spChg>
        <pc:spChg chg="mod">
          <ac:chgData name="Marcel Schrauwen" userId="a0eb31cc-fb57-4beb-a905-b50ad30eea93" providerId="ADAL" clId="{44323E89-2A6C-4E24-81AA-21BC16E73784}" dt="2022-06-24T10:53:43.461" v="30478" actId="113"/>
          <ac:spMkLst>
            <pc:docMk/>
            <pc:sldMk cId="4076211020" sldId="349"/>
            <ac:spMk id="72" creationId="{2382AE5A-88AF-4430-AC5E-628F89353342}"/>
          </ac:spMkLst>
        </pc:spChg>
      </pc:sldChg>
      <pc:sldChg chg="modSp add del mod">
        <pc:chgData name="Marcel Schrauwen" userId="a0eb31cc-fb57-4beb-a905-b50ad30eea93" providerId="ADAL" clId="{44323E89-2A6C-4E24-81AA-21BC16E73784}" dt="2022-06-10T15:11:05.368" v="25936" actId="2696"/>
        <pc:sldMkLst>
          <pc:docMk/>
          <pc:sldMk cId="2633904825" sldId="350"/>
        </pc:sldMkLst>
        <pc:spChg chg="mod">
          <ac:chgData name="Marcel Schrauwen" userId="a0eb31cc-fb57-4beb-a905-b50ad30eea93" providerId="ADAL" clId="{44323E89-2A6C-4E24-81AA-21BC16E73784}" dt="2022-06-10T14:34:46.568" v="25880" actId="20577"/>
          <ac:spMkLst>
            <pc:docMk/>
            <pc:sldMk cId="2633904825" sldId="350"/>
            <ac:spMk id="2" creationId="{29C978D9-1780-4617-B047-60F06F979BF6}"/>
          </ac:spMkLst>
        </pc:spChg>
        <pc:spChg chg="mod">
          <ac:chgData name="Marcel Schrauwen" userId="a0eb31cc-fb57-4beb-a905-b50ad30eea93" providerId="ADAL" clId="{44323E89-2A6C-4E24-81AA-21BC16E73784}" dt="2022-06-10T08:49:57.941" v="23774" actId="1035"/>
          <ac:spMkLst>
            <pc:docMk/>
            <pc:sldMk cId="2633904825" sldId="350"/>
            <ac:spMk id="70" creationId="{A5D9F5B3-2F89-469A-B194-A7078A8CF203}"/>
          </ac:spMkLst>
        </pc:spChg>
        <pc:grpChg chg="mod">
          <ac:chgData name="Marcel Schrauwen" userId="a0eb31cc-fb57-4beb-a905-b50ad30eea93" providerId="ADAL" clId="{44323E89-2A6C-4E24-81AA-21BC16E73784}" dt="2022-06-10T08:49:50.932" v="23748" actId="14100"/>
          <ac:grpSpMkLst>
            <pc:docMk/>
            <pc:sldMk cId="2633904825" sldId="350"/>
            <ac:grpSpMk id="39" creationId="{337DB419-F6B8-4164-B725-471CC32E04DF}"/>
          </ac:grpSpMkLst>
        </pc:grpChg>
      </pc:sldChg>
      <pc:sldChg chg="modSp add del mod">
        <pc:chgData name="Marcel Schrauwen" userId="a0eb31cc-fb57-4beb-a905-b50ad30eea93" providerId="ADAL" clId="{44323E89-2A6C-4E24-81AA-21BC16E73784}" dt="2022-06-24T10:54:15.638" v="30490" actId="2696"/>
        <pc:sldMkLst>
          <pc:docMk/>
          <pc:sldMk cId="3538985229" sldId="351"/>
        </pc:sldMkLst>
        <pc:spChg chg="mod">
          <ac:chgData name="Marcel Schrauwen" userId="a0eb31cc-fb57-4beb-a905-b50ad30eea93" providerId="ADAL" clId="{44323E89-2A6C-4E24-81AA-21BC16E73784}" dt="2022-06-10T15:11:23.181" v="25968" actId="20577"/>
          <ac:spMkLst>
            <pc:docMk/>
            <pc:sldMk cId="3538985229" sldId="351"/>
            <ac:spMk id="2" creationId="{29C978D9-1780-4617-B047-60F06F979BF6}"/>
          </ac:spMkLst>
        </pc:spChg>
        <pc:spChg chg="mod">
          <ac:chgData name="Marcel Schrauwen" userId="a0eb31cc-fb57-4beb-a905-b50ad30eea93" providerId="ADAL" clId="{44323E89-2A6C-4E24-81AA-21BC16E73784}" dt="2022-06-14T06:18:29.417" v="26120" actId="20577"/>
          <ac:spMkLst>
            <pc:docMk/>
            <pc:sldMk cId="3538985229" sldId="351"/>
            <ac:spMk id="5" creationId="{0E331A18-7217-4178-BCEB-CFFADC18E179}"/>
          </ac:spMkLst>
        </pc:spChg>
        <pc:spChg chg="mod">
          <ac:chgData name="Marcel Schrauwen" userId="a0eb31cc-fb57-4beb-a905-b50ad30eea93" providerId="ADAL" clId="{44323E89-2A6C-4E24-81AA-21BC16E73784}" dt="2022-06-10T08:50:27.650" v="23797" actId="1035"/>
          <ac:spMkLst>
            <pc:docMk/>
            <pc:sldMk cId="3538985229" sldId="351"/>
            <ac:spMk id="71" creationId="{7D1C51C0-D84D-406E-8B19-5C2094544E4B}"/>
          </ac:spMkLst>
        </pc:spChg>
        <pc:spChg chg="mod">
          <ac:chgData name="Marcel Schrauwen" userId="a0eb31cc-fb57-4beb-a905-b50ad30eea93" providerId="ADAL" clId="{44323E89-2A6C-4E24-81AA-21BC16E73784}" dt="2022-06-10T08:50:33.779" v="23819" actId="1036"/>
          <ac:spMkLst>
            <pc:docMk/>
            <pc:sldMk cId="3538985229" sldId="351"/>
            <ac:spMk id="72" creationId="{2382AE5A-88AF-4430-AC5E-628F89353342}"/>
          </ac:spMkLst>
        </pc:spChg>
        <pc:spChg chg="mod">
          <ac:chgData name="Marcel Schrauwen" userId="a0eb31cc-fb57-4beb-a905-b50ad30eea93" providerId="ADAL" clId="{44323E89-2A6C-4E24-81AA-21BC16E73784}" dt="2022-06-10T08:50:38.396" v="23836" actId="1035"/>
          <ac:spMkLst>
            <pc:docMk/>
            <pc:sldMk cId="3538985229" sldId="351"/>
            <ac:spMk id="73" creationId="{EF2EB475-9559-44E0-864A-E346CDC43959}"/>
          </ac:spMkLst>
        </pc:spChg>
        <pc:spChg chg="mod">
          <ac:chgData name="Marcel Schrauwen" userId="a0eb31cc-fb57-4beb-a905-b50ad30eea93" providerId="ADAL" clId="{44323E89-2A6C-4E24-81AA-21BC16E73784}" dt="2022-06-10T08:50:38.396" v="23836" actId="1035"/>
          <ac:spMkLst>
            <pc:docMk/>
            <pc:sldMk cId="3538985229" sldId="351"/>
            <ac:spMk id="74" creationId="{4CC8A0B5-1E47-488B-921E-8CE366ED554F}"/>
          </ac:spMkLst>
        </pc:spChg>
        <pc:grpChg chg="mod">
          <ac:chgData name="Marcel Schrauwen" userId="a0eb31cc-fb57-4beb-a905-b50ad30eea93" providerId="ADAL" clId="{44323E89-2A6C-4E24-81AA-21BC16E73784}" dt="2022-06-10T08:50:17.339" v="23776" actId="14100"/>
          <ac:grpSpMkLst>
            <pc:docMk/>
            <pc:sldMk cId="3538985229" sldId="351"/>
            <ac:grpSpMk id="42" creationId="{666056F9-6B58-48C3-B6F6-DDA1F271BFF3}"/>
          </ac:grpSpMkLst>
        </pc:grpChg>
        <pc:grpChg chg="mod">
          <ac:chgData name="Marcel Schrauwen" userId="a0eb31cc-fb57-4beb-a905-b50ad30eea93" providerId="ADAL" clId="{44323E89-2A6C-4E24-81AA-21BC16E73784}" dt="2022-06-10T08:50:21.944" v="23777" actId="14100"/>
          <ac:grpSpMkLst>
            <pc:docMk/>
            <pc:sldMk cId="3538985229" sldId="351"/>
            <ac:grpSpMk id="45" creationId="{445293A9-BB68-4226-8A2E-D0E850E26470}"/>
          </ac:grpSpMkLst>
        </pc:grpChg>
        <pc:grpChg chg="mod">
          <ac:chgData name="Marcel Schrauwen" userId="a0eb31cc-fb57-4beb-a905-b50ad30eea93" providerId="ADAL" clId="{44323E89-2A6C-4E24-81AA-21BC16E73784}" dt="2022-06-10T08:50:42.897" v="23837" actId="14100"/>
          <ac:grpSpMkLst>
            <pc:docMk/>
            <pc:sldMk cId="3538985229" sldId="351"/>
            <ac:grpSpMk id="48" creationId="{7D846949-0C99-49F6-A873-84B9F3C0B902}"/>
          </ac:grpSpMkLst>
        </pc:grpChg>
        <pc:grpChg chg="mod">
          <ac:chgData name="Marcel Schrauwen" userId="a0eb31cc-fb57-4beb-a905-b50ad30eea93" providerId="ADAL" clId="{44323E89-2A6C-4E24-81AA-21BC16E73784}" dt="2022-06-10T08:50:46.282" v="23838" actId="14100"/>
          <ac:grpSpMkLst>
            <pc:docMk/>
            <pc:sldMk cId="3538985229" sldId="351"/>
            <ac:grpSpMk id="51" creationId="{6EE5BB2E-F2DE-45E3-8FC9-FA8FF6C221C9}"/>
          </ac:grpSpMkLst>
        </pc:grpChg>
      </pc:sldChg>
      <pc:sldChg chg="modSp new mod ord">
        <pc:chgData name="Marcel Schrauwen" userId="a0eb31cc-fb57-4beb-a905-b50ad30eea93" providerId="ADAL" clId="{44323E89-2A6C-4E24-81AA-21BC16E73784}" dt="2022-06-24T09:45:55.891" v="28616"/>
        <pc:sldMkLst>
          <pc:docMk/>
          <pc:sldMk cId="3494313556" sldId="352"/>
        </pc:sldMkLst>
        <pc:spChg chg="mod">
          <ac:chgData name="Marcel Schrauwen" userId="a0eb31cc-fb57-4beb-a905-b50ad30eea93" providerId="ADAL" clId="{44323E89-2A6C-4E24-81AA-21BC16E73784}" dt="2022-06-10T08:51:09.241" v="23865" actId="14100"/>
          <ac:spMkLst>
            <pc:docMk/>
            <pc:sldMk cId="3494313556" sldId="352"/>
            <ac:spMk id="2" creationId="{D3D9EA26-9A6F-4BF1-A070-6D9C2C5B9874}"/>
          </ac:spMkLst>
        </pc:spChg>
      </pc:sldChg>
      <pc:sldChg chg="addSp delSp modSp add mod">
        <pc:chgData name="Marcel Schrauwen" userId="a0eb31cc-fb57-4beb-a905-b50ad30eea93" providerId="ADAL" clId="{44323E89-2A6C-4E24-81AA-21BC16E73784}" dt="2022-06-24T10:54:26.899" v="30530" actId="20577"/>
        <pc:sldMkLst>
          <pc:docMk/>
          <pc:sldMk cId="2126958954" sldId="353"/>
        </pc:sldMkLst>
        <pc:spChg chg="mod">
          <ac:chgData name="Marcel Schrauwen" userId="a0eb31cc-fb57-4beb-a905-b50ad30eea93" providerId="ADAL" clId="{44323E89-2A6C-4E24-81AA-21BC16E73784}" dt="2022-06-24T10:54:26.899" v="30530" actId="20577"/>
          <ac:spMkLst>
            <pc:docMk/>
            <pc:sldMk cId="2126958954" sldId="353"/>
            <ac:spMk id="2" creationId="{29C978D9-1780-4617-B047-60F06F979BF6}"/>
          </ac:spMkLst>
        </pc:spChg>
        <pc:spChg chg="del">
          <ac:chgData name="Marcel Schrauwen" userId="a0eb31cc-fb57-4beb-a905-b50ad30eea93" providerId="ADAL" clId="{44323E89-2A6C-4E24-81AA-21BC16E73784}" dt="2022-06-10T09:23:17.859" v="24417" actId="478"/>
          <ac:spMkLst>
            <pc:docMk/>
            <pc:sldMk cId="2126958954" sldId="353"/>
            <ac:spMk id="5" creationId="{0E331A18-7217-4178-BCEB-CFFADC18E179}"/>
          </ac:spMkLst>
        </pc:spChg>
        <pc:spChg chg="add mod">
          <ac:chgData name="Marcel Schrauwen" userId="a0eb31cc-fb57-4beb-a905-b50ad30eea93" providerId="ADAL" clId="{44323E89-2A6C-4E24-81AA-21BC16E73784}" dt="2022-06-10T09:26:13.276" v="24466" actId="14100"/>
          <ac:spMkLst>
            <pc:docMk/>
            <pc:sldMk cId="2126958954" sldId="353"/>
            <ac:spMk id="6" creationId="{788F0CB9-A81B-4F46-A76C-BAE3BDE92AF2}"/>
          </ac:spMkLst>
        </pc:spChg>
        <pc:spChg chg="del">
          <ac:chgData name="Marcel Schrauwen" userId="a0eb31cc-fb57-4beb-a905-b50ad30eea93" providerId="ADAL" clId="{44323E89-2A6C-4E24-81AA-21BC16E73784}" dt="2022-06-10T09:23:17.859" v="24417" actId="478"/>
          <ac:spMkLst>
            <pc:docMk/>
            <pc:sldMk cId="2126958954" sldId="353"/>
            <ac:spMk id="66" creationId="{117FC72A-CC3A-4AAC-A4AF-942820C496BF}"/>
          </ac:spMkLst>
        </pc:spChg>
        <pc:spChg chg="del">
          <ac:chgData name="Marcel Schrauwen" userId="a0eb31cc-fb57-4beb-a905-b50ad30eea93" providerId="ADAL" clId="{44323E89-2A6C-4E24-81AA-21BC16E73784}" dt="2022-06-10T09:23:17.859" v="24417" actId="478"/>
          <ac:spMkLst>
            <pc:docMk/>
            <pc:sldMk cId="2126958954" sldId="353"/>
            <ac:spMk id="67" creationId="{5D0CCCF9-94AF-44F2-B39F-ED37832CB0A0}"/>
          </ac:spMkLst>
        </pc:spChg>
        <pc:spChg chg="del">
          <ac:chgData name="Marcel Schrauwen" userId="a0eb31cc-fb57-4beb-a905-b50ad30eea93" providerId="ADAL" clId="{44323E89-2A6C-4E24-81AA-21BC16E73784}" dt="2022-06-10T09:23:17.859" v="24417" actId="478"/>
          <ac:spMkLst>
            <pc:docMk/>
            <pc:sldMk cId="2126958954" sldId="353"/>
            <ac:spMk id="68" creationId="{56D90CEE-D5AF-4853-A198-90A3BAC35F55}"/>
          </ac:spMkLst>
        </pc:spChg>
        <pc:spChg chg="mod">
          <ac:chgData name="Marcel Schrauwen" userId="a0eb31cc-fb57-4beb-a905-b50ad30eea93" providerId="ADAL" clId="{44323E89-2A6C-4E24-81AA-21BC16E73784}" dt="2022-06-10T09:25:38.690" v="24457" actId="20577"/>
          <ac:spMkLst>
            <pc:docMk/>
            <pc:sldMk cId="2126958954" sldId="353"/>
            <ac:spMk id="70" creationId="{A5D9F5B3-2F89-469A-B194-A7078A8CF203}"/>
          </ac:spMkLst>
        </pc:spChg>
        <pc:spChg chg="del">
          <ac:chgData name="Marcel Schrauwen" userId="a0eb31cc-fb57-4beb-a905-b50ad30eea93" providerId="ADAL" clId="{44323E89-2A6C-4E24-81AA-21BC16E73784}" dt="2022-06-10T09:23:24.217" v="24419" actId="478"/>
          <ac:spMkLst>
            <pc:docMk/>
            <pc:sldMk cId="2126958954" sldId="353"/>
            <ac:spMk id="71" creationId="{7D1C51C0-D84D-406E-8B19-5C2094544E4B}"/>
          </ac:spMkLst>
        </pc:spChg>
        <pc:spChg chg="del">
          <ac:chgData name="Marcel Schrauwen" userId="a0eb31cc-fb57-4beb-a905-b50ad30eea93" providerId="ADAL" clId="{44323E89-2A6C-4E24-81AA-21BC16E73784}" dt="2022-06-10T09:23:21.873" v="24418" actId="478"/>
          <ac:spMkLst>
            <pc:docMk/>
            <pc:sldMk cId="2126958954" sldId="353"/>
            <ac:spMk id="72" creationId="{2382AE5A-88AF-4430-AC5E-628F89353342}"/>
          </ac:spMkLst>
        </pc:spChg>
        <pc:spChg chg="del">
          <ac:chgData name="Marcel Schrauwen" userId="a0eb31cc-fb57-4beb-a905-b50ad30eea93" providerId="ADAL" clId="{44323E89-2A6C-4E24-81AA-21BC16E73784}" dt="2022-06-10T09:23:21.873" v="24418" actId="478"/>
          <ac:spMkLst>
            <pc:docMk/>
            <pc:sldMk cId="2126958954" sldId="353"/>
            <ac:spMk id="73" creationId="{EF2EB475-9559-44E0-864A-E346CDC43959}"/>
          </ac:spMkLst>
        </pc:spChg>
        <pc:spChg chg="mod">
          <ac:chgData name="Marcel Schrauwen" userId="a0eb31cc-fb57-4beb-a905-b50ad30eea93" providerId="ADAL" clId="{44323E89-2A6C-4E24-81AA-21BC16E73784}" dt="2022-06-10T09:22:50.271" v="24393" actId="20577"/>
          <ac:spMkLst>
            <pc:docMk/>
            <pc:sldMk cId="2126958954" sldId="353"/>
            <ac:spMk id="74" creationId="{4CC8A0B5-1E47-488B-921E-8CE366ED554F}"/>
          </ac:spMkLst>
        </pc:spChg>
        <pc:spChg chg="del">
          <ac:chgData name="Marcel Schrauwen" userId="a0eb31cc-fb57-4beb-a905-b50ad30eea93" providerId="ADAL" clId="{44323E89-2A6C-4E24-81AA-21BC16E73784}" dt="2022-06-10T09:23:26.873" v="24420" actId="478"/>
          <ac:spMkLst>
            <pc:docMk/>
            <pc:sldMk cId="2126958954" sldId="353"/>
            <ac:spMk id="75" creationId="{F4009628-FC69-45F0-A6F3-F7F308AEC99C}"/>
          </ac:spMkLst>
        </pc:spChg>
        <pc:spChg chg="add mod">
          <ac:chgData name="Marcel Schrauwen" userId="a0eb31cc-fb57-4beb-a905-b50ad30eea93" providerId="ADAL" clId="{44323E89-2A6C-4E24-81AA-21BC16E73784}" dt="2022-06-10T09:25:55.434" v="24463" actId="1035"/>
          <ac:spMkLst>
            <pc:docMk/>
            <pc:sldMk cId="2126958954" sldId="353"/>
            <ac:spMk id="76" creationId="{B47FB933-6777-4C0E-B316-88EAD7108F7B}"/>
          </ac:spMkLst>
        </pc:spChg>
        <pc:grpChg chg="del">
          <ac:chgData name="Marcel Schrauwen" userId="a0eb31cc-fb57-4beb-a905-b50ad30eea93" providerId="ADAL" clId="{44323E89-2A6C-4E24-81AA-21BC16E73784}" dt="2022-06-10T09:23:17.859" v="24417" actId="478"/>
          <ac:grpSpMkLst>
            <pc:docMk/>
            <pc:sldMk cId="2126958954" sldId="353"/>
            <ac:grpSpMk id="11" creationId="{988DE7BA-65D3-48EC-A5A6-22EFEDE985FA}"/>
          </ac:grpSpMkLst>
        </pc:grpChg>
        <pc:grpChg chg="del">
          <ac:chgData name="Marcel Schrauwen" userId="a0eb31cc-fb57-4beb-a905-b50ad30eea93" providerId="ADAL" clId="{44323E89-2A6C-4E24-81AA-21BC16E73784}" dt="2022-06-10T09:23:17.859" v="24417" actId="478"/>
          <ac:grpSpMkLst>
            <pc:docMk/>
            <pc:sldMk cId="2126958954" sldId="353"/>
            <ac:grpSpMk id="15" creationId="{96EAD3C3-9560-4953-893B-EC368AB1B827}"/>
          </ac:grpSpMkLst>
        </pc:grpChg>
        <pc:grpChg chg="del">
          <ac:chgData name="Marcel Schrauwen" userId="a0eb31cc-fb57-4beb-a905-b50ad30eea93" providerId="ADAL" clId="{44323E89-2A6C-4E24-81AA-21BC16E73784}" dt="2022-06-10T09:23:17.859" v="24417" actId="478"/>
          <ac:grpSpMkLst>
            <pc:docMk/>
            <pc:sldMk cId="2126958954" sldId="353"/>
            <ac:grpSpMk id="21" creationId="{CB15AABC-32D6-4287-B199-253D1BBE14A9}"/>
          </ac:grpSpMkLst>
        </pc:grpChg>
        <pc:grpChg chg="del">
          <ac:chgData name="Marcel Schrauwen" userId="a0eb31cc-fb57-4beb-a905-b50ad30eea93" providerId="ADAL" clId="{44323E89-2A6C-4E24-81AA-21BC16E73784}" dt="2022-06-10T09:23:17.859" v="24417" actId="478"/>
          <ac:grpSpMkLst>
            <pc:docMk/>
            <pc:sldMk cId="2126958954" sldId="353"/>
            <ac:grpSpMk id="33" creationId="{6196FA02-E106-4A63-9EB4-47F2448F6BEF}"/>
          </ac:grpSpMkLst>
        </pc:grpChg>
        <pc:grpChg chg="del">
          <ac:chgData name="Marcel Schrauwen" userId="a0eb31cc-fb57-4beb-a905-b50ad30eea93" providerId="ADAL" clId="{44323E89-2A6C-4E24-81AA-21BC16E73784}" dt="2022-06-10T09:23:17.859" v="24417" actId="478"/>
          <ac:grpSpMkLst>
            <pc:docMk/>
            <pc:sldMk cId="2126958954" sldId="353"/>
            <ac:grpSpMk id="36" creationId="{66D0474E-7455-48F2-BD79-9D9B8FEB1422}"/>
          </ac:grpSpMkLst>
        </pc:grpChg>
        <pc:grpChg chg="mod">
          <ac:chgData name="Marcel Schrauwen" userId="a0eb31cc-fb57-4beb-a905-b50ad30eea93" providerId="ADAL" clId="{44323E89-2A6C-4E24-81AA-21BC16E73784}" dt="2022-06-10T09:23:08.596" v="24416" actId="14100"/>
          <ac:grpSpMkLst>
            <pc:docMk/>
            <pc:sldMk cId="2126958954" sldId="353"/>
            <ac:grpSpMk id="39" creationId="{337DB419-F6B8-4164-B725-471CC32E04DF}"/>
          </ac:grpSpMkLst>
        </pc:grpChg>
        <pc:grpChg chg="del">
          <ac:chgData name="Marcel Schrauwen" userId="a0eb31cc-fb57-4beb-a905-b50ad30eea93" providerId="ADAL" clId="{44323E89-2A6C-4E24-81AA-21BC16E73784}" dt="2022-06-10T09:23:21.873" v="24418" actId="478"/>
          <ac:grpSpMkLst>
            <pc:docMk/>
            <pc:sldMk cId="2126958954" sldId="353"/>
            <ac:grpSpMk id="42" creationId="{666056F9-6B58-48C3-B6F6-DDA1F271BFF3}"/>
          </ac:grpSpMkLst>
        </pc:grpChg>
        <pc:grpChg chg="del">
          <ac:chgData name="Marcel Schrauwen" userId="a0eb31cc-fb57-4beb-a905-b50ad30eea93" providerId="ADAL" clId="{44323E89-2A6C-4E24-81AA-21BC16E73784}" dt="2022-06-10T09:23:21.873" v="24418" actId="478"/>
          <ac:grpSpMkLst>
            <pc:docMk/>
            <pc:sldMk cId="2126958954" sldId="353"/>
            <ac:grpSpMk id="45" creationId="{445293A9-BB68-4226-8A2E-D0E850E26470}"/>
          </ac:grpSpMkLst>
        </pc:grpChg>
        <pc:grpChg chg="del mod">
          <ac:chgData name="Marcel Schrauwen" userId="a0eb31cc-fb57-4beb-a905-b50ad30eea93" providerId="ADAL" clId="{44323E89-2A6C-4E24-81AA-21BC16E73784}" dt="2022-06-10T09:23:21.873" v="24418" actId="478"/>
          <ac:grpSpMkLst>
            <pc:docMk/>
            <pc:sldMk cId="2126958954" sldId="353"/>
            <ac:grpSpMk id="48" creationId="{7D846949-0C99-49F6-A873-84B9F3C0B902}"/>
          </ac:grpSpMkLst>
        </pc:grpChg>
        <pc:grpChg chg="mod">
          <ac:chgData name="Marcel Schrauwen" userId="a0eb31cc-fb57-4beb-a905-b50ad30eea93" providerId="ADAL" clId="{44323E89-2A6C-4E24-81AA-21BC16E73784}" dt="2022-06-10T09:25:08.409" v="24450" actId="14100"/>
          <ac:grpSpMkLst>
            <pc:docMk/>
            <pc:sldMk cId="2126958954" sldId="353"/>
            <ac:grpSpMk id="51" creationId="{6EE5BB2E-F2DE-45E3-8FC9-FA8FF6C221C9}"/>
          </ac:grpSpMkLst>
        </pc:grpChg>
        <pc:grpChg chg="del">
          <ac:chgData name="Marcel Schrauwen" userId="a0eb31cc-fb57-4beb-a905-b50ad30eea93" providerId="ADAL" clId="{44323E89-2A6C-4E24-81AA-21BC16E73784}" dt="2022-06-10T09:23:26.873" v="24420" actId="478"/>
          <ac:grpSpMkLst>
            <pc:docMk/>
            <pc:sldMk cId="2126958954" sldId="353"/>
            <ac:grpSpMk id="54" creationId="{28E3C0A0-704D-4A44-9882-F8A64A2F1535}"/>
          </ac:grpSpMkLst>
        </pc:grpChg>
      </pc:sldChg>
      <pc:sldChg chg="modSp add mod modTransition">
        <pc:chgData name="Marcel Schrauwen" userId="a0eb31cc-fb57-4beb-a905-b50ad30eea93" providerId="ADAL" clId="{44323E89-2A6C-4E24-81AA-21BC16E73784}" dt="2022-06-24T11:21:05.822" v="30875" actId="20577"/>
        <pc:sldMkLst>
          <pc:docMk/>
          <pc:sldMk cId="3289102619" sldId="354"/>
        </pc:sldMkLst>
        <pc:spChg chg="mod">
          <ac:chgData name="Marcel Schrauwen" userId="a0eb31cc-fb57-4beb-a905-b50ad30eea93" providerId="ADAL" clId="{44323E89-2A6C-4E24-81AA-21BC16E73784}" dt="2022-06-14T07:53:34.731" v="27649" actId="20577"/>
          <ac:spMkLst>
            <pc:docMk/>
            <pc:sldMk cId="3289102619" sldId="354"/>
            <ac:spMk id="2" creationId="{47CE4BD0-3358-40AA-928B-AFD6EC7E35A6}"/>
          </ac:spMkLst>
        </pc:spChg>
        <pc:spChg chg="mod">
          <ac:chgData name="Marcel Schrauwen" userId="a0eb31cc-fb57-4beb-a905-b50ad30eea93" providerId="ADAL" clId="{44323E89-2A6C-4E24-81AA-21BC16E73784}" dt="2022-06-24T11:21:05.822" v="30875" actId="20577"/>
          <ac:spMkLst>
            <pc:docMk/>
            <pc:sldMk cId="3289102619" sldId="354"/>
            <ac:spMk id="3" creationId="{69E18601-1F31-4E37-B574-15DF04E678E6}"/>
          </ac:spMkLst>
        </pc:spChg>
        <pc:spChg chg="mod">
          <ac:chgData name="Marcel Schrauwen" userId="a0eb31cc-fb57-4beb-a905-b50ad30eea93" providerId="ADAL" clId="{44323E89-2A6C-4E24-81AA-21BC16E73784}" dt="2022-06-14T06:12:48.762" v="26108" actId="20577"/>
          <ac:spMkLst>
            <pc:docMk/>
            <pc:sldMk cId="3289102619" sldId="354"/>
            <ac:spMk id="14" creationId="{D4CBA302-C4DF-4F4D-9744-47E89EEE90D3}"/>
          </ac:spMkLst>
        </pc:spChg>
      </pc:sldChg>
      <pc:sldChg chg="modSp add mod modTransition">
        <pc:chgData name="Marcel Schrauwen" userId="a0eb31cc-fb57-4beb-a905-b50ad30eea93" providerId="ADAL" clId="{44323E89-2A6C-4E24-81AA-21BC16E73784}" dt="2022-06-24T11:21:31.679" v="30948" actId="20577"/>
        <pc:sldMkLst>
          <pc:docMk/>
          <pc:sldMk cId="3214187131" sldId="355"/>
        </pc:sldMkLst>
        <pc:spChg chg="mod">
          <ac:chgData name="Marcel Schrauwen" userId="a0eb31cc-fb57-4beb-a905-b50ad30eea93" providerId="ADAL" clId="{44323E89-2A6C-4E24-81AA-21BC16E73784}" dt="2022-06-14T07:53:41.179" v="27670" actId="20577"/>
          <ac:spMkLst>
            <pc:docMk/>
            <pc:sldMk cId="3214187131" sldId="355"/>
            <ac:spMk id="2" creationId="{47CE4BD0-3358-40AA-928B-AFD6EC7E35A6}"/>
          </ac:spMkLst>
        </pc:spChg>
        <pc:spChg chg="mod">
          <ac:chgData name="Marcel Schrauwen" userId="a0eb31cc-fb57-4beb-a905-b50ad30eea93" providerId="ADAL" clId="{44323E89-2A6C-4E24-81AA-21BC16E73784}" dt="2022-06-24T11:21:31.679" v="30948" actId="20577"/>
          <ac:spMkLst>
            <pc:docMk/>
            <pc:sldMk cId="3214187131" sldId="355"/>
            <ac:spMk id="3" creationId="{69E18601-1F31-4E37-B574-15DF04E678E6}"/>
          </ac:spMkLst>
        </pc:spChg>
        <pc:spChg chg="mod">
          <ac:chgData name="Marcel Schrauwen" userId="a0eb31cc-fb57-4beb-a905-b50ad30eea93" providerId="ADAL" clId="{44323E89-2A6C-4E24-81AA-21BC16E73784}" dt="2022-06-14T06:12:04.350" v="26102" actId="20577"/>
          <ac:spMkLst>
            <pc:docMk/>
            <pc:sldMk cId="3214187131" sldId="355"/>
            <ac:spMk id="14" creationId="{D4CBA302-C4DF-4F4D-9744-47E89EEE90D3}"/>
          </ac:spMkLst>
        </pc:spChg>
      </pc:sldChg>
      <pc:sldChg chg="addSp delSp modSp add del mod addAnim delAnim modAnim">
        <pc:chgData name="Marcel Schrauwen" userId="a0eb31cc-fb57-4beb-a905-b50ad30eea93" providerId="ADAL" clId="{44323E89-2A6C-4E24-81AA-21BC16E73784}" dt="2022-06-14T07:56:14.155" v="27671" actId="2696"/>
        <pc:sldMkLst>
          <pc:docMk/>
          <pc:sldMk cId="2932029329" sldId="356"/>
        </pc:sldMkLst>
        <pc:spChg chg="add del mod">
          <ac:chgData name="Marcel Schrauwen" userId="a0eb31cc-fb57-4beb-a905-b50ad30eea93" providerId="ADAL" clId="{44323E89-2A6C-4E24-81AA-21BC16E73784}" dt="2022-06-14T06:24:19.998" v="26263" actId="478"/>
          <ac:spMkLst>
            <pc:docMk/>
            <pc:sldMk cId="2932029329" sldId="356"/>
            <ac:spMk id="69" creationId="{13227BB8-8E5B-4510-8B91-A6129135E6EF}"/>
          </ac:spMkLst>
        </pc:spChg>
        <pc:spChg chg="add del mod">
          <ac:chgData name="Marcel Schrauwen" userId="a0eb31cc-fb57-4beb-a905-b50ad30eea93" providerId="ADAL" clId="{44323E89-2A6C-4E24-81AA-21BC16E73784}" dt="2022-06-14T06:24:19.998" v="26263" actId="478"/>
          <ac:spMkLst>
            <pc:docMk/>
            <pc:sldMk cId="2932029329" sldId="356"/>
            <ac:spMk id="73" creationId="{FFAD5555-5470-452B-AA90-2721308C767C}"/>
          </ac:spMkLst>
        </pc:spChg>
        <pc:spChg chg="add del mod">
          <ac:chgData name="Marcel Schrauwen" userId="a0eb31cc-fb57-4beb-a905-b50ad30eea93" providerId="ADAL" clId="{44323E89-2A6C-4E24-81AA-21BC16E73784}" dt="2022-06-14T06:24:19.998" v="26263" actId="478"/>
          <ac:spMkLst>
            <pc:docMk/>
            <pc:sldMk cId="2932029329" sldId="356"/>
            <ac:spMk id="74" creationId="{071C46DB-B155-4DD3-8BD7-429B10CA0491}"/>
          </ac:spMkLst>
        </pc:spChg>
        <pc:spChg chg="add del mod">
          <ac:chgData name="Marcel Schrauwen" userId="a0eb31cc-fb57-4beb-a905-b50ad30eea93" providerId="ADAL" clId="{44323E89-2A6C-4E24-81AA-21BC16E73784}" dt="2022-06-14T06:24:21.966" v="26264" actId="478"/>
          <ac:spMkLst>
            <pc:docMk/>
            <pc:sldMk cId="2932029329" sldId="356"/>
            <ac:spMk id="75" creationId="{EAB71D59-8D7F-41D9-BE87-4BA29EA74DB2}"/>
          </ac:spMkLst>
        </pc:spChg>
        <pc:spChg chg="add del mod">
          <ac:chgData name="Marcel Schrauwen" userId="a0eb31cc-fb57-4beb-a905-b50ad30eea93" providerId="ADAL" clId="{44323E89-2A6C-4E24-81AA-21BC16E73784}" dt="2022-06-14T06:24:24.209" v="26266" actId="478"/>
          <ac:spMkLst>
            <pc:docMk/>
            <pc:sldMk cId="2932029329" sldId="356"/>
            <ac:spMk id="76" creationId="{CE5309CB-4F19-4E58-B593-E26CD70412C5}"/>
          </ac:spMkLst>
        </pc:spChg>
        <pc:spChg chg="add del mod">
          <ac:chgData name="Marcel Schrauwen" userId="a0eb31cc-fb57-4beb-a905-b50ad30eea93" providerId="ADAL" clId="{44323E89-2A6C-4E24-81AA-21BC16E73784}" dt="2022-06-14T06:24:24.784" v="26267" actId="478"/>
          <ac:spMkLst>
            <pc:docMk/>
            <pc:sldMk cId="2932029329" sldId="356"/>
            <ac:spMk id="77" creationId="{FF5C55F3-63E0-4864-81C5-CDE48199E475}"/>
          </ac:spMkLst>
        </pc:spChg>
        <pc:spChg chg="add del mod">
          <ac:chgData name="Marcel Schrauwen" userId="a0eb31cc-fb57-4beb-a905-b50ad30eea93" providerId="ADAL" clId="{44323E89-2A6C-4E24-81AA-21BC16E73784}" dt="2022-06-14T06:24:22.797" v="26265" actId="478"/>
          <ac:spMkLst>
            <pc:docMk/>
            <pc:sldMk cId="2932029329" sldId="356"/>
            <ac:spMk id="78" creationId="{D9D9A320-763A-49A2-AC70-0AAD9CDDBFF2}"/>
          </ac:spMkLst>
        </pc:spChg>
      </pc:sldChg>
      <pc:sldChg chg="addSp modSp add mod">
        <pc:chgData name="Marcel Schrauwen" userId="a0eb31cc-fb57-4beb-a905-b50ad30eea93" providerId="ADAL" clId="{44323E89-2A6C-4E24-81AA-21BC16E73784}" dt="2022-06-14T08:02:54.193" v="27695" actId="14100"/>
        <pc:sldMkLst>
          <pc:docMk/>
          <pc:sldMk cId="2519829691" sldId="357"/>
        </pc:sldMkLst>
        <pc:spChg chg="add mod">
          <ac:chgData name="Marcel Schrauwen" userId="a0eb31cc-fb57-4beb-a905-b50ad30eea93" providerId="ADAL" clId="{44323E89-2A6C-4E24-81AA-21BC16E73784}" dt="2022-06-14T06:31:52.885" v="26279" actId="208"/>
          <ac:spMkLst>
            <pc:docMk/>
            <pc:sldMk cId="2519829691" sldId="357"/>
            <ac:spMk id="4" creationId="{53E19A5E-9467-45B2-AC15-190BD4E561B1}"/>
          </ac:spMkLst>
        </pc:spChg>
        <pc:spChg chg="add mod">
          <ac:chgData name="Marcel Schrauwen" userId="a0eb31cc-fb57-4beb-a905-b50ad30eea93" providerId="ADAL" clId="{44323E89-2A6C-4E24-81AA-21BC16E73784}" dt="2022-06-14T08:02:54.193" v="27695" actId="14100"/>
          <ac:spMkLst>
            <pc:docMk/>
            <pc:sldMk cId="2519829691" sldId="357"/>
            <ac:spMk id="7" creationId="{15FC0C0C-84A2-43B5-8FD3-9273C9831F46}"/>
          </ac:spMkLst>
        </pc:spChg>
        <pc:spChg chg="add mod">
          <ac:chgData name="Marcel Schrauwen" userId="a0eb31cc-fb57-4beb-a905-b50ad30eea93" providerId="ADAL" clId="{44323E89-2A6C-4E24-81AA-21BC16E73784}" dt="2022-06-14T06:32:01.344" v="26281" actId="1076"/>
          <ac:spMkLst>
            <pc:docMk/>
            <pc:sldMk cId="2519829691" sldId="357"/>
            <ac:spMk id="63" creationId="{3099FC78-6203-4C09-9385-202466734915}"/>
          </ac:spMkLst>
        </pc:spChg>
        <pc:spChg chg="add mod">
          <ac:chgData name="Marcel Schrauwen" userId="a0eb31cc-fb57-4beb-a905-b50ad30eea93" providerId="ADAL" clId="{44323E89-2A6C-4E24-81AA-21BC16E73784}" dt="2022-06-14T06:32:06.142" v="26283" actId="1076"/>
          <ac:spMkLst>
            <pc:docMk/>
            <pc:sldMk cId="2519829691" sldId="357"/>
            <ac:spMk id="64" creationId="{48EF1C84-FE9A-4573-A47A-2B74FBCBF679}"/>
          </ac:spMkLst>
        </pc:spChg>
        <pc:cxnChg chg="add mod">
          <ac:chgData name="Marcel Schrauwen" userId="a0eb31cc-fb57-4beb-a905-b50ad30eea93" providerId="ADAL" clId="{44323E89-2A6C-4E24-81AA-21BC16E73784}" dt="2022-06-14T08:02:54.193" v="27695" actId="14100"/>
          <ac:cxnSpMkLst>
            <pc:docMk/>
            <pc:sldMk cId="2519829691" sldId="357"/>
            <ac:cxnSpMk id="16" creationId="{88BC14B0-5F63-476B-B3B5-AF0A17948908}"/>
          </ac:cxnSpMkLst>
        </pc:cxnChg>
        <pc:cxnChg chg="add mod">
          <ac:chgData name="Marcel Schrauwen" userId="a0eb31cc-fb57-4beb-a905-b50ad30eea93" providerId="ADAL" clId="{44323E89-2A6C-4E24-81AA-21BC16E73784}" dt="2022-06-14T08:02:54.193" v="27695" actId="14100"/>
          <ac:cxnSpMkLst>
            <pc:docMk/>
            <pc:sldMk cId="2519829691" sldId="357"/>
            <ac:cxnSpMk id="68" creationId="{52C5FFD0-4D6A-4003-9DA8-FF408D3C31AE}"/>
          </ac:cxnSpMkLst>
        </pc:cxnChg>
        <pc:cxnChg chg="add mod">
          <ac:chgData name="Marcel Schrauwen" userId="a0eb31cc-fb57-4beb-a905-b50ad30eea93" providerId="ADAL" clId="{44323E89-2A6C-4E24-81AA-21BC16E73784}" dt="2022-06-14T08:02:54.193" v="27695" actId="14100"/>
          <ac:cxnSpMkLst>
            <pc:docMk/>
            <pc:sldMk cId="2519829691" sldId="357"/>
            <ac:cxnSpMk id="71" creationId="{8234C02A-C8C6-4FC8-ABA4-189001E76E42}"/>
          </ac:cxnSpMkLst>
        </pc:cxnChg>
      </pc:sldChg>
      <pc:sldChg chg="modSp add del mod">
        <pc:chgData name="Marcel Schrauwen" userId="a0eb31cc-fb57-4beb-a905-b50ad30eea93" providerId="ADAL" clId="{44323E89-2A6C-4E24-81AA-21BC16E73784}" dt="2022-06-14T06:22:16.465" v="26229" actId="2696"/>
        <pc:sldMkLst>
          <pc:docMk/>
          <pc:sldMk cId="3738022822" sldId="357"/>
        </pc:sldMkLst>
        <pc:spChg chg="mod">
          <ac:chgData name="Marcel Schrauwen" userId="a0eb31cc-fb57-4beb-a905-b50ad30eea93" providerId="ADAL" clId="{44323E89-2A6C-4E24-81AA-21BC16E73784}" dt="2022-06-14T06:21:31.954" v="26179" actId="1037"/>
          <ac:spMkLst>
            <pc:docMk/>
            <pc:sldMk cId="3738022822" sldId="357"/>
            <ac:spMk id="69" creationId="{13227BB8-8E5B-4510-8B91-A6129135E6EF}"/>
          </ac:spMkLst>
        </pc:spChg>
      </pc:sldChg>
      <pc:sldChg chg="modSp add del mod">
        <pc:chgData name="Marcel Schrauwen" userId="a0eb31cc-fb57-4beb-a905-b50ad30eea93" providerId="ADAL" clId="{44323E89-2A6C-4E24-81AA-21BC16E73784}" dt="2022-06-14T06:22:16.465" v="26229" actId="2696"/>
        <pc:sldMkLst>
          <pc:docMk/>
          <pc:sldMk cId="1302820600" sldId="358"/>
        </pc:sldMkLst>
        <pc:spChg chg="mod">
          <ac:chgData name="Marcel Schrauwen" userId="a0eb31cc-fb57-4beb-a905-b50ad30eea93" providerId="ADAL" clId="{44323E89-2A6C-4E24-81AA-21BC16E73784}" dt="2022-06-14T06:21:43.363" v="26226" actId="1038"/>
          <ac:spMkLst>
            <pc:docMk/>
            <pc:sldMk cId="1302820600" sldId="358"/>
            <ac:spMk id="69" creationId="{13227BB8-8E5B-4510-8B91-A6129135E6EF}"/>
          </ac:spMkLst>
        </pc:spChg>
      </pc:sldChg>
      <pc:sldChg chg="addSp modSp add del modAnim">
        <pc:chgData name="Marcel Schrauwen" userId="a0eb31cc-fb57-4beb-a905-b50ad30eea93" providerId="ADAL" clId="{44323E89-2A6C-4E24-81AA-21BC16E73784}" dt="2022-06-14T07:06:39.457" v="27343" actId="2696"/>
        <pc:sldMkLst>
          <pc:docMk/>
          <pc:sldMk cId="3463487567" sldId="358"/>
        </pc:sldMkLst>
        <pc:spChg chg="add mod">
          <ac:chgData name="Marcel Schrauwen" userId="a0eb31cc-fb57-4beb-a905-b50ad30eea93" providerId="ADAL" clId="{44323E89-2A6C-4E24-81AA-21BC16E73784}" dt="2022-06-14T06:58:48.602" v="27106"/>
          <ac:spMkLst>
            <pc:docMk/>
            <pc:sldMk cId="3463487567" sldId="358"/>
            <ac:spMk id="112" creationId="{87E01904-B209-4BD5-A64F-6DF8286D33D8}"/>
          </ac:spMkLst>
        </pc:spChg>
      </pc:sldChg>
      <pc:sldChg chg="modSp add del mod">
        <pc:chgData name="Marcel Schrauwen" userId="a0eb31cc-fb57-4beb-a905-b50ad30eea93" providerId="ADAL" clId="{44323E89-2A6C-4E24-81AA-21BC16E73784}" dt="2022-06-14T06:22:16.465" v="26229" actId="2696"/>
        <pc:sldMkLst>
          <pc:docMk/>
          <pc:sldMk cId="3125176868" sldId="359"/>
        </pc:sldMkLst>
        <pc:spChg chg="mod">
          <ac:chgData name="Marcel Schrauwen" userId="a0eb31cc-fb57-4beb-a905-b50ad30eea93" providerId="ADAL" clId="{44323E89-2A6C-4E24-81AA-21BC16E73784}" dt="2022-06-14T06:21:54.477" v="26228" actId="1076"/>
          <ac:spMkLst>
            <pc:docMk/>
            <pc:sldMk cId="3125176868" sldId="359"/>
            <ac:spMk id="69" creationId="{13227BB8-8E5B-4510-8B91-A6129135E6EF}"/>
          </ac:spMkLst>
        </pc:spChg>
      </pc:sldChg>
      <pc:sldChg chg="addSp delSp modSp add del mod ord modAnim">
        <pc:chgData name="Marcel Schrauwen" userId="a0eb31cc-fb57-4beb-a905-b50ad30eea93" providerId="ADAL" clId="{44323E89-2A6C-4E24-81AA-21BC16E73784}" dt="2022-06-24T10:49:17.451" v="30269" actId="47"/>
        <pc:sldMkLst>
          <pc:docMk/>
          <pc:sldMk cId="3892825170" sldId="359"/>
        </pc:sldMkLst>
        <pc:spChg chg="del mod">
          <ac:chgData name="Marcel Schrauwen" userId="a0eb31cc-fb57-4beb-a905-b50ad30eea93" providerId="ADAL" clId="{44323E89-2A6C-4E24-81AA-21BC16E73784}" dt="2022-06-24T10:02:03.289" v="29008" actId="478"/>
          <ac:spMkLst>
            <pc:docMk/>
            <pc:sldMk cId="3892825170" sldId="359"/>
            <ac:spMk id="3" creationId="{568CA54F-E2DB-4011-BB69-4D62E966F5D1}"/>
          </ac:spMkLst>
        </pc:spChg>
        <pc:spChg chg="del mod">
          <ac:chgData name="Marcel Schrauwen" userId="a0eb31cc-fb57-4beb-a905-b50ad30eea93" providerId="ADAL" clId="{44323E89-2A6C-4E24-81AA-21BC16E73784}" dt="2022-06-14T07:04:49.661" v="27322" actId="478"/>
          <ac:spMkLst>
            <pc:docMk/>
            <pc:sldMk cId="3892825170" sldId="359"/>
            <ac:spMk id="5" creationId="{70064794-3713-4F38-978B-F65112E8E438}"/>
          </ac:spMkLst>
        </pc:spChg>
        <pc:spChg chg="del">
          <ac:chgData name="Marcel Schrauwen" userId="a0eb31cc-fb57-4beb-a905-b50ad30eea93" providerId="ADAL" clId="{44323E89-2A6C-4E24-81AA-21BC16E73784}" dt="2022-06-24T10:02:03.289" v="29008" actId="478"/>
          <ac:spMkLst>
            <pc:docMk/>
            <pc:sldMk cId="3892825170" sldId="359"/>
            <ac:spMk id="30" creationId="{580E6F46-EFA9-422D-A36C-B4B606400D6D}"/>
          </ac:spMkLst>
        </pc:spChg>
        <pc:spChg chg="del">
          <ac:chgData name="Marcel Schrauwen" userId="a0eb31cc-fb57-4beb-a905-b50ad30eea93" providerId="ADAL" clId="{44323E89-2A6C-4E24-81AA-21BC16E73784}" dt="2022-06-24T10:02:03.289" v="29008" actId="478"/>
          <ac:spMkLst>
            <pc:docMk/>
            <pc:sldMk cId="3892825170" sldId="359"/>
            <ac:spMk id="31" creationId="{8804E8C7-549A-4457-B05F-2807046E4EAD}"/>
          </ac:spMkLst>
        </pc:spChg>
        <pc:spChg chg="del">
          <ac:chgData name="Marcel Schrauwen" userId="a0eb31cc-fb57-4beb-a905-b50ad30eea93" providerId="ADAL" clId="{44323E89-2A6C-4E24-81AA-21BC16E73784}" dt="2022-06-24T10:02:03.289" v="29008" actId="478"/>
          <ac:spMkLst>
            <pc:docMk/>
            <pc:sldMk cId="3892825170" sldId="359"/>
            <ac:spMk id="42" creationId="{FB52C552-1EA2-42E8-BADB-B2E64E502F6B}"/>
          </ac:spMkLst>
        </pc:spChg>
        <pc:spChg chg="del">
          <ac:chgData name="Marcel Schrauwen" userId="a0eb31cc-fb57-4beb-a905-b50ad30eea93" providerId="ADAL" clId="{44323E89-2A6C-4E24-81AA-21BC16E73784}" dt="2022-06-24T10:02:03.289" v="29008" actId="478"/>
          <ac:spMkLst>
            <pc:docMk/>
            <pc:sldMk cId="3892825170" sldId="359"/>
            <ac:spMk id="43" creationId="{5ED6E748-C009-40D1-86F7-E0022F3D33F0}"/>
          </ac:spMkLst>
        </pc:spChg>
        <pc:spChg chg="del">
          <ac:chgData name="Marcel Schrauwen" userId="a0eb31cc-fb57-4beb-a905-b50ad30eea93" providerId="ADAL" clId="{44323E89-2A6C-4E24-81AA-21BC16E73784}" dt="2022-06-24T10:02:03.289" v="29008" actId="478"/>
          <ac:spMkLst>
            <pc:docMk/>
            <pc:sldMk cId="3892825170" sldId="359"/>
            <ac:spMk id="44" creationId="{E45218B8-CEC1-434F-B6CA-4A191DA0310C}"/>
          </ac:spMkLst>
        </pc:spChg>
        <pc:spChg chg="del">
          <ac:chgData name="Marcel Schrauwen" userId="a0eb31cc-fb57-4beb-a905-b50ad30eea93" providerId="ADAL" clId="{44323E89-2A6C-4E24-81AA-21BC16E73784}" dt="2022-06-24T10:02:03.289" v="29008" actId="478"/>
          <ac:spMkLst>
            <pc:docMk/>
            <pc:sldMk cId="3892825170" sldId="359"/>
            <ac:spMk id="45" creationId="{67C68B08-3615-42EA-8BF2-D3CD5FE60346}"/>
          </ac:spMkLst>
        </pc:spChg>
        <pc:spChg chg="del">
          <ac:chgData name="Marcel Schrauwen" userId="a0eb31cc-fb57-4beb-a905-b50ad30eea93" providerId="ADAL" clId="{44323E89-2A6C-4E24-81AA-21BC16E73784}" dt="2022-06-24T10:02:03.289" v="29008" actId="478"/>
          <ac:spMkLst>
            <pc:docMk/>
            <pc:sldMk cId="3892825170" sldId="359"/>
            <ac:spMk id="46" creationId="{ED13993B-B131-47C1-BD62-BCC0A25B8CB0}"/>
          </ac:spMkLst>
        </pc:spChg>
        <pc:spChg chg="del mod">
          <ac:chgData name="Marcel Schrauwen" userId="a0eb31cc-fb57-4beb-a905-b50ad30eea93" providerId="ADAL" clId="{44323E89-2A6C-4E24-81AA-21BC16E73784}" dt="2022-06-24T10:02:03.289" v="29008" actId="478"/>
          <ac:spMkLst>
            <pc:docMk/>
            <pc:sldMk cId="3892825170" sldId="359"/>
            <ac:spMk id="49" creationId="{A7E6C057-29C9-4E48-A56B-5ADD1F82873D}"/>
          </ac:spMkLst>
        </pc:spChg>
        <pc:spChg chg="del">
          <ac:chgData name="Marcel Schrauwen" userId="a0eb31cc-fb57-4beb-a905-b50ad30eea93" providerId="ADAL" clId="{44323E89-2A6C-4E24-81AA-21BC16E73784}" dt="2022-06-24T10:02:03.289" v="29008" actId="478"/>
          <ac:spMkLst>
            <pc:docMk/>
            <pc:sldMk cId="3892825170" sldId="359"/>
            <ac:spMk id="51" creationId="{C5F8265A-C46B-4BDB-A133-849CF621CE2D}"/>
          </ac:spMkLst>
        </pc:spChg>
        <pc:spChg chg="del">
          <ac:chgData name="Marcel Schrauwen" userId="a0eb31cc-fb57-4beb-a905-b50ad30eea93" providerId="ADAL" clId="{44323E89-2A6C-4E24-81AA-21BC16E73784}" dt="2022-06-24T10:02:03.289" v="29008" actId="478"/>
          <ac:spMkLst>
            <pc:docMk/>
            <pc:sldMk cId="3892825170" sldId="359"/>
            <ac:spMk id="52" creationId="{62A3DB31-E716-4592-88AA-D546AEB91F36}"/>
          </ac:spMkLst>
        </pc:spChg>
        <pc:spChg chg="del">
          <ac:chgData name="Marcel Schrauwen" userId="a0eb31cc-fb57-4beb-a905-b50ad30eea93" providerId="ADAL" clId="{44323E89-2A6C-4E24-81AA-21BC16E73784}" dt="2022-06-24T10:02:03.289" v="29008" actId="478"/>
          <ac:spMkLst>
            <pc:docMk/>
            <pc:sldMk cId="3892825170" sldId="359"/>
            <ac:spMk id="53" creationId="{A803DB04-6675-4996-81A7-E4DF9BC42AF1}"/>
          </ac:spMkLst>
        </pc:spChg>
        <pc:spChg chg="del">
          <ac:chgData name="Marcel Schrauwen" userId="a0eb31cc-fb57-4beb-a905-b50ad30eea93" providerId="ADAL" clId="{44323E89-2A6C-4E24-81AA-21BC16E73784}" dt="2022-06-24T10:02:03.289" v="29008" actId="478"/>
          <ac:spMkLst>
            <pc:docMk/>
            <pc:sldMk cId="3892825170" sldId="359"/>
            <ac:spMk id="54" creationId="{21021B14-EA5C-4E67-962E-225B96B6D6F1}"/>
          </ac:spMkLst>
        </pc:spChg>
        <pc:spChg chg="del">
          <ac:chgData name="Marcel Schrauwen" userId="a0eb31cc-fb57-4beb-a905-b50ad30eea93" providerId="ADAL" clId="{44323E89-2A6C-4E24-81AA-21BC16E73784}" dt="2022-06-24T10:02:03.289" v="29008" actId="478"/>
          <ac:spMkLst>
            <pc:docMk/>
            <pc:sldMk cId="3892825170" sldId="359"/>
            <ac:spMk id="56" creationId="{6ECF88F4-E4B5-4318-A7E3-DC62E6CA43F1}"/>
          </ac:spMkLst>
        </pc:spChg>
        <pc:spChg chg="del">
          <ac:chgData name="Marcel Schrauwen" userId="a0eb31cc-fb57-4beb-a905-b50ad30eea93" providerId="ADAL" clId="{44323E89-2A6C-4E24-81AA-21BC16E73784}" dt="2022-06-24T10:02:03.289" v="29008" actId="478"/>
          <ac:spMkLst>
            <pc:docMk/>
            <pc:sldMk cId="3892825170" sldId="359"/>
            <ac:spMk id="57" creationId="{4DCCC10E-B6E1-4F6A-AE37-AD77B8819626}"/>
          </ac:spMkLst>
        </pc:spChg>
        <pc:spChg chg="del">
          <ac:chgData name="Marcel Schrauwen" userId="a0eb31cc-fb57-4beb-a905-b50ad30eea93" providerId="ADAL" clId="{44323E89-2A6C-4E24-81AA-21BC16E73784}" dt="2022-06-24T10:02:03.289" v="29008" actId="478"/>
          <ac:spMkLst>
            <pc:docMk/>
            <pc:sldMk cId="3892825170" sldId="359"/>
            <ac:spMk id="58" creationId="{997C55E0-1BC9-44EF-A641-3EC818ABC366}"/>
          </ac:spMkLst>
        </pc:spChg>
        <pc:spChg chg="del">
          <ac:chgData name="Marcel Schrauwen" userId="a0eb31cc-fb57-4beb-a905-b50ad30eea93" providerId="ADAL" clId="{44323E89-2A6C-4E24-81AA-21BC16E73784}" dt="2022-06-24T10:02:03.289" v="29008" actId="478"/>
          <ac:spMkLst>
            <pc:docMk/>
            <pc:sldMk cId="3892825170" sldId="359"/>
            <ac:spMk id="59" creationId="{E4BA0121-5CFE-41FF-9A0B-C6E54FA2C674}"/>
          </ac:spMkLst>
        </pc:spChg>
        <pc:spChg chg="del">
          <ac:chgData name="Marcel Schrauwen" userId="a0eb31cc-fb57-4beb-a905-b50ad30eea93" providerId="ADAL" clId="{44323E89-2A6C-4E24-81AA-21BC16E73784}" dt="2022-06-24T10:02:03.289" v="29008" actId="478"/>
          <ac:spMkLst>
            <pc:docMk/>
            <pc:sldMk cId="3892825170" sldId="359"/>
            <ac:spMk id="60" creationId="{EDA6BA1A-F01B-41DB-A555-A348CFF70599}"/>
          </ac:spMkLst>
        </pc:spChg>
        <pc:spChg chg="del">
          <ac:chgData name="Marcel Schrauwen" userId="a0eb31cc-fb57-4beb-a905-b50ad30eea93" providerId="ADAL" clId="{44323E89-2A6C-4E24-81AA-21BC16E73784}" dt="2022-06-24T10:02:03.289" v="29008" actId="478"/>
          <ac:spMkLst>
            <pc:docMk/>
            <pc:sldMk cId="3892825170" sldId="359"/>
            <ac:spMk id="61" creationId="{AC73F208-6F2C-4C09-92DB-DFC14B922078}"/>
          </ac:spMkLst>
        </pc:spChg>
        <pc:spChg chg="del">
          <ac:chgData name="Marcel Schrauwen" userId="a0eb31cc-fb57-4beb-a905-b50ad30eea93" providerId="ADAL" clId="{44323E89-2A6C-4E24-81AA-21BC16E73784}" dt="2022-06-24T10:02:03.289" v="29008" actId="478"/>
          <ac:spMkLst>
            <pc:docMk/>
            <pc:sldMk cId="3892825170" sldId="359"/>
            <ac:spMk id="62" creationId="{9D3D0CE9-19B8-4D48-9948-4CA5E8E46F23}"/>
          </ac:spMkLst>
        </pc:spChg>
        <pc:spChg chg="del">
          <ac:chgData name="Marcel Schrauwen" userId="a0eb31cc-fb57-4beb-a905-b50ad30eea93" providerId="ADAL" clId="{44323E89-2A6C-4E24-81AA-21BC16E73784}" dt="2022-06-24T10:02:03.289" v="29008" actId="478"/>
          <ac:spMkLst>
            <pc:docMk/>
            <pc:sldMk cId="3892825170" sldId="359"/>
            <ac:spMk id="63" creationId="{A910129A-57D6-48E1-9A9E-2D5AC965BA22}"/>
          </ac:spMkLst>
        </pc:spChg>
        <pc:spChg chg="del">
          <ac:chgData name="Marcel Schrauwen" userId="a0eb31cc-fb57-4beb-a905-b50ad30eea93" providerId="ADAL" clId="{44323E89-2A6C-4E24-81AA-21BC16E73784}" dt="2022-06-24T10:02:03.289" v="29008" actId="478"/>
          <ac:spMkLst>
            <pc:docMk/>
            <pc:sldMk cId="3892825170" sldId="359"/>
            <ac:spMk id="64" creationId="{C1D87272-DA6D-4C37-9EF0-F8479275284C}"/>
          </ac:spMkLst>
        </pc:spChg>
        <pc:spChg chg="del">
          <ac:chgData name="Marcel Schrauwen" userId="a0eb31cc-fb57-4beb-a905-b50ad30eea93" providerId="ADAL" clId="{44323E89-2A6C-4E24-81AA-21BC16E73784}" dt="2022-06-24T10:02:03.289" v="29008" actId="478"/>
          <ac:spMkLst>
            <pc:docMk/>
            <pc:sldMk cId="3892825170" sldId="359"/>
            <ac:spMk id="68" creationId="{7935687B-6833-44AC-8C56-DA99B27F5F65}"/>
          </ac:spMkLst>
        </pc:spChg>
        <pc:spChg chg="del">
          <ac:chgData name="Marcel Schrauwen" userId="a0eb31cc-fb57-4beb-a905-b50ad30eea93" providerId="ADAL" clId="{44323E89-2A6C-4E24-81AA-21BC16E73784}" dt="2022-06-24T10:02:03.289" v="29008" actId="478"/>
          <ac:spMkLst>
            <pc:docMk/>
            <pc:sldMk cId="3892825170" sldId="359"/>
            <ac:spMk id="69" creationId="{96F473D3-F407-4186-B4E4-D438A89D7A5B}"/>
          </ac:spMkLst>
        </pc:spChg>
        <pc:spChg chg="del">
          <ac:chgData name="Marcel Schrauwen" userId="a0eb31cc-fb57-4beb-a905-b50ad30eea93" providerId="ADAL" clId="{44323E89-2A6C-4E24-81AA-21BC16E73784}" dt="2022-06-24T10:02:03.289" v="29008" actId="478"/>
          <ac:spMkLst>
            <pc:docMk/>
            <pc:sldMk cId="3892825170" sldId="359"/>
            <ac:spMk id="70" creationId="{2B4FBDF0-F9DF-409A-95B5-4B018F39F59F}"/>
          </ac:spMkLst>
        </pc:spChg>
        <pc:spChg chg="del">
          <ac:chgData name="Marcel Schrauwen" userId="a0eb31cc-fb57-4beb-a905-b50ad30eea93" providerId="ADAL" clId="{44323E89-2A6C-4E24-81AA-21BC16E73784}" dt="2022-06-24T10:02:03.289" v="29008" actId="478"/>
          <ac:spMkLst>
            <pc:docMk/>
            <pc:sldMk cId="3892825170" sldId="359"/>
            <ac:spMk id="71" creationId="{646C63E7-43CC-48F4-A521-96F3233792A3}"/>
          </ac:spMkLst>
        </pc:spChg>
        <pc:spChg chg="del">
          <ac:chgData name="Marcel Schrauwen" userId="a0eb31cc-fb57-4beb-a905-b50ad30eea93" providerId="ADAL" clId="{44323E89-2A6C-4E24-81AA-21BC16E73784}" dt="2022-06-24T10:02:03.289" v="29008" actId="478"/>
          <ac:spMkLst>
            <pc:docMk/>
            <pc:sldMk cId="3892825170" sldId="359"/>
            <ac:spMk id="72" creationId="{CF4B051D-019D-4474-A0CE-AAC3E5891CFA}"/>
          </ac:spMkLst>
        </pc:spChg>
        <pc:spChg chg="del">
          <ac:chgData name="Marcel Schrauwen" userId="a0eb31cc-fb57-4beb-a905-b50ad30eea93" providerId="ADAL" clId="{44323E89-2A6C-4E24-81AA-21BC16E73784}" dt="2022-06-24T10:02:03.289" v="29008" actId="478"/>
          <ac:spMkLst>
            <pc:docMk/>
            <pc:sldMk cId="3892825170" sldId="359"/>
            <ac:spMk id="73" creationId="{FBA6A1F6-16A3-48E6-AECB-B78DB16AF23C}"/>
          </ac:spMkLst>
        </pc:spChg>
        <pc:spChg chg="del">
          <ac:chgData name="Marcel Schrauwen" userId="a0eb31cc-fb57-4beb-a905-b50ad30eea93" providerId="ADAL" clId="{44323E89-2A6C-4E24-81AA-21BC16E73784}" dt="2022-06-24T10:02:03.289" v="29008" actId="478"/>
          <ac:spMkLst>
            <pc:docMk/>
            <pc:sldMk cId="3892825170" sldId="359"/>
            <ac:spMk id="74" creationId="{16646811-BE21-47F0-803D-AA6F9A7571E0}"/>
          </ac:spMkLst>
        </pc:spChg>
        <pc:spChg chg="del">
          <ac:chgData name="Marcel Schrauwen" userId="a0eb31cc-fb57-4beb-a905-b50ad30eea93" providerId="ADAL" clId="{44323E89-2A6C-4E24-81AA-21BC16E73784}" dt="2022-06-24T10:02:04.526" v="29009" actId="478"/>
          <ac:spMkLst>
            <pc:docMk/>
            <pc:sldMk cId="3892825170" sldId="359"/>
            <ac:spMk id="75" creationId="{E328201A-81AD-4F30-9BCD-FE47F67766CF}"/>
          </ac:spMkLst>
        </pc:spChg>
        <pc:spChg chg="del">
          <ac:chgData name="Marcel Schrauwen" userId="a0eb31cc-fb57-4beb-a905-b50ad30eea93" providerId="ADAL" clId="{44323E89-2A6C-4E24-81AA-21BC16E73784}" dt="2022-06-24T10:02:03.289" v="29008" actId="478"/>
          <ac:spMkLst>
            <pc:docMk/>
            <pc:sldMk cId="3892825170" sldId="359"/>
            <ac:spMk id="76" creationId="{10EA0DDC-143C-4E6D-97C8-226D8834D82B}"/>
          </ac:spMkLst>
        </pc:spChg>
        <pc:spChg chg="del">
          <ac:chgData name="Marcel Schrauwen" userId="a0eb31cc-fb57-4beb-a905-b50ad30eea93" providerId="ADAL" clId="{44323E89-2A6C-4E24-81AA-21BC16E73784}" dt="2022-06-24T10:02:03.289" v="29008" actId="478"/>
          <ac:spMkLst>
            <pc:docMk/>
            <pc:sldMk cId="3892825170" sldId="359"/>
            <ac:spMk id="77" creationId="{3645DEF0-A3EF-49C5-9641-2BF07C0D8EC5}"/>
          </ac:spMkLst>
        </pc:spChg>
        <pc:spChg chg="del">
          <ac:chgData name="Marcel Schrauwen" userId="a0eb31cc-fb57-4beb-a905-b50ad30eea93" providerId="ADAL" clId="{44323E89-2A6C-4E24-81AA-21BC16E73784}" dt="2022-06-24T10:02:03.289" v="29008" actId="478"/>
          <ac:spMkLst>
            <pc:docMk/>
            <pc:sldMk cId="3892825170" sldId="359"/>
            <ac:spMk id="78" creationId="{D820A3CD-C53E-4923-880C-60F72967F5B2}"/>
          </ac:spMkLst>
        </pc:spChg>
        <pc:spChg chg="del">
          <ac:chgData name="Marcel Schrauwen" userId="a0eb31cc-fb57-4beb-a905-b50ad30eea93" providerId="ADAL" clId="{44323E89-2A6C-4E24-81AA-21BC16E73784}" dt="2022-06-24T10:02:03.289" v="29008" actId="478"/>
          <ac:spMkLst>
            <pc:docMk/>
            <pc:sldMk cId="3892825170" sldId="359"/>
            <ac:spMk id="79" creationId="{6F90F74A-8870-49E8-AC66-048A2ECC4ADF}"/>
          </ac:spMkLst>
        </pc:spChg>
        <pc:spChg chg="del">
          <ac:chgData name="Marcel Schrauwen" userId="a0eb31cc-fb57-4beb-a905-b50ad30eea93" providerId="ADAL" clId="{44323E89-2A6C-4E24-81AA-21BC16E73784}" dt="2022-06-24T10:02:03.289" v="29008" actId="478"/>
          <ac:spMkLst>
            <pc:docMk/>
            <pc:sldMk cId="3892825170" sldId="359"/>
            <ac:spMk id="80" creationId="{39E464A9-BD34-41FB-8AD3-11219AB5BB0B}"/>
          </ac:spMkLst>
        </pc:spChg>
        <pc:spChg chg="del">
          <ac:chgData name="Marcel Schrauwen" userId="a0eb31cc-fb57-4beb-a905-b50ad30eea93" providerId="ADAL" clId="{44323E89-2A6C-4E24-81AA-21BC16E73784}" dt="2022-06-24T10:02:03.289" v="29008" actId="478"/>
          <ac:spMkLst>
            <pc:docMk/>
            <pc:sldMk cId="3892825170" sldId="359"/>
            <ac:spMk id="81" creationId="{ED0E948C-2BA1-4753-9752-7CDAE030C9E5}"/>
          </ac:spMkLst>
        </pc:spChg>
        <pc:spChg chg="del">
          <ac:chgData name="Marcel Schrauwen" userId="a0eb31cc-fb57-4beb-a905-b50ad30eea93" providerId="ADAL" clId="{44323E89-2A6C-4E24-81AA-21BC16E73784}" dt="2022-06-24T10:02:03.289" v="29008" actId="478"/>
          <ac:spMkLst>
            <pc:docMk/>
            <pc:sldMk cId="3892825170" sldId="359"/>
            <ac:spMk id="82" creationId="{9F10A0C1-2ADF-4A37-9898-FE1549DBF2E6}"/>
          </ac:spMkLst>
        </pc:spChg>
        <pc:spChg chg="del">
          <ac:chgData name="Marcel Schrauwen" userId="a0eb31cc-fb57-4beb-a905-b50ad30eea93" providerId="ADAL" clId="{44323E89-2A6C-4E24-81AA-21BC16E73784}" dt="2022-06-24T10:02:03.289" v="29008" actId="478"/>
          <ac:spMkLst>
            <pc:docMk/>
            <pc:sldMk cId="3892825170" sldId="359"/>
            <ac:spMk id="83" creationId="{67ECC9AB-2066-41F8-BC1D-8839232D4C8C}"/>
          </ac:spMkLst>
        </pc:spChg>
        <pc:spChg chg="del">
          <ac:chgData name="Marcel Schrauwen" userId="a0eb31cc-fb57-4beb-a905-b50ad30eea93" providerId="ADAL" clId="{44323E89-2A6C-4E24-81AA-21BC16E73784}" dt="2022-06-24T10:02:03.289" v="29008" actId="478"/>
          <ac:spMkLst>
            <pc:docMk/>
            <pc:sldMk cId="3892825170" sldId="359"/>
            <ac:spMk id="84" creationId="{3D141EB8-1AA0-4C14-9452-DE79EAB542E8}"/>
          </ac:spMkLst>
        </pc:spChg>
        <pc:spChg chg="del">
          <ac:chgData name="Marcel Schrauwen" userId="a0eb31cc-fb57-4beb-a905-b50ad30eea93" providerId="ADAL" clId="{44323E89-2A6C-4E24-81AA-21BC16E73784}" dt="2022-06-24T10:02:03.289" v="29008" actId="478"/>
          <ac:spMkLst>
            <pc:docMk/>
            <pc:sldMk cId="3892825170" sldId="359"/>
            <ac:spMk id="85" creationId="{9570E4A0-635C-4936-9F16-7DDE3A1784FE}"/>
          </ac:spMkLst>
        </pc:spChg>
        <pc:spChg chg="del mod">
          <ac:chgData name="Marcel Schrauwen" userId="a0eb31cc-fb57-4beb-a905-b50ad30eea93" providerId="ADAL" clId="{44323E89-2A6C-4E24-81AA-21BC16E73784}" dt="2022-06-24T10:02:03.289" v="29008" actId="478"/>
          <ac:spMkLst>
            <pc:docMk/>
            <pc:sldMk cId="3892825170" sldId="359"/>
            <ac:spMk id="86" creationId="{B7933D80-79E4-4DA5-9F99-10696E905AFF}"/>
          </ac:spMkLst>
        </pc:spChg>
        <pc:spChg chg="del mod">
          <ac:chgData name="Marcel Schrauwen" userId="a0eb31cc-fb57-4beb-a905-b50ad30eea93" providerId="ADAL" clId="{44323E89-2A6C-4E24-81AA-21BC16E73784}" dt="2022-06-24T10:02:03.289" v="29008" actId="478"/>
          <ac:spMkLst>
            <pc:docMk/>
            <pc:sldMk cId="3892825170" sldId="359"/>
            <ac:spMk id="87" creationId="{78BE8D29-6730-41B7-A1BF-52F049B173B8}"/>
          </ac:spMkLst>
        </pc:spChg>
        <pc:spChg chg="del">
          <ac:chgData name="Marcel Schrauwen" userId="a0eb31cc-fb57-4beb-a905-b50ad30eea93" providerId="ADAL" clId="{44323E89-2A6C-4E24-81AA-21BC16E73784}" dt="2022-06-24T10:02:03.289" v="29008" actId="478"/>
          <ac:spMkLst>
            <pc:docMk/>
            <pc:sldMk cId="3892825170" sldId="359"/>
            <ac:spMk id="88" creationId="{E5166D96-971A-4DCF-8DC7-ED99CE1DEE5D}"/>
          </ac:spMkLst>
        </pc:spChg>
        <pc:spChg chg="del">
          <ac:chgData name="Marcel Schrauwen" userId="a0eb31cc-fb57-4beb-a905-b50ad30eea93" providerId="ADAL" clId="{44323E89-2A6C-4E24-81AA-21BC16E73784}" dt="2022-06-24T10:02:03.289" v="29008" actId="478"/>
          <ac:spMkLst>
            <pc:docMk/>
            <pc:sldMk cId="3892825170" sldId="359"/>
            <ac:spMk id="89" creationId="{99A19E7E-3662-44F3-BD4F-91FF60F4C88D}"/>
          </ac:spMkLst>
        </pc:spChg>
        <pc:spChg chg="del">
          <ac:chgData name="Marcel Schrauwen" userId="a0eb31cc-fb57-4beb-a905-b50ad30eea93" providerId="ADAL" clId="{44323E89-2A6C-4E24-81AA-21BC16E73784}" dt="2022-06-24T10:02:03.289" v="29008" actId="478"/>
          <ac:spMkLst>
            <pc:docMk/>
            <pc:sldMk cId="3892825170" sldId="359"/>
            <ac:spMk id="90" creationId="{AEB37B24-75D0-46B6-8FCA-73A1DC113E66}"/>
          </ac:spMkLst>
        </pc:spChg>
        <pc:spChg chg="del">
          <ac:chgData name="Marcel Schrauwen" userId="a0eb31cc-fb57-4beb-a905-b50ad30eea93" providerId="ADAL" clId="{44323E89-2A6C-4E24-81AA-21BC16E73784}" dt="2022-06-24T10:02:03.289" v="29008" actId="478"/>
          <ac:spMkLst>
            <pc:docMk/>
            <pc:sldMk cId="3892825170" sldId="359"/>
            <ac:spMk id="91" creationId="{DA560C22-77E5-48EB-AAB7-211D8FF2BEC8}"/>
          </ac:spMkLst>
        </pc:spChg>
        <pc:spChg chg="del">
          <ac:chgData name="Marcel Schrauwen" userId="a0eb31cc-fb57-4beb-a905-b50ad30eea93" providerId="ADAL" clId="{44323E89-2A6C-4E24-81AA-21BC16E73784}" dt="2022-06-24T10:02:03.289" v="29008" actId="478"/>
          <ac:spMkLst>
            <pc:docMk/>
            <pc:sldMk cId="3892825170" sldId="359"/>
            <ac:spMk id="92" creationId="{396B4FAD-7E27-48D0-A7D7-0CA9905C3F41}"/>
          </ac:spMkLst>
        </pc:spChg>
        <pc:spChg chg="del">
          <ac:chgData name="Marcel Schrauwen" userId="a0eb31cc-fb57-4beb-a905-b50ad30eea93" providerId="ADAL" clId="{44323E89-2A6C-4E24-81AA-21BC16E73784}" dt="2022-06-24T10:02:03.289" v="29008" actId="478"/>
          <ac:spMkLst>
            <pc:docMk/>
            <pc:sldMk cId="3892825170" sldId="359"/>
            <ac:spMk id="93" creationId="{627C2A3B-D2C8-401E-8F69-CA4695F76CC4}"/>
          </ac:spMkLst>
        </pc:spChg>
        <pc:spChg chg="del">
          <ac:chgData name="Marcel Schrauwen" userId="a0eb31cc-fb57-4beb-a905-b50ad30eea93" providerId="ADAL" clId="{44323E89-2A6C-4E24-81AA-21BC16E73784}" dt="2022-06-24T10:02:03.289" v="29008" actId="478"/>
          <ac:spMkLst>
            <pc:docMk/>
            <pc:sldMk cId="3892825170" sldId="359"/>
            <ac:spMk id="94" creationId="{92825065-C69C-4CAF-8A23-78FEFF982E85}"/>
          </ac:spMkLst>
        </pc:spChg>
        <pc:spChg chg="del">
          <ac:chgData name="Marcel Schrauwen" userId="a0eb31cc-fb57-4beb-a905-b50ad30eea93" providerId="ADAL" clId="{44323E89-2A6C-4E24-81AA-21BC16E73784}" dt="2022-06-24T10:02:03.289" v="29008" actId="478"/>
          <ac:spMkLst>
            <pc:docMk/>
            <pc:sldMk cId="3892825170" sldId="359"/>
            <ac:spMk id="95" creationId="{3F57A862-CDDF-426D-9F70-6B411EA06FAB}"/>
          </ac:spMkLst>
        </pc:spChg>
        <pc:spChg chg="del">
          <ac:chgData name="Marcel Schrauwen" userId="a0eb31cc-fb57-4beb-a905-b50ad30eea93" providerId="ADAL" clId="{44323E89-2A6C-4E24-81AA-21BC16E73784}" dt="2022-06-24T10:02:03.289" v="29008" actId="478"/>
          <ac:spMkLst>
            <pc:docMk/>
            <pc:sldMk cId="3892825170" sldId="359"/>
            <ac:spMk id="96" creationId="{5C49D526-E08E-4693-8254-235A73F0F974}"/>
          </ac:spMkLst>
        </pc:spChg>
        <pc:spChg chg="del">
          <ac:chgData name="Marcel Schrauwen" userId="a0eb31cc-fb57-4beb-a905-b50ad30eea93" providerId="ADAL" clId="{44323E89-2A6C-4E24-81AA-21BC16E73784}" dt="2022-06-24T10:02:03.289" v="29008" actId="478"/>
          <ac:spMkLst>
            <pc:docMk/>
            <pc:sldMk cId="3892825170" sldId="359"/>
            <ac:spMk id="97" creationId="{916D4DE7-FEB0-4A9A-8DE1-372687448ECE}"/>
          </ac:spMkLst>
        </pc:spChg>
        <pc:spChg chg="del">
          <ac:chgData name="Marcel Schrauwen" userId="a0eb31cc-fb57-4beb-a905-b50ad30eea93" providerId="ADAL" clId="{44323E89-2A6C-4E24-81AA-21BC16E73784}" dt="2022-06-24T10:02:03.289" v="29008" actId="478"/>
          <ac:spMkLst>
            <pc:docMk/>
            <pc:sldMk cId="3892825170" sldId="359"/>
            <ac:spMk id="98" creationId="{E63CA8A9-3464-43CA-A821-42C05849A5FF}"/>
          </ac:spMkLst>
        </pc:spChg>
        <pc:spChg chg="del mod">
          <ac:chgData name="Marcel Schrauwen" userId="a0eb31cc-fb57-4beb-a905-b50ad30eea93" providerId="ADAL" clId="{44323E89-2A6C-4E24-81AA-21BC16E73784}" dt="2022-06-24T10:02:03.289" v="29008" actId="478"/>
          <ac:spMkLst>
            <pc:docMk/>
            <pc:sldMk cId="3892825170" sldId="359"/>
            <ac:spMk id="99" creationId="{F14A77FA-95E6-4709-8F50-789239E40606}"/>
          </ac:spMkLst>
        </pc:spChg>
        <pc:spChg chg="del">
          <ac:chgData name="Marcel Schrauwen" userId="a0eb31cc-fb57-4beb-a905-b50ad30eea93" providerId="ADAL" clId="{44323E89-2A6C-4E24-81AA-21BC16E73784}" dt="2022-06-24T10:02:03.289" v="29008" actId="478"/>
          <ac:spMkLst>
            <pc:docMk/>
            <pc:sldMk cId="3892825170" sldId="359"/>
            <ac:spMk id="100" creationId="{F78814B8-DEC8-4669-A346-5845054CCDCA}"/>
          </ac:spMkLst>
        </pc:spChg>
        <pc:spChg chg="del">
          <ac:chgData name="Marcel Schrauwen" userId="a0eb31cc-fb57-4beb-a905-b50ad30eea93" providerId="ADAL" clId="{44323E89-2A6C-4E24-81AA-21BC16E73784}" dt="2022-06-24T10:02:03.289" v="29008" actId="478"/>
          <ac:spMkLst>
            <pc:docMk/>
            <pc:sldMk cId="3892825170" sldId="359"/>
            <ac:spMk id="101" creationId="{65EB677D-0657-4534-8EF5-B669D5FD89F0}"/>
          </ac:spMkLst>
        </pc:spChg>
        <pc:spChg chg="del">
          <ac:chgData name="Marcel Schrauwen" userId="a0eb31cc-fb57-4beb-a905-b50ad30eea93" providerId="ADAL" clId="{44323E89-2A6C-4E24-81AA-21BC16E73784}" dt="2022-06-24T10:02:03.289" v="29008" actId="478"/>
          <ac:spMkLst>
            <pc:docMk/>
            <pc:sldMk cId="3892825170" sldId="359"/>
            <ac:spMk id="102" creationId="{05F25ADE-5F0D-4FC7-8B67-C7102A7F3A7B}"/>
          </ac:spMkLst>
        </pc:spChg>
        <pc:spChg chg="del">
          <ac:chgData name="Marcel Schrauwen" userId="a0eb31cc-fb57-4beb-a905-b50ad30eea93" providerId="ADAL" clId="{44323E89-2A6C-4E24-81AA-21BC16E73784}" dt="2022-06-24T10:02:03.289" v="29008" actId="478"/>
          <ac:spMkLst>
            <pc:docMk/>
            <pc:sldMk cId="3892825170" sldId="359"/>
            <ac:spMk id="103" creationId="{FE6D6169-6812-469B-BEE9-6897E4C55EEE}"/>
          </ac:spMkLst>
        </pc:spChg>
        <pc:spChg chg="del">
          <ac:chgData name="Marcel Schrauwen" userId="a0eb31cc-fb57-4beb-a905-b50ad30eea93" providerId="ADAL" clId="{44323E89-2A6C-4E24-81AA-21BC16E73784}" dt="2022-06-24T10:02:03.289" v="29008" actId="478"/>
          <ac:spMkLst>
            <pc:docMk/>
            <pc:sldMk cId="3892825170" sldId="359"/>
            <ac:spMk id="104" creationId="{96A20322-0050-400C-83BE-8914CB445F7A}"/>
          </ac:spMkLst>
        </pc:spChg>
        <pc:spChg chg="del">
          <ac:chgData name="Marcel Schrauwen" userId="a0eb31cc-fb57-4beb-a905-b50ad30eea93" providerId="ADAL" clId="{44323E89-2A6C-4E24-81AA-21BC16E73784}" dt="2022-06-24T10:02:03.289" v="29008" actId="478"/>
          <ac:spMkLst>
            <pc:docMk/>
            <pc:sldMk cId="3892825170" sldId="359"/>
            <ac:spMk id="105" creationId="{AF25A04F-2CF4-4594-A6F2-C518212B75D7}"/>
          </ac:spMkLst>
        </pc:spChg>
        <pc:spChg chg="del mod">
          <ac:chgData name="Marcel Schrauwen" userId="a0eb31cc-fb57-4beb-a905-b50ad30eea93" providerId="ADAL" clId="{44323E89-2A6C-4E24-81AA-21BC16E73784}" dt="2022-06-24T10:02:03.289" v="29008" actId="478"/>
          <ac:spMkLst>
            <pc:docMk/>
            <pc:sldMk cId="3892825170" sldId="359"/>
            <ac:spMk id="106" creationId="{58608822-D940-4188-AD44-688EBF37C830}"/>
          </ac:spMkLst>
        </pc:spChg>
        <pc:spChg chg="del mod">
          <ac:chgData name="Marcel Schrauwen" userId="a0eb31cc-fb57-4beb-a905-b50ad30eea93" providerId="ADAL" clId="{44323E89-2A6C-4E24-81AA-21BC16E73784}" dt="2022-06-24T10:02:03.289" v="29008" actId="478"/>
          <ac:spMkLst>
            <pc:docMk/>
            <pc:sldMk cId="3892825170" sldId="359"/>
            <ac:spMk id="107" creationId="{8BCE0109-5EBB-4220-A1D6-B3D39DC9F3E0}"/>
          </ac:spMkLst>
        </pc:spChg>
        <pc:spChg chg="del mod">
          <ac:chgData name="Marcel Schrauwen" userId="a0eb31cc-fb57-4beb-a905-b50ad30eea93" providerId="ADAL" clId="{44323E89-2A6C-4E24-81AA-21BC16E73784}" dt="2022-06-24T10:02:03.289" v="29008" actId="478"/>
          <ac:spMkLst>
            <pc:docMk/>
            <pc:sldMk cId="3892825170" sldId="359"/>
            <ac:spMk id="108" creationId="{82E11B6B-99B9-44A6-9838-55F987D6E024}"/>
          </ac:spMkLst>
        </pc:spChg>
        <pc:spChg chg="del mod">
          <ac:chgData name="Marcel Schrauwen" userId="a0eb31cc-fb57-4beb-a905-b50ad30eea93" providerId="ADAL" clId="{44323E89-2A6C-4E24-81AA-21BC16E73784}" dt="2022-06-24T10:02:03.289" v="29008" actId="478"/>
          <ac:spMkLst>
            <pc:docMk/>
            <pc:sldMk cId="3892825170" sldId="359"/>
            <ac:spMk id="109" creationId="{FAB48A89-A87C-439E-9D51-7748F1DBB3F8}"/>
          </ac:spMkLst>
        </pc:spChg>
        <pc:spChg chg="del">
          <ac:chgData name="Marcel Schrauwen" userId="a0eb31cc-fb57-4beb-a905-b50ad30eea93" providerId="ADAL" clId="{44323E89-2A6C-4E24-81AA-21BC16E73784}" dt="2022-06-24T10:02:03.289" v="29008" actId="478"/>
          <ac:spMkLst>
            <pc:docMk/>
            <pc:sldMk cId="3892825170" sldId="359"/>
            <ac:spMk id="110" creationId="{F3A55CC5-E3C5-4B9D-A52B-E76BFB75F298}"/>
          </ac:spMkLst>
        </pc:spChg>
        <pc:spChg chg="del mod">
          <ac:chgData name="Marcel Schrauwen" userId="a0eb31cc-fb57-4beb-a905-b50ad30eea93" providerId="ADAL" clId="{44323E89-2A6C-4E24-81AA-21BC16E73784}" dt="2022-06-24T10:02:03.289" v="29008" actId="478"/>
          <ac:spMkLst>
            <pc:docMk/>
            <pc:sldMk cId="3892825170" sldId="359"/>
            <ac:spMk id="111" creationId="{DE7BE9B8-5048-4E2A-996A-51C88145A51B}"/>
          </ac:spMkLst>
        </pc:spChg>
        <pc:spChg chg="del mod">
          <ac:chgData name="Marcel Schrauwen" userId="a0eb31cc-fb57-4beb-a905-b50ad30eea93" providerId="ADAL" clId="{44323E89-2A6C-4E24-81AA-21BC16E73784}" dt="2022-06-14T07:04:52.045" v="27323" actId="478"/>
          <ac:spMkLst>
            <pc:docMk/>
            <pc:sldMk cId="3892825170" sldId="359"/>
            <ac:spMk id="112" creationId="{87E01904-B209-4BD5-A64F-6DF8286D33D8}"/>
          </ac:spMkLst>
        </pc:spChg>
        <pc:spChg chg="add del mod">
          <ac:chgData name="Marcel Schrauwen" userId="a0eb31cc-fb57-4beb-a905-b50ad30eea93" providerId="ADAL" clId="{44323E89-2A6C-4E24-81AA-21BC16E73784}" dt="2022-06-24T10:02:03.289" v="29008" actId="478"/>
          <ac:spMkLst>
            <pc:docMk/>
            <pc:sldMk cId="3892825170" sldId="359"/>
            <ac:spMk id="113" creationId="{45D9D772-D634-44E2-A53F-3A7C2099430B}"/>
          </ac:spMkLst>
        </pc:spChg>
        <pc:spChg chg="del">
          <ac:chgData name="Marcel Schrauwen" userId="a0eb31cc-fb57-4beb-a905-b50ad30eea93" providerId="ADAL" clId="{44323E89-2A6C-4E24-81AA-21BC16E73784}" dt="2022-06-24T10:02:03.289" v="29008" actId="478"/>
          <ac:spMkLst>
            <pc:docMk/>
            <pc:sldMk cId="3892825170" sldId="359"/>
            <ac:spMk id="138" creationId="{80EADA56-1961-4C71-9E8D-77C8021F33D3}"/>
          </ac:spMkLst>
        </pc:spChg>
        <pc:spChg chg="del">
          <ac:chgData name="Marcel Schrauwen" userId="a0eb31cc-fb57-4beb-a905-b50ad30eea93" providerId="ADAL" clId="{44323E89-2A6C-4E24-81AA-21BC16E73784}" dt="2022-06-24T10:02:03.289" v="29008" actId="478"/>
          <ac:spMkLst>
            <pc:docMk/>
            <pc:sldMk cId="3892825170" sldId="359"/>
            <ac:spMk id="139" creationId="{AE048B9C-DCB4-4356-B23B-BDE13578CA15}"/>
          </ac:spMkLst>
        </pc:spChg>
        <pc:spChg chg="del">
          <ac:chgData name="Marcel Schrauwen" userId="a0eb31cc-fb57-4beb-a905-b50ad30eea93" providerId="ADAL" clId="{44323E89-2A6C-4E24-81AA-21BC16E73784}" dt="2022-06-24T10:02:03.289" v="29008" actId="478"/>
          <ac:spMkLst>
            <pc:docMk/>
            <pc:sldMk cId="3892825170" sldId="359"/>
            <ac:spMk id="140" creationId="{15DA0E88-0119-4F1E-B6A6-79BDEEB9AA55}"/>
          </ac:spMkLst>
        </pc:spChg>
        <pc:spChg chg="del">
          <ac:chgData name="Marcel Schrauwen" userId="a0eb31cc-fb57-4beb-a905-b50ad30eea93" providerId="ADAL" clId="{44323E89-2A6C-4E24-81AA-21BC16E73784}" dt="2022-06-24T10:02:03.289" v="29008" actId="478"/>
          <ac:spMkLst>
            <pc:docMk/>
            <pc:sldMk cId="3892825170" sldId="359"/>
            <ac:spMk id="141" creationId="{609343ED-2958-45FE-89D1-F4E749965463}"/>
          </ac:spMkLst>
        </pc:spChg>
        <pc:spChg chg="del">
          <ac:chgData name="Marcel Schrauwen" userId="a0eb31cc-fb57-4beb-a905-b50ad30eea93" providerId="ADAL" clId="{44323E89-2A6C-4E24-81AA-21BC16E73784}" dt="2022-06-24T10:02:03.289" v="29008" actId="478"/>
          <ac:spMkLst>
            <pc:docMk/>
            <pc:sldMk cId="3892825170" sldId="359"/>
            <ac:spMk id="142" creationId="{C7D78D8C-C00D-41C0-931E-F23E3631C6E4}"/>
          </ac:spMkLst>
        </pc:spChg>
        <pc:spChg chg="del">
          <ac:chgData name="Marcel Schrauwen" userId="a0eb31cc-fb57-4beb-a905-b50ad30eea93" providerId="ADAL" clId="{44323E89-2A6C-4E24-81AA-21BC16E73784}" dt="2022-06-24T10:02:03.289" v="29008" actId="478"/>
          <ac:spMkLst>
            <pc:docMk/>
            <pc:sldMk cId="3892825170" sldId="359"/>
            <ac:spMk id="143" creationId="{BDAF223B-125F-4A7F-8D72-7CD982D512F0}"/>
          </ac:spMkLst>
        </pc:spChg>
        <pc:spChg chg="del">
          <ac:chgData name="Marcel Schrauwen" userId="a0eb31cc-fb57-4beb-a905-b50ad30eea93" providerId="ADAL" clId="{44323E89-2A6C-4E24-81AA-21BC16E73784}" dt="2022-06-24T10:02:03.289" v="29008" actId="478"/>
          <ac:spMkLst>
            <pc:docMk/>
            <pc:sldMk cId="3892825170" sldId="359"/>
            <ac:spMk id="144" creationId="{1405E072-2EF6-4D68-B2D9-2A32D864FC70}"/>
          </ac:spMkLst>
        </pc:spChg>
        <pc:spChg chg="del">
          <ac:chgData name="Marcel Schrauwen" userId="a0eb31cc-fb57-4beb-a905-b50ad30eea93" providerId="ADAL" clId="{44323E89-2A6C-4E24-81AA-21BC16E73784}" dt="2022-06-24T10:02:03.289" v="29008" actId="478"/>
          <ac:spMkLst>
            <pc:docMk/>
            <pc:sldMk cId="3892825170" sldId="359"/>
            <ac:spMk id="145" creationId="{A3AEF945-B8DF-4886-B0DB-A0EFC5C34734}"/>
          </ac:spMkLst>
        </pc:spChg>
        <pc:spChg chg="del">
          <ac:chgData name="Marcel Schrauwen" userId="a0eb31cc-fb57-4beb-a905-b50ad30eea93" providerId="ADAL" clId="{44323E89-2A6C-4E24-81AA-21BC16E73784}" dt="2022-06-24T10:02:03.289" v="29008" actId="478"/>
          <ac:spMkLst>
            <pc:docMk/>
            <pc:sldMk cId="3892825170" sldId="359"/>
            <ac:spMk id="146" creationId="{07F914A2-12CF-47B9-ACAF-4CEBE21852DF}"/>
          </ac:spMkLst>
        </pc:spChg>
        <pc:spChg chg="del">
          <ac:chgData name="Marcel Schrauwen" userId="a0eb31cc-fb57-4beb-a905-b50ad30eea93" providerId="ADAL" clId="{44323E89-2A6C-4E24-81AA-21BC16E73784}" dt="2022-06-24T10:02:03.289" v="29008" actId="478"/>
          <ac:spMkLst>
            <pc:docMk/>
            <pc:sldMk cId="3892825170" sldId="359"/>
            <ac:spMk id="147" creationId="{7FE98951-1A5F-46B8-9419-95C76269B5C2}"/>
          </ac:spMkLst>
        </pc:spChg>
        <pc:spChg chg="del">
          <ac:chgData name="Marcel Schrauwen" userId="a0eb31cc-fb57-4beb-a905-b50ad30eea93" providerId="ADAL" clId="{44323E89-2A6C-4E24-81AA-21BC16E73784}" dt="2022-06-24T10:02:03.289" v="29008" actId="478"/>
          <ac:spMkLst>
            <pc:docMk/>
            <pc:sldMk cId="3892825170" sldId="359"/>
            <ac:spMk id="148" creationId="{DD4A9570-806D-41C9-92D3-F918BF5D313D}"/>
          </ac:spMkLst>
        </pc:spChg>
        <pc:spChg chg="del">
          <ac:chgData name="Marcel Schrauwen" userId="a0eb31cc-fb57-4beb-a905-b50ad30eea93" providerId="ADAL" clId="{44323E89-2A6C-4E24-81AA-21BC16E73784}" dt="2022-06-24T10:02:03.289" v="29008" actId="478"/>
          <ac:spMkLst>
            <pc:docMk/>
            <pc:sldMk cId="3892825170" sldId="359"/>
            <ac:spMk id="149" creationId="{28B3C6AA-3E74-4CC7-9EFA-54C22098FD10}"/>
          </ac:spMkLst>
        </pc:spChg>
        <pc:spChg chg="del">
          <ac:chgData name="Marcel Schrauwen" userId="a0eb31cc-fb57-4beb-a905-b50ad30eea93" providerId="ADAL" clId="{44323E89-2A6C-4E24-81AA-21BC16E73784}" dt="2022-06-24T10:02:03.289" v="29008" actId="478"/>
          <ac:spMkLst>
            <pc:docMk/>
            <pc:sldMk cId="3892825170" sldId="359"/>
            <ac:spMk id="150" creationId="{DDE0A24C-636E-4110-B949-2D3D44DC8155}"/>
          </ac:spMkLst>
        </pc:spChg>
        <pc:spChg chg="del">
          <ac:chgData name="Marcel Schrauwen" userId="a0eb31cc-fb57-4beb-a905-b50ad30eea93" providerId="ADAL" clId="{44323E89-2A6C-4E24-81AA-21BC16E73784}" dt="2022-06-24T10:02:03.289" v="29008" actId="478"/>
          <ac:spMkLst>
            <pc:docMk/>
            <pc:sldMk cId="3892825170" sldId="359"/>
            <ac:spMk id="151" creationId="{7F08D61B-120F-4276-905B-7BF41FA5478E}"/>
          </ac:spMkLst>
        </pc:spChg>
        <pc:spChg chg="del">
          <ac:chgData name="Marcel Schrauwen" userId="a0eb31cc-fb57-4beb-a905-b50ad30eea93" providerId="ADAL" clId="{44323E89-2A6C-4E24-81AA-21BC16E73784}" dt="2022-06-24T10:02:03.289" v="29008" actId="478"/>
          <ac:spMkLst>
            <pc:docMk/>
            <pc:sldMk cId="3892825170" sldId="359"/>
            <ac:spMk id="152" creationId="{0E445B57-A074-4DD2-AC3D-27A076E23F08}"/>
          </ac:spMkLst>
        </pc:spChg>
        <pc:spChg chg="del">
          <ac:chgData name="Marcel Schrauwen" userId="a0eb31cc-fb57-4beb-a905-b50ad30eea93" providerId="ADAL" clId="{44323E89-2A6C-4E24-81AA-21BC16E73784}" dt="2022-06-24T10:02:03.289" v="29008" actId="478"/>
          <ac:spMkLst>
            <pc:docMk/>
            <pc:sldMk cId="3892825170" sldId="359"/>
            <ac:spMk id="153" creationId="{03BF980C-5F6B-49A8-AEB2-3838AF7796A5}"/>
          </ac:spMkLst>
        </pc:spChg>
        <pc:spChg chg="del">
          <ac:chgData name="Marcel Schrauwen" userId="a0eb31cc-fb57-4beb-a905-b50ad30eea93" providerId="ADAL" clId="{44323E89-2A6C-4E24-81AA-21BC16E73784}" dt="2022-06-24T10:02:03.289" v="29008" actId="478"/>
          <ac:spMkLst>
            <pc:docMk/>
            <pc:sldMk cId="3892825170" sldId="359"/>
            <ac:spMk id="154" creationId="{06051C83-B59A-473D-AE02-D1BDDE496043}"/>
          </ac:spMkLst>
        </pc:spChg>
      </pc:sldChg>
      <pc:sldChg chg="addSp delSp modSp add del mod modAnim">
        <pc:chgData name="Marcel Schrauwen" userId="a0eb31cc-fb57-4beb-a905-b50ad30eea93" providerId="ADAL" clId="{44323E89-2A6C-4E24-81AA-21BC16E73784}" dt="2022-06-24T10:49:18.640" v="30270" actId="47"/>
        <pc:sldMkLst>
          <pc:docMk/>
          <pc:sldMk cId="1087319802" sldId="360"/>
        </pc:sldMkLst>
        <pc:spChg chg="del">
          <ac:chgData name="Marcel Schrauwen" userId="a0eb31cc-fb57-4beb-a905-b50ad30eea93" providerId="ADAL" clId="{44323E89-2A6C-4E24-81AA-21BC16E73784}" dt="2022-06-24T10:02:09.719" v="29010" actId="478"/>
          <ac:spMkLst>
            <pc:docMk/>
            <pc:sldMk cId="1087319802" sldId="360"/>
            <ac:spMk id="3" creationId="{568CA54F-E2DB-4011-BB69-4D62E966F5D1}"/>
          </ac:spMkLst>
        </pc:spChg>
        <pc:spChg chg="del">
          <ac:chgData name="Marcel Schrauwen" userId="a0eb31cc-fb57-4beb-a905-b50ad30eea93" providerId="ADAL" clId="{44323E89-2A6C-4E24-81AA-21BC16E73784}" dt="2022-06-24T10:02:09.719" v="29010" actId="478"/>
          <ac:spMkLst>
            <pc:docMk/>
            <pc:sldMk cId="1087319802" sldId="360"/>
            <ac:spMk id="30" creationId="{580E6F46-EFA9-422D-A36C-B4B606400D6D}"/>
          </ac:spMkLst>
        </pc:spChg>
        <pc:spChg chg="del">
          <ac:chgData name="Marcel Schrauwen" userId="a0eb31cc-fb57-4beb-a905-b50ad30eea93" providerId="ADAL" clId="{44323E89-2A6C-4E24-81AA-21BC16E73784}" dt="2022-06-24T10:02:09.719" v="29010" actId="478"/>
          <ac:spMkLst>
            <pc:docMk/>
            <pc:sldMk cId="1087319802" sldId="360"/>
            <ac:spMk id="31" creationId="{8804E8C7-549A-4457-B05F-2807046E4EAD}"/>
          </ac:spMkLst>
        </pc:spChg>
        <pc:spChg chg="del">
          <ac:chgData name="Marcel Schrauwen" userId="a0eb31cc-fb57-4beb-a905-b50ad30eea93" providerId="ADAL" clId="{44323E89-2A6C-4E24-81AA-21BC16E73784}" dt="2022-06-24T10:02:09.719" v="29010" actId="478"/>
          <ac:spMkLst>
            <pc:docMk/>
            <pc:sldMk cId="1087319802" sldId="360"/>
            <ac:spMk id="42" creationId="{FB52C552-1EA2-42E8-BADB-B2E64E502F6B}"/>
          </ac:spMkLst>
        </pc:spChg>
        <pc:spChg chg="del">
          <ac:chgData name="Marcel Schrauwen" userId="a0eb31cc-fb57-4beb-a905-b50ad30eea93" providerId="ADAL" clId="{44323E89-2A6C-4E24-81AA-21BC16E73784}" dt="2022-06-24T10:02:09.719" v="29010" actId="478"/>
          <ac:spMkLst>
            <pc:docMk/>
            <pc:sldMk cId="1087319802" sldId="360"/>
            <ac:spMk id="43" creationId="{5ED6E748-C009-40D1-86F7-E0022F3D33F0}"/>
          </ac:spMkLst>
        </pc:spChg>
        <pc:spChg chg="del">
          <ac:chgData name="Marcel Schrauwen" userId="a0eb31cc-fb57-4beb-a905-b50ad30eea93" providerId="ADAL" clId="{44323E89-2A6C-4E24-81AA-21BC16E73784}" dt="2022-06-24T10:02:09.719" v="29010" actId="478"/>
          <ac:spMkLst>
            <pc:docMk/>
            <pc:sldMk cId="1087319802" sldId="360"/>
            <ac:spMk id="44" creationId="{E45218B8-CEC1-434F-B6CA-4A191DA0310C}"/>
          </ac:spMkLst>
        </pc:spChg>
        <pc:spChg chg="del">
          <ac:chgData name="Marcel Schrauwen" userId="a0eb31cc-fb57-4beb-a905-b50ad30eea93" providerId="ADAL" clId="{44323E89-2A6C-4E24-81AA-21BC16E73784}" dt="2022-06-24T10:02:09.719" v="29010" actId="478"/>
          <ac:spMkLst>
            <pc:docMk/>
            <pc:sldMk cId="1087319802" sldId="360"/>
            <ac:spMk id="45" creationId="{67C68B08-3615-42EA-8BF2-D3CD5FE60346}"/>
          </ac:spMkLst>
        </pc:spChg>
        <pc:spChg chg="del">
          <ac:chgData name="Marcel Schrauwen" userId="a0eb31cc-fb57-4beb-a905-b50ad30eea93" providerId="ADAL" clId="{44323E89-2A6C-4E24-81AA-21BC16E73784}" dt="2022-06-24T10:02:09.719" v="29010" actId="478"/>
          <ac:spMkLst>
            <pc:docMk/>
            <pc:sldMk cId="1087319802" sldId="360"/>
            <ac:spMk id="46" creationId="{ED13993B-B131-47C1-BD62-BCC0A25B8CB0}"/>
          </ac:spMkLst>
        </pc:spChg>
        <pc:spChg chg="del">
          <ac:chgData name="Marcel Schrauwen" userId="a0eb31cc-fb57-4beb-a905-b50ad30eea93" providerId="ADAL" clId="{44323E89-2A6C-4E24-81AA-21BC16E73784}" dt="2022-06-24T10:02:09.719" v="29010" actId="478"/>
          <ac:spMkLst>
            <pc:docMk/>
            <pc:sldMk cId="1087319802" sldId="360"/>
            <ac:spMk id="49" creationId="{A7E6C057-29C9-4E48-A56B-5ADD1F82873D}"/>
          </ac:spMkLst>
        </pc:spChg>
        <pc:spChg chg="del">
          <ac:chgData name="Marcel Schrauwen" userId="a0eb31cc-fb57-4beb-a905-b50ad30eea93" providerId="ADAL" clId="{44323E89-2A6C-4E24-81AA-21BC16E73784}" dt="2022-06-24T10:02:09.719" v="29010" actId="478"/>
          <ac:spMkLst>
            <pc:docMk/>
            <pc:sldMk cId="1087319802" sldId="360"/>
            <ac:spMk id="51" creationId="{C5F8265A-C46B-4BDB-A133-849CF621CE2D}"/>
          </ac:spMkLst>
        </pc:spChg>
        <pc:spChg chg="del">
          <ac:chgData name="Marcel Schrauwen" userId="a0eb31cc-fb57-4beb-a905-b50ad30eea93" providerId="ADAL" clId="{44323E89-2A6C-4E24-81AA-21BC16E73784}" dt="2022-06-24T10:02:09.719" v="29010" actId="478"/>
          <ac:spMkLst>
            <pc:docMk/>
            <pc:sldMk cId="1087319802" sldId="360"/>
            <ac:spMk id="52" creationId="{62A3DB31-E716-4592-88AA-D546AEB91F36}"/>
          </ac:spMkLst>
        </pc:spChg>
        <pc:spChg chg="del">
          <ac:chgData name="Marcel Schrauwen" userId="a0eb31cc-fb57-4beb-a905-b50ad30eea93" providerId="ADAL" clId="{44323E89-2A6C-4E24-81AA-21BC16E73784}" dt="2022-06-24T10:02:09.719" v="29010" actId="478"/>
          <ac:spMkLst>
            <pc:docMk/>
            <pc:sldMk cId="1087319802" sldId="360"/>
            <ac:spMk id="53" creationId="{A803DB04-6675-4996-81A7-E4DF9BC42AF1}"/>
          </ac:spMkLst>
        </pc:spChg>
        <pc:spChg chg="del">
          <ac:chgData name="Marcel Schrauwen" userId="a0eb31cc-fb57-4beb-a905-b50ad30eea93" providerId="ADAL" clId="{44323E89-2A6C-4E24-81AA-21BC16E73784}" dt="2022-06-24T10:02:09.719" v="29010" actId="478"/>
          <ac:spMkLst>
            <pc:docMk/>
            <pc:sldMk cId="1087319802" sldId="360"/>
            <ac:spMk id="54" creationId="{21021B14-EA5C-4E67-962E-225B96B6D6F1}"/>
          </ac:spMkLst>
        </pc:spChg>
        <pc:spChg chg="del">
          <ac:chgData name="Marcel Schrauwen" userId="a0eb31cc-fb57-4beb-a905-b50ad30eea93" providerId="ADAL" clId="{44323E89-2A6C-4E24-81AA-21BC16E73784}" dt="2022-06-24T10:02:09.719" v="29010" actId="478"/>
          <ac:spMkLst>
            <pc:docMk/>
            <pc:sldMk cId="1087319802" sldId="360"/>
            <ac:spMk id="56" creationId="{6ECF88F4-E4B5-4318-A7E3-DC62E6CA43F1}"/>
          </ac:spMkLst>
        </pc:spChg>
        <pc:spChg chg="del">
          <ac:chgData name="Marcel Schrauwen" userId="a0eb31cc-fb57-4beb-a905-b50ad30eea93" providerId="ADAL" clId="{44323E89-2A6C-4E24-81AA-21BC16E73784}" dt="2022-06-24T10:02:09.719" v="29010" actId="478"/>
          <ac:spMkLst>
            <pc:docMk/>
            <pc:sldMk cId="1087319802" sldId="360"/>
            <ac:spMk id="57" creationId="{4DCCC10E-B6E1-4F6A-AE37-AD77B8819626}"/>
          </ac:spMkLst>
        </pc:spChg>
        <pc:spChg chg="del">
          <ac:chgData name="Marcel Schrauwen" userId="a0eb31cc-fb57-4beb-a905-b50ad30eea93" providerId="ADAL" clId="{44323E89-2A6C-4E24-81AA-21BC16E73784}" dt="2022-06-24T10:02:09.719" v="29010" actId="478"/>
          <ac:spMkLst>
            <pc:docMk/>
            <pc:sldMk cId="1087319802" sldId="360"/>
            <ac:spMk id="58" creationId="{997C55E0-1BC9-44EF-A641-3EC818ABC366}"/>
          </ac:spMkLst>
        </pc:spChg>
        <pc:spChg chg="del">
          <ac:chgData name="Marcel Schrauwen" userId="a0eb31cc-fb57-4beb-a905-b50ad30eea93" providerId="ADAL" clId="{44323E89-2A6C-4E24-81AA-21BC16E73784}" dt="2022-06-24T10:02:09.719" v="29010" actId="478"/>
          <ac:spMkLst>
            <pc:docMk/>
            <pc:sldMk cId="1087319802" sldId="360"/>
            <ac:spMk id="59" creationId="{E4BA0121-5CFE-41FF-9A0B-C6E54FA2C674}"/>
          </ac:spMkLst>
        </pc:spChg>
        <pc:spChg chg="del">
          <ac:chgData name="Marcel Schrauwen" userId="a0eb31cc-fb57-4beb-a905-b50ad30eea93" providerId="ADAL" clId="{44323E89-2A6C-4E24-81AA-21BC16E73784}" dt="2022-06-24T10:02:09.719" v="29010" actId="478"/>
          <ac:spMkLst>
            <pc:docMk/>
            <pc:sldMk cId="1087319802" sldId="360"/>
            <ac:spMk id="60" creationId="{EDA6BA1A-F01B-41DB-A555-A348CFF70599}"/>
          </ac:spMkLst>
        </pc:spChg>
        <pc:spChg chg="del">
          <ac:chgData name="Marcel Schrauwen" userId="a0eb31cc-fb57-4beb-a905-b50ad30eea93" providerId="ADAL" clId="{44323E89-2A6C-4E24-81AA-21BC16E73784}" dt="2022-06-24T10:02:09.719" v="29010" actId="478"/>
          <ac:spMkLst>
            <pc:docMk/>
            <pc:sldMk cId="1087319802" sldId="360"/>
            <ac:spMk id="61" creationId="{AC73F208-6F2C-4C09-92DB-DFC14B922078}"/>
          </ac:spMkLst>
        </pc:spChg>
        <pc:spChg chg="del">
          <ac:chgData name="Marcel Schrauwen" userId="a0eb31cc-fb57-4beb-a905-b50ad30eea93" providerId="ADAL" clId="{44323E89-2A6C-4E24-81AA-21BC16E73784}" dt="2022-06-24T10:02:09.719" v="29010" actId="478"/>
          <ac:spMkLst>
            <pc:docMk/>
            <pc:sldMk cId="1087319802" sldId="360"/>
            <ac:spMk id="62" creationId="{9D3D0CE9-19B8-4D48-9948-4CA5E8E46F23}"/>
          </ac:spMkLst>
        </pc:spChg>
        <pc:spChg chg="del">
          <ac:chgData name="Marcel Schrauwen" userId="a0eb31cc-fb57-4beb-a905-b50ad30eea93" providerId="ADAL" clId="{44323E89-2A6C-4E24-81AA-21BC16E73784}" dt="2022-06-24T10:02:09.719" v="29010" actId="478"/>
          <ac:spMkLst>
            <pc:docMk/>
            <pc:sldMk cId="1087319802" sldId="360"/>
            <ac:spMk id="63" creationId="{A910129A-57D6-48E1-9A9E-2D5AC965BA22}"/>
          </ac:spMkLst>
        </pc:spChg>
        <pc:spChg chg="del">
          <ac:chgData name="Marcel Schrauwen" userId="a0eb31cc-fb57-4beb-a905-b50ad30eea93" providerId="ADAL" clId="{44323E89-2A6C-4E24-81AA-21BC16E73784}" dt="2022-06-24T10:02:09.719" v="29010" actId="478"/>
          <ac:spMkLst>
            <pc:docMk/>
            <pc:sldMk cId="1087319802" sldId="360"/>
            <ac:spMk id="64" creationId="{C1D87272-DA6D-4C37-9EF0-F8479275284C}"/>
          </ac:spMkLst>
        </pc:spChg>
        <pc:spChg chg="del">
          <ac:chgData name="Marcel Schrauwen" userId="a0eb31cc-fb57-4beb-a905-b50ad30eea93" providerId="ADAL" clId="{44323E89-2A6C-4E24-81AA-21BC16E73784}" dt="2022-06-24T10:02:09.719" v="29010" actId="478"/>
          <ac:spMkLst>
            <pc:docMk/>
            <pc:sldMk cId="1087319802" sldId="360"/>
            <ac:spMk id="68" creationId="{7935687B-6833-44AC-8C56-DA99B27F5F65}"/>
          </ac:spMkLst>
        </pc:spChg>
        <pc:spChg chg="del">
          <ac:chgData name="Marcel Schrauwen" userId="a0eb31cc-fb57-4beb-a905-b50ad30eea93" providerId="ADAL" clId="{44323E89-2A6C-4E24-81AA-21BC16E73784}" dt="2022-06-24T10:02:09.719" v="29010" actId="478"/>
          <ac:spMkLst>
            <pc:docMk/>
            <pc:sldMk cId="1087319802" sldId="360"/>
            <ac:spMk id="69" creationId="{96F473D3-F407-4186-B4E4-D438A89D7A5B}"/>
          </ac:spMkLst>
        </pc:spChg>
        <pc:spChg chg="del">
          <ac:chgData name="Marcel Schrauwen" userId="a0eb31cc-fb57-4beb-a905-b50ad30eea93" providerId="ADAL" clId="{44323E89-2A6C-4E24-81AA-21BC16E73784}" dt="2022-06-24T10:02:09.719" v="29010" actId="478"/>
          <ac:spMkLst>
            <pc:docMk/>
            <pc:sldMk cId="1087319802" sldId="360"/>
            <ac:spMk id="70" creationId="{2B4FBDF0-F9DF-409A-95B5-4B018F39F59F}"/>
          </ac:spMkLst>
        </pc:spChg>
        <pc:spChg chg="del">
          <ac:chgData name="Marcel Schrauwen" userId="a0eb31cc-fb57-4beb-a905-b50ad30eea93" providerId="ADAL" clId="{44323E89-2A6C-4E24-81AA-21BC16E73784}" dt="2022-06-24T10:02:09.719" v="29010" actId="478"/>
          <ac:spMkLst>
            <pc:docMk/>
            <pc:sldMk cId="1087319802" sldId="360"/>
            <ac:spMk id="71" creationId="{646C63E7-43CC-48F4-A521-96F3233792A3}"/>
          </ac:spMkLst>
        </pc:spChg>
        <pc:spChg chg="del">
          <ac:chgData name="Marcel Schrauwen" userId="a0eb31cc-fb57-4beb-a905-b50ad30eea93" providerId="ADAL" clId="{44323E89-2A6C-4E24-81AA-21BC16E73784}" dt="2022-06-24T10:02:09.719" v="29010" actId="478"/>
          <ac:spMkLst>
            <pc:docMk/>
            <pc:sldMk cId="1087319802" sldId="360"/>
            <ac:spMk id="72" creationId="{CF4B051D-019D-4474-A0CE-AAC3E5891CFA}"/>
          </ac:spMkLst>
        </pc:spChg>
        <pc:spChg chg="del">
          <ac:chgData name="Marcel Schrauwen" userId="a0eb31cc-fb57-4beb-a905-b50ad30eea93" providerId="ADAL" clId="{44323E89-2A6C-4E24-81AA-21BC16E73784}" dt="2022-06-24T10:02:09.719" v="29010" actId="478"/>
          <ac:spMkLst>
            <pc:docMk/>
            <pc:sldMk cId="1087319802" sldId="360"/>
            <ac:spMk id="73" creationId="{FBA6A1F6-16A3-48E6-AECB-B78DB16AF23C}"/>
          </ac:spMkLst>
        </pc:spChg>
        <pc:spChg chg="del">
          <ac:chgData name="Marcel Schrauwen" userId="a0eb31cc-fb57-4beb-a905-b50ad30eea93" providerId="ADAL" clId="{44323E89-2A6C-4E24-81AA-21BC16E73784}" dt="2022-06-24T10:02:09.719" v="29010" actId="478"/>
          <ac:spMkLst>
            <pc:docMk/>
            <pc:sldMk cId="1087319802" sldId="360"/>
            <ac:spMk id="74" creationId="{16646811-BE21-47F0-803D-AA6F9A7571E0}"/>
          </ac:spMkLst>
        </pc:spChg>
        <pc:spChg chg="del">
          <ac:chgData name="Marcel Schrauwen" userId="a0eb31cc-fb57-4beb-a905-b50ad30eea93" providerId="ADAL" clId="{44323E89-2A6C-4E24-81AA-21BC16E73784}" dt="2022-06-24T10:02:09.719" v="29010" actId="478"/>
          <ac:spMkLst>
            <pc:docMk/>
            <pc:sldMk cId="1087319802" sldId="360"/>
            <ac:spMk id="75" creationId="{E328201A-81AD-4F30-9BCD-FE47F67766CF}"/>
          </ac:spMkLst>
        </pc:spChg>
        <pc:spChg chg="del">
          <ac:chgData name="Marcel Schrauwen" userId="a0eb31cc-fb57-4beb-a905-b50ad30eea93" providerId="ADAL" clId="{44323E89-2A6C-4E24-81AA-21BC16E73784}" dt="2022-06-24T10:02:09.719" v="29010" actId="478"/>
          <ac:spMkLst>
            <pc:docMk/>
            <pc:sldMk cId="1087319802" sldId="360"/>
            <ac:spMk id="76" creationId="{10EA0DDC-143C-4E6D-97C8-226D8834D82B}"/>
          </ac:spMkLst>
        </pc:spChg>
        <pc:spChg chg="del">
          <ac:chgData name="Marcel Schrauwen" userId="a0eb31cc-fb57-4beb-a905-b50ad30eea93" providerId="ADAL" clId="{44323E89-2A6C-4E24-81AA-21BC16E73784}" dt="2022-06-24T10:02:09.719" v="29010" actId="478"/>
          <ac:spMkLst>
            <pc:docMk/>
            <pc:sldMk cId="1087319802" sldId="360"/>
            <ac:spMk id="77" creationId="{3645DEF0-A3EF-49C5-9641-2BF07C0D8EC5}"/>
          </ac:spMkLst>
        </pc:spChg>
        <pc:spChg chg="del">
          <ac:chgData name="Marcel Schrauwen" userId="a0eb31cc-fb57-4beb-a905-b50ad30eea93" providerId="ADAL" clId="{44323E89-2A6C-4E24-81AA-21BC16E73784}" dt="2022-06-24T10:02:09.719" v="29010" actId="478"/>
          <ac:spMkLst>
            <pc:docMk/>
            <pc:sldMk cId="1087319802" sldId="360"/>
            <ac:spMk id="78" creationId="{D820A3CD-C53E-4923-880C-60F72967F5B2}"/>
          </ac:spMkLst>
        </pc:spChg>
        <pc:spChg chg="del">
          <ac:chgData name="Marcel Schrauwen" userId="a0eb31cc-fb57-4beb-a905-b50ad30eea93" providerId="ADAL" clId="{44323E89-2A6C-4E24-81AA-21BC16E73784}" dt="2022-06-24T10:02:09.719" v="29010" actId="478"/>
          <ac:spMkLst>
            <pc:docMk/>
            <pc:sldMk cId="1087319802" sldId="360"/>
            <ac:spMk id="79" creationId="{6F90F74A-8870-49E8-AC66-048A2ECC4ADF}"/>
          </ac:spMkLst>
        </pc:spChg>
        <pc:spChg chg="del">
          <ac:chgData name="Marcel Schrauwen" userId="a0eb31cc-fb57-4beb-a905-b50ad30eea93" providerId="ADAL" clId="{44323E89-2A6C-4E24-81AA-21BC16E73784}" dt="2022-06-24T10:02:09.719" v="29010" actId="478"/>
          <ac:spMkLst>
            <pc:docMk/>
            <pc:sldMk cId="1087319802" sldId="360"/>
            <ac:spMk id="80" creationId="{39E464A9-BD34-41FB-8AD3-11219AB5BB0B}"/>
          </ac:spMkLst>
        </pc:spChg>
        <pc:spChg chg="del">
          <ac:chgData name="Marcel Schrauwen" userId="a0eb31cc-fb57-4beb-a905-b50ad30eea93" providerId="ADAL" clId="{44323E89-2A6C-4E24-81AA-21BC16E73784}" dt="2022-06-24T10:02:09.719" v="29010" actId="478"/>
          <ac:spMkLst>
            <pc:docMk/>
            <pc:sldMk cId="1087319802" sldId="360"/>
            <ac:spMk id="81" creationId="{ED0E948C-2BA1-4753-9752-7CDAE030C9E5}"/>
          </ac:spMkLst>
        </pc:spChg>
        <pc:spChg chg="del">
          <ac:chgData name="Marcel Schrauwen" userId="a0eb31cc-fb57-4beb-a905-b50ad30eea93" providerId="ADAL" clId="{44323E89-2A6C-4E24-81AA-21BC16E73784}" dt="2022-06-24T10:02:09.719" v="29010" actId="478"/>
          <ac:spMkLst>
            <pc:docMk/>
            <pc:sldMk cId="1087319802" sldId="360"/>
            <ac:spMk id="82" creationId="{9F10A0C1-2ADF-4A37-9898-FE1549DBF2E6}"/>
          </ac:spMkLst>
        </pc:spChg>
        <pc:spChg chg="del">
          <ac:chgData name="Marcel Schrauwen" userId="a0eb31cc-fb57-4beb-a905-b50ad30eea93" providerId="ADAL" clId="{44323E89-2A6C-4E24-81AA-21BC16E73784}" dt="2022-06-24T10:02:09.719" v="29010" actId="478"/>
          <ac:spMkLst>
            <pc:docMk/>
            <pc:sldMk cId="1087319802" sldId="360"/>
            <ac:spMk id="83" creationId="{67ECC9AB-2066-41F8-BC1D-8839232D4C8C}"/>
          </ac:spMkLst>
        </pc:spChg>
        <pc:spChg chg="del">
          <ac:chgData name="Marcel Schrauwen" userId="a0eb31cc-fb57-4beb-a905-b50ad30eea93" providerId="ADAL" clId="{44323E89-2A6C-4E24-81AA-21BC16E73784}" dt="2022-06-24T10:02:09.719" v="29010" actId="478"/>
          <ac:spMkLst>
            <pc:docMk/>
            <pc:sldMk cId="1087319802" sldId="360"/>
            <ac:spMk id="84" creationId="{3D141EB8-1AA0-4C14-9452-DE79EAB542E8}"/>
          </ac:spMkLst>
        </pc:spChg>
        <pc:spChg chg="del">
          <ac:chgData name="Marcel Schrauwen" userId="a0eb31cc-fb57-4beb-a905-b50ad30eea93" providerId="ADAL" clId="{44323E89-2A6C-4E24-81AA-21BC16E73784}" dt="2022-06-24T10:02:09.719" v="29010" actId="478"/>
          <ac:spMkLst>
            <pc:docMk/>
            <pc:sldMk cId="1087319802" sldId="360"/>
            <ac:spMk id="85" creationId="{9570E4A0-635C-4936-9F16-7DDE3A1784FE}"/>
          </ac:spMkLst>
        </pc:spChg>
        <pc:spChg chg="del">
          <ac:chgData name="Marcel Schrauwen" userId="a0eb31cc-fb57-4beb-a905-b50ad30eea93" providerId="ADAL" clId="{44323E89-2A6C-4E24-81AA-21BC16E73784}" dt="2022-06-24T10:02:09.719" v="29010" actId="478"/>
          <ac:spMkLst>
            <pc:docMk/>
            <pc:sldMk cId="1087319802" sldId="360"/>
            <ac:spMk id="86" creationId="{B7933D80-79E4-4DA5-9F99-10696E905AFF}"/>
          </ac:spMkLst>
        </pc:spChg>
        <pc:spChg chg="del">
          <ac:chgData name="Marcel Schrauwen" userId="a0eb31cc-fb57-4beb-a905-b50ad30eea93" providerId="ADAL" clId="{44323E89-2A6C-4E24-81AA-21BC16E73784}" dt="2022-06-24T10:02:09.719" v="29010" actId="478"/>
          <ac:spMkLst>
            <pc:docMk/>
            <pc:sldMk cId="1087319802" sldId="360"/>
            <ac:spMk id="87" creationId="{78BE8D29-6730-41B7-A1BF-52F049B173B8}"/>
          </ac:spMkLst>
        </pc:spChg>
        <pc:spChg chg="del">
          <ac:chgData name="Marcel Schrauwen" userId="a0eb31cc-fb57-4beb-a905-b50ad30eea93" providerId="ADAL" clId="{44323E89-2A6C-4E24-81AA-21BC16E73784}" dt="2022-06-24T10:02:09.719" v="29010" actId="478"/>
          <ac:spMkLst>
            <pc:docMk/>
            <pc:sldMk cId="1087319802" sldId="360"/>
            <ac:spMk id="88" creationId="{E5166D96-971A-4DCF-8DC7-ED99CE1DEE5D}"/>
          </ac:spMkLst>
        </pc:spChg>
        <pc:spChg chg="del">
          <ac:chgData name="Marcel Schrauwen" userId="a0eb31cc-fb57-4beb-a905-b50ad30eea93" providerId="ADAL" clId="{44323E89-2A6C-4E24-81AA-21BC16E73784}" dt="2022-06-24T10:02:09.719" v="29010" actId="478"/>
          <ac:spMkLst>
            <pc:docMk/>
            <pc:sldMk cId="1087319802" sldId="360"/>
            <ac:spMk id="89" creationId="{99A19E7E-3662-44F3-BD4F-91FF60F4C88D}"/>
          </ac:spMkLst>
        </pc:spChg>
        <pc:spChg chg="del">
          <ac:chgData name="Marcel Schrauwen" userId="a0eb31cc-fb57-4beb-a905-b50ad30eea93" providerId="ADAL" clId="{44323E89-2A6C-4E24-81AA-21BC16E73784}" dt="2022-06-24T10:02:09.719" v="29010" actId="478"/>
          <ac:spMkLst>
            <pc:docMk/>
            <pc:sldMk cId="1087319802" sldId="360"/>
            <ac:spMk id="90" creationId="{AEB37B24-75D0-46B6-8FCA-73A1DC113E66}"/>
          </ac:spMkLst>
        </pc:spChg>
        <pc:spChg chg="del">
          <ac:chgData name="Marcel Schrauwen" userId="a0eb31cc-fb57-4beb-a905-b50ad30eea93" providerId="ADAL" clId="{44323E89-2A6C-4E24-81AA-21BC16E73784}" dt="2022-06-24T10:02:09.719" v="29010" actId="478"/>
          <ac:spMkLst>
            <pc:docMk/>
            <pc:sldMk cId="1087319802" sldId="360"/>
            <ac:spMk id="91" creationId="{DA560C22-77E5-48EB-AAB7-211D8FF2BEC8}"/>
          </ac:spMkLst>
        </pc:spChg>
        <pc:spChg chg="del">
          <ac:chgData name="Marcel Schrauwen" userId="a0eb31cc-fb57-4beb-a905-b50ad30eea93" providerId="ADAL" clId="{44323E89-2A6C-4E24-81AA-21BC16E73784}" dt="2022-06-24T10:02:09.719" v="29010" actId="478"/>
          <ac:spMkLst>
            <pc:docMk/>
            <pc:sldMk cId="1087319802" sldId="360"/>
            <ac:spMk id="92" creationId="{396B4FAD-7E27-48D0-A7D7-0CA9905C3F41}"/>
          </ac:spMkLst>
        </pc:spChg>
        <pc:spChg chg="del">
          <ac:chgData name="Marcel Schrauwen" userId="a0eb31cc-fb57-4beb-a905-b50ad30eea93" providerId="ADAL" clId="{44323E89-2A6C-4E24-81AA-21BC16E73784}" dt="2022-06-24T10:02:09.719" v="29010" actId="478"/>
          <ac:spMkLst>
            <pc:docMk/>
            <pc:sldMk cId="1087319802" sldId="360"/>
            <ac:spMk id="93" creationId="{627C2A3B-D2C8-401E-8F69-CA4695F76CC4}"/>
          </ac:spMkLst>
        </pc:spChg>
        <pc:spChg chg="del">
          <ac:chgData name="Marcel Schrauwen" userId="a0eb31cc-fb57-4beb-a905-b50ad30eea93" providerId="ADAL" clId="{44323E89-2A6C-4E24-81AA-21BC16E73784}" dt="2022-06-24T10:02:09.719" v="29010" actId="478"/>
          <ac:spMkLst>
            <pc:docMk/>
            <pc:sldMk cId="1087319802" sldId="360"/>
            <ac:spMk id="94" creationId="{92825065-C69C-4CAF-8A23-78FEFF982E85}"/>
          </ac:spMkLst>
        </pc:spChg>
        <pc:spChg chg="del">
          <ac:chgData name="Marcel Schrauwen" userId="a0eb31cc-fb57-4beb-a905-b50ad30eea93" providerId="ADAL" clId="{44323E89-2A6C-4E24-81AA-21BC16E73784}" dt="2022-06-24T10:02:09.719" v="29010" actId="478"/>
          <ac:spMkLst>
            <pc:docMk/>
            <pc:sldMk cId="1087319802" sldId="360"/>
            <ac:spMk id="95" creationId="{3F57A862-CDDF-426D-9F70-6B411EA06FAB}"/>
          </ac:spMkLst>
        </pc:spChg>
        <pc:spChg chg="del">
          <ac:chgData name="Marcel Schrauwen" userId="a0eb31cc-fb57-4beb-a905-b50ad30eea93" providerId="ADAL" clId="{44323E89-2A6C-4E24-81AA-21BC16E73784}" dt="2022-06-24T10:02:09.719" v="29010" actId="478"/>
          <ac:spMkLst>
            <pc:docMk/>
            <pc:sldMk cId="1087319802" sldId="360"/>
            <ac:spMk id="96" creationId="{5C49D526-E08E-4693-8254-235A73F0F974}"/>
          </ac:spMkLst>
        </pc:spChg>
        <pc:spChg chg="del">
          <ac:chgData name="Marcel Schrauwen" userId="a0eb31cc-fb57-4beb-a905-b50ad30eea93" providerId="ADAL" clId="{44323E89-2A6C-4E24-81AA-21BC16E73784}" dt="2022-06-24T10:02:09.719" v="29010" actId="478"/>
          <ac:spMkLst>
            <pc:docMk/>
            <pc:sldMk cId="1087319802" sldId="360"/>
            <ac:spMk id="97" creationId="{916D4DE7-FEB0-4A9A-8DE1-372687448ECE}"/>
          </ac:spMkLst>
        </pc:spChg>
        <pc:spChg chg="del">
          <ac:chgData name="Marcel Schrauwen" userId="a0eb31cc-fb57-4beb-a905-b50ad30eea93" providerId="ADAL" clId="{44323E89-2A6C-4E24-81AA-21BC16E73784}" dt="2022-06-24T10:02:09.719" v="29010" actId="478"/>
          <ac:spMkLst>
            <pc:docMk/>
            <pc:sldMk cId="1087319802" sldId="360"/>
            <ac:spMk id="98" creationId="{E63CA8A9-3464-43CA-A821-42C05849A5FF}"/>
          </ac:spMkLst>
        </pc:spChg>
        <pc:spChg chg="del">
          <ac:chgData name="Marcel Schrauwen" userId="a0eb31cc-fb57-4beb-a905-b50ad30eea93" providerId="ADAL" clId="{44323E89-2A6C-4E24-81AA-21BC16E73784}" dt="2022-06-24T10:02:09.719" v="29010" actId="478"/>
          <ac:spMkLst>
            <pc:docMk/>
            <pc:sldMk cId="1087319802" sldId="360"/>
            <ac:spMk id="99" creationId="{F14A77FA-95E6-4709-8F50-789239E40606}"/>
          </ac:spMkLst>
        </pc:spChg>
        <pc:spChg chg="del">
          <ac:chgData name="Marcel Schrauwen" userId="a0eb31cc-fb57-4beb-a905-b50ad30eea93" providerId="ADAL" clId="{44323E89-2A6C-4E24-81AA-21BC16E73784}" dt="2022-06-24T10:02:09.719" v="29010" actId="478"/>
          <ac:spMkLst>
            <pc:docMk/>
            <pc:sldMk cId="1087319802" sldId="360"/>
            <ac:spMk id="100" creationId="{F78814B8-DEC8-4669-A346-5845054CCDCA}"/>
          </ac:spMkLst>
        </pc:spChg>
        <pc:spChg chg="del">
          <ac:chgData name="Marcel Schrauwen" userId="a0eb31cc-fb57-4beb-a905-b50ad30eea93" providerId="ADAL" clId="{44323E89-2A6C-4E24-81AA-21BC16E73784}" dt="2022-06-24T10:02:09.719" v="29010" actId="478"/>
          <ac:spMkLst>
            <pc:docMk/>
            <pc:sldMk cId="1087319802" sldId="360"/>
            <ac:spMk id="101" creationId="{65EB677D-0657-4534-8EF5-B669D5FD89F0}"/>
          </ac:spMkLst>
        </pc:spChg>
        <pc:spChg chg="del">
          <ac:chgData name="Marcel Schrauwen" userId="a0eb31cc-fb57-4beb-a905-b50ad30eea93" providerId="ADAL" clId="{44323E89-2A6C-4E24-81AA-21BC16E73784}" dt="2022-06-24T10:02:09.719" v="29010" actId="478"/>
          <ac:spMkLst>
            <pc:docMk/>
            <pc:sldMk cId="1087319802" sldId="360"/>
            <ac:spMk id="102" creationId="{05F25ADE-5F0D-4FC7-8B67-C7102A7F3A7B}"/>
          </ac:spMkLst>
        </pc:spChg>
        <pc:spChg chg="del">
          <ac:chgData name="Marcel Schrauwen" userId="a0eb31cc-fb57-4beb-a905-b50ad30eea93" providerId="ADAL" clId="{44323E89-2A6C-4E24-81AA-21BC16E73784}" dt="2022-06-24T10:02:09.719" v="29010" actId="478"/>
          <ac:spMkLst>
            <pc:docMk/>
            <pc:sldMk cId="1087319802" sldId="360"/>
            <ac:spMk id="103" creationId="{FE6D6169-6812-469B-BEE9-6897E4C55EEE}"/>
          </ac:spMkLst>
        </pc:spChg>
        <pc:spChg chg="del">
          <ac:chgData name="Marcel Schrauwen" userId="a0eb31cc-fb57-4beb-a905-b50ad30eea93" providerId="ADAL" clId="{44323E89-2A6C-4E24-81AA-21BC16E73784}" dt="2022-06-24T10:02:09.719" v="29010" actId="478"/>
          <ac:spMkLst>
            <pc:docMk/>
            <pc:sldMk cId="1087319802" sldId="360"/>
            <ac:spMk id="104" creationId="{96A20322-0050-400C-83BE-8914CB445F7A}"/>
          </ac:spMkLst>
        </pc:spChg>
        <pc:spChg chg="del">
          <ac:chgData name="Marcel Schrauwen" userId="a0eb31cc-fb57-4beb-a905-b50ad30eea93" providerId="ADAL" clId="{44323E89-2A6C-4E24-81AA-21BC16E73784}" dt="2022-06-24T10:02:09.719" v="29010" actId="478"/>
          <ac:spMkLst>
            <pc:docMk/>
            <pc:sldMk cId="1087319802" sldId="360"/>
            <ac:spMk id="105" creationId="{AF25A04F-2CF4-4594-A6F2-C518212B75D7}"/>
          </ac:spMkLst>
        </pc:spChg>
        <pc:spChg chg="del">
          <ac:chgData name="Marcel Schrauwen" userId="a0eb31cc-fb57-4beb-a905-b50ad30eea93" providerId="ADAL" clId="{44323E89-2A6C-4E24-81AA-21BC16E73784}" dt="2022-06-24T10:02:09.719" v="29010" actId="478"/>
          <ac:spMkLst>
            <pc:docMk/>
            <pc:sldMk cId="1087319802" sldId="360"/>
            <ac:spMk id="106" creationId="{58608822-D940-4188-AD44-688EBF37C830}"/>
          </ac:spMkLst>
        </pc:spChg>
        <pc:spChg chg="del">
          <ac:chgData name="Marcel Schrauwen" userId="a0eb31cc-fb57-4beb-a905-b50ad30eea93" providerId="ADAL" clId="{44323E89-2A6C-4E24-81AA-21BC16E73784}" dt="2022-06-24T10:02:09.719" v="29010" actId="478"/>
          <ac:spMkLst>
            <pc:docMk/>
            <pc:sldMk cId="1087319802" sldId="360"/>
            <ac:spMk id="107" creationId="{8BCE0109-5EBB-4220-A1D6-B3D39DC9F3E0}"/>
          </ac:spMkLst>
        </pc:spChg>
        <pc:spChg chg="del">
          <ac:chgData name="Marcel Schrauwen" userId="a0eb31cc-fb57-4beb-a905-b50ad30eea93" providerId="ADAL" clId="{44323E89-2A6C-4E24-81AA-21BC16E73784}" dt="2022-06-24T10:02:09.719" v="29010" actId="478"/>
          <ac:spMkLst>
            <pc:docMk/>
            <pc:sldMk cId="1087319802" sldId="360"/>
            <ac:spMk id="108" creationId="{82E11B6B-99B9-44A6-9838-55F987D6E024}"/>
          </ac:spMkLst>
        </pc:spChg>
        <pc:spChg chg="del">
          <ac:chgData name="Marcel Schrauwen" userId="a0eb31cc-fb57-4beb-a905-b50ad30eea93" providerId="ADAL" clId="{44323E89-2A6C-4E24-81AA-21BC16E73784}" dt="2022-06-24T10:02:09.719" v="29010" actId="478"/>
          <ac:spMkLst>
            <pc:docMk/>
            <pc:sldMk cId="1087319802" sldId="360"/>
            <ac:spMk id="109" creationId="{FAB48A89-A87C-439E-9D51-7748F1DBB3F8}"/>
          </ac:spMkLst>
        </pc:spChg>
        <pc:spChg chg="del">
          <ac:chgData name="Marcel Schrauwen" userId="a0eb31cc-fb57-4beb-a905-b50ad30eea93" providerId="ADAL" clId="{44323E89-2A6C-4E24-81AA-21BC16E73784}" dt="2022-06-24T10:02:09.719" v="29010" actId="478"/>
          <ac:spMkLst>
            <pc:docMk/>
            <pc:sldMk cId="1087319802" sldId="360"/>
            <ac:spMk id="110" creationId="{F3A55CC5-E3C5-4B9D-A52B-E76BFB75F298}"/>
          </ac:spMkLst>
        </pc:spChg>
        <pc:spChg chg="del">
          <ac:chgData name="Marcel Schrauwen" userId="a0eb31cc-fb57-4beb-a905-b50ad30eea93" providerId="ADAL" clId="{44323E89-2A6C-4E24-81AA-21BC16E73784}" dt="2022-06-24T10:02:09.719" v="29010" actId="478"/>
          <ac:spMkLst>
            <pc:docMk/>
            <pc:sldMk cId="1087319802" sldId="360"/>
            <ac:spMk id="111" creationId="{DE7BE9B8-5048-4E2A-996A-51C88145A51B}"/>
          </ac:spMkLst>
        </pc:spChg>
        <pc:spChg chg="add mod">
          <ac:chgData name="Marcel Schrauwen" userId="a0eb31cc-fb57-4beb-a905-b50ad30eea93" providerId="ADAL" clId="{44323E89-2A6C-4E24-81AA-21BC16E73784}" dt="2022-06-24T10:01:56.775" v="29007" actId="1076"/>
          <ac:spMkLst>
            <pc:docMk/>
            <pc:sldMk cId="1087319802" sldId="360"/>
            <ac:spMk id="112" creationId="{C2BBFFEA-F834-40EB-BFB1-6AF993CB4975}"/>
          </ac:spMkLst>
        </pc:spChg>
        <pc:spChg chg="del">
          <ac:chgData name="Marcel Schrauwen" userId="a0eb31cc-fb57-4beb-a905-b50ad30eea93" providerId="ADAL" clId="{44323E89-2A6C-4E24-81AA-21BC16E73784}" dt="2022-06-24T10:02:09.719" v="29010" actId="478"/>
          <ac:spMkLst>
            <pc:docMk/>
            <pc:sldMk cId="1087319802" sldId="360"/>
            <ac:spMk id="113" creationId="{45D9D772-D634-44E2-A53F-3A7C2099430B}"/>
          </ac:spMkLst>
        </pc:spChg>
        <pc:spChg chg="del">
          <ac:chgData name="Marcel Schrauwen" userId="a0eb31cc-fb57-4beb-a905-b50ad30eea93" providerId="ADAL" clId="{44323E89-2A6C-4E24-81AA-21BC16E73784}" dt="2022-06-24T10:02:09.719" v="29010" actId="478"/>
          <ac:spMkLst>
            <pc:docMk/>
            <pc:sldMk cId="1087319802" sldId="360"/>
            <ac:spMk id="138" creationId="{80EADA56-1961-4C71-9E8D-77C8021F33D3}"/>
          </ac:spMkLst>
        </pc:spChg>
        <pc:spChg chg="del">
          <ac:chgData name="Marcel Schrauwen" userId="a0eb31cc-fb57-4beb-a905-b50ad30eea93" providerId="ADAL" clId="{44323E89-2A6C-4E24-81AA-21BC16E73784}" dt="2022-06-24T10:02:09.719" v="29010" actId="478"/>
          <ac:spMkLst>
            <pc:docMk/>
            <pc:sldMk cId="1087319802" sldId="360"/>
            <ac:spMk id="139" creationId="{AE048B9C-DCB4-4356-B23B-BDE13578CA15}"/>
          </ac:spMkLst>
        </pc:spChg>
        <pc:spChg chg="del">
          <ac:chgData name="Marcel Schrauwen" userId="a0eb31cc-fb57-4beb-a905-b50ad30eea93" providerId="ADAL" clId="{44323E89-2A6C-4E24-81AA-21BC16E73784}" dt="2022-06-24T10:02:09.719" v="29010" actId="478"/>
          <ac:spMkLst>
            <pc:docMk/>
            <pc:sldMk cId="1087319802" sldId="360"/>
            <ac:spMk id="140" creationId="{15DA0E88-0119-4F1E-B6A6-79BDEEB9AA55}"/>
          </ac:spMkLst>
        </pc:spChg>
        <pc:spChg chg="del">
          <ac:chgData name="Marcel Schrauwen" userId="a0eb31cc-fb57-4beb-a905-b50ad30eea93" providerId="ADAL" clId="{44323E89-2A6C-4E24-81AA-21BC16E73784}" dt="2022-06-24T10:02:09.719" v="29010" actId="478"/>
          <ac:spMkLst>
            <pc:docMk/>
            <pc:sldMk cId="1087319802" sldId="360"/>
            <ac:spMk id="141" creationId="{609343ED-2958-45FE-89D1-F4E749965463}"/>
          </ac:spMkLst>
        </pc:spChg>
        <pc:spChg chg="del">
          <ac:chgData name="Marcel Schrauwen" userId="a0eb31cc-fb57-4beb-a905-b50ad30eea93" providerId="ADAL" clId="{44323E89-2A6C-4E24-81AA-21BC16E73784}" dt="2022-06-24T10:02:09.719" v="29010" actId="478"/>
          <ac:spMkLst>
            <pc:docMk/>
            <pc:sldMk cId="1087319802" sldId="360"/>
            <ac:spMk id="142" creationId="{C7D78D8C-C00D-41C0-931E-F23E3631C6E4}"/>
          </ac:spMkLst>
        </pc:spChg>
        <pc:spChg chg="del">
          <ac:chgData name="Marcel Schrauwen" userId="a0eb31cc-fb57-4beb-a905-b50ad30eea93" providerId="ADAL" clId="{44323E89-2A6C-4E24-81AA-21BC16E73784}" dt="2022-06-24T10:02:09.719" v="29010" actId="478"/>
          <ac:spMkLst>
            <pc:docMk/>
            <pc:sldMk cId="1087319802" sldId="360"/>
            <ac:spMk id="143" creationId="{BDAF223B-125F-4A7F-8D72-7CD982D512F0}"/>
          </ac:spMkLst>
        </pc:spChg>
        <pc:spChg chg="del">
          <ac:chgData name="Marcel Schrauwen" userId="a0eb31cc-fb57-4beb-a905-b50ad30eea93" providerId="ADAL" clId="{44323E89-2A6C-4E24-81AA-21BC16E73784}" dt="2022-06-24T10:02:09.719" v="29010" actId="478"/>
          <ac:spMkLst>
            <pc:docMk/>
            <pc:sldMk cId="1087319802" sldId="360"/>
            <ac:spMk id="144" creationId="{1405E072-2EF6-4D68-B2D9-2A32D864FC70}"/>
          </ac:spMkLst>
        </pc:spChg>
        <pc:spChg chg="del">
          <ac:chgData name="Marcel Schrauwen" userId="a0eb31cc-fb57-4beb-a905-b50ad30eea93" providerId="ADAL" clId="{44323E89-2A6C-4E24-81AA-21BC16E73784}" dt="2022-06-24T10:02:09.719" v="29010" actId="478"/>
          <ac:spMkLst>
            <pc:docMk/>
            <pc:sldMk cId="1087319802" sldId="360"/>
            <ac:spMk id="145" creationId="{A3AEF945-B8DF-4886-B0DB-A0EFC5C34734}"/>
          </ac:spMkLst>
        </pc:spChg>
        <pc:spChg chg="del">
          <ac:chgData name="Marcel Schrauwen" userId="a0eb31cc-fb57-4beb-a905-b50ad30eea93" providerId="ADAL" clId="{44323E89-2A6C-4E24-81AA-21BC16E73784}" dt="2022-06-24T10:02:09.719" v="29010" actId="478"/>
          <ac:spMkLst>
            <pc:docMk/>
            <pc:sldMk cId="1087319802" sldId="360"/>
            <ac:spMk id="146" creationId="{07F914A2-12CF-47B9-ACAF-4CEBE21852DF}"/>
          </ac:spMkLst>
        </pc:spChg>
        <pc:spChg chg="del">
          <ac:chgData name="Marcel Schrauwen" userId="a0eb31cc-fb57-4beb-a905-b50ad30eea93" providerId="ADAL" clId="{44323E89-2A6C-4E24-81AA-21BC16E73784}" dt="2022-06-24T10:02:09.719" v="29010" actId="478"/>
          <ac:spMkLst>
            <pc:docMk/>
            <pc:sldMk cId="1087319802" sldId="360"/>
            <ac:spMk id="147" creationId="{7FE98951-1A5F-46B8-9419-95C76269B5C2}"/>
          </ac:spMkLst>
        </pc:spChg>
        <pc:spChg chg="del">
          <ac:chgData name="Marcel Schrauwen" userId="a0eb31cc-fb57-4beb-a905-b50ad30eea93" providerId="ADAL" clId="{44323E89-2A6C-4E24-81AA-21BC16E73784}" dt="2022-06-24T10:02:09.719" v="29010" actId="478"/>
          <ac:spMkLst>
            <pc:docMk/>
            <pc:sldMk cId="1087319802" sldId="360"/>
            <ac:spMk id="148" creationId="{DD4A9570-806D-41C9-92D3-F918BF5D313D}"/>
          </ac:spMkLst>
        </pc:spChg>
        <pc:spChg chg="del">
          <ac:chgData name="Marcel Schrauwen" userId="a0eb31cc-fb57-4beb-a905-b50ad30eea93" providerId="ADAL" clId="{44323E89-2A6C-4E24-81AA-21BC16E73784}" dt="2022-06-24T10:02:09.719" v="29010" actId="478"/>
          <ac:spMkLst>
            <pc:docMk/>
            <pc:sldMk cId="1087319802" sldId="360"/>
            <ac:spMk id="149" creationId="{28B3C6AA-3E74-4CC7-9EFA-54C22098FD10}"/>
          </ac:spMkLst>
        </pc:spChg>
        <pc:spChg chg="del">
          <ac:chgData name="Marcel Schrauwen" userId="a0eb31cc-fb57-4beb-a905-b50ad30eea93" providerId="ADAL" clId="{44323E89-2A6C-4E24-81AA-21BC16E73784}" dt="2022-06-24T10:02:09.719" v="29010" actId="478"/>
          <ac:spMkLst>
            <pc:docMk/>
            <pc:sldMk cId="1087319802" sldId="360"/>
            <ac:spMk id="150" creationId="{DDE0A24C-636E-4110-B949-2D3D44DC8155}"/>
          </ac:spMkLst>
        </pc:spChg>
        <pc:spChg chg="del">
          <ac:chgData name="Marcel Schrauwen" userId="a0eb31cc-fb57-4beb-a905-b50ad30eea93" providerId="ADAL" clId="{44323E89-2A6C-4E24-81AA-21BC16E73784}" dt="2022-06-24T10:02:09.719" v="29010" actId="478"/>
          <ac:spMkLst>
            <pc:docMk/>
            <pc:sldMk cId="1087319802" sldId="360"/>
            <ac:spMk id="151" creationId="{7F08D61B-120F-4276-905B-7BF41FA5478E}"/>
          </ac:spMkLst>
        </pc:spChg>
        <pc:spChg chg="del">
          <ac:chgData name="Marcel Schrauwen" userId="a0eb31cc-fb57-4beb-a905-b50ad30eea93" providerId="ADAL" clId="{44323E89-2A6C-4E24-81AA-21BC16E73784}" dt="2022-06-24T10:02:09.719" v="29010" actId="478"/>
          <ac:spMkLst>
            <pc:docMk/>
            <pc:sldMk cId="1087319802" sldId="360"/>
            <ac:spMk id="152" creationId="{0E445B57-A074-4DD2-AC3D-27A076E23F08}"/>
          </ac:spMkLst>
        </pc:spChg>
        <pc:spChg chg="del">
          <ac:chgData name="Marcel Schrauwen" userId="a0eb31cc-fb57-4beb-a905-b50ad30eea93" providerId="ADAL" clId="{44323E89-2A6C-4E24-81AA-21BC16E73784}" dt="2022-06-24T10:02:09.719" v="29010" actId="478"/>
          <ac:spMkLst>
            <pc:docMk/>
            <pc:sldMk cId="1087319802" sldId="360"/>
            <ac:spMk id="153" creationId="{03BF980C-5F6B-49A8-AEB2-3838AF7796A5}"/>
          </ac:spMkLst>
        </pc:spChg>
        <pc:spChg chg="del">
          <ac:chgData name="Marcel Schrauwen" userId="a0eb31cc-fb57-4beb-a905-b50ad30eea93" providerId="ADAL" clId="{44323E89-2A6C-4E24-81AA-21BC16E73784}" dt="2022-06-24T10:02:09.719" v="29010" actId="478"/>
          <ac:spMkLst>
            <pc:docMk/>
            <pc:sldMk cId="1087319802" sldId="360"/>
            <ac:spMk id="154" creationId="{06051C83-B59A-473D-AE02-D1BDDE496043}"/>
          </ac:spMkLst>
        </pc:spChg>
      </pc:sldChg>
      <pc:sldChg chg="addSp modSp add mod">
        <pc:chgData name="Marcel Schrauwen" userId="a0eb31cc-fb57-4beb-a905-b50ad30eea93" providerId="ADAL" clId="{44323E89-2A6C-4E24-81AA-21BC16E73784}" dt="2022-07-05T11:13:14.253" v="33269" actId="1076"/>
        <pc:sldMkLst>
          <pc:docMk/>
          <pc:sldMk cId="4237818208" sldId="361"/>
        </pc:sldMkLst>
        <pc:spChg chg="add mod">
          <ac:chgData name="Marcel Schrauwen" userId="a0eb31cc-fb57-4beb-a905-b50ad30eea93" providerId="ADAL" clId="{44323E89-2A6C-4E24-81AA-21BC16E73784}" dt="2022-06-14T08:07:30.787" v="27730" actId="14100"/>
          <ac:spMkLst>
            <pc:docMk/>
            <pc:sldMk cId="4237818208" sldId="361"/>
            <ac:spMk id="2" creationId="{264339EE-A45A-4939-9068-D858BA0E7627}"/>
          </ac:spMkLst>
        </pc:spChg>
        <pc:spChg chg="add mod">
          <ac:chgData name="Marcel Schrauwen" userId="a0eb31cc-fb57-4beb-a905-b50ad30eea93" providerId="ADAL" clId="{44323E89-2A6C-4E24-81AA-21BC16E73784}" dt="2022-06-27T13:18:20.649" v="31408" actId="1037"/>
          <ac:spMkLst>
            <pc:docMk/>
            <pc:sldMk cId="4237818208" sldId="361"/>
            <ac:spMk id="101" creationId="{5913B110-70F6-40EB-A54C-641A596C8F4B}"/>
          </ac:spMkLst>
        </pc:spChg>
        <pc:spChg chg="add mod">
          <ac:chgData name="Marcel Schrauwen" userId="a0eb31cc-fb57-4beb-a905-b50ad30eea93" providerId="ADAL" clId="{44323E89-2A6C-4E24-81AA-21BC16E73784}" dt="2022-07-05T11:13:14.253" v="33269" actId="1076"/>
          <ac:spMkLst>
            <pc:docMk/>
            <pc:sldMk cId="4237818208" sldId="361"/>
            <ac:spMk id="102" creationId="{441700B0-F6D6-495E-A1D2-262F000032C0}"/>
          </ac:spMkLst>
        </pc:spChg>
      </pc:sldChg>
      <pc:sldChg chg="addSp delSp modSp add mod">
        <pc:chgData name="Marcel Schrauwen" userId="a0eb31cc-fb57-4beb-a905-b50ad30eea93" providerId="ADAL" clId="{44323E89-2A6C-4E24-81AA-21BC16E73784}" dt="2022-06-27T13:22:30.350" v="31416" actId="20577"/>
        <pc:sldMkLst>
          <pc:docMk/>
          <pc:sldMk cId="2467077107" sldId="362"/>
        </pc:sldMkLst>
        <pc:spChg chg="add mod">
          <ac:chgData name="Marcel Schrauwen" userId="a0eb31cc-fb57-4beb-a905-b50ad30eea93" providerId="ADAL" clId="{44323E89-2A6C-4E24-81AA-21BC16E73784}" dt="2022-06-27T13:22:30.350" v="31416" actId="20577"/>
          <ac:spMkLst>
            <pc:docMk/>
            <pc:sldMk cId="2467077107" sldId="362"/>
            <ac:spMk id="6" creationId="{417C8165-CBA7-46D9-A267-E90A1812C1F1}"/>
          </ac:spMkLst>
        </pc:spChg>
        <pc:spChg chg="mod">
          <ac:chgData name="Marcel Schrauwen" userId="a0eb31cc-fb57-4beb-a905-b50ad30eea93" providerId="ADAL" clId="{44323E89-2A6C-4E24-81AA-21BC16E73784}" dt="2022-06-24T11:10:35.214" v="30704" actId="6549"/>
          <ac:spMkLst>
            <pc:docMk/>
            <pc:sldMk cId="2467077107" sldId="362"/>
            <ac:spMk id="51" creationId="{A49A6D39-804B-417C-A0B3-1E728005099B}"/>
          </ac:spMkLst>
        </pc:spChg>
        <pc:cxnChg chg="add del mod">
          <ac:chgData name="Marcel Schrauwen" userId="a0eb31cc-fb57-4beb-a905-b50ad30eea93" providerId="ADAL" clId="{44323E89-2A6C-4E24-81AA-21BC16E73784}" dt="2022-06-24T10:52:37.941" v="30344" actId="478"/>
          <ac:cxnSpMkLst>
            <pc:docMk/>
            <pc:sldMk cId="2467077107" sldId="362"/>
            <ac:cxnSpMk id="8" creationId="{D5A9915A-5373-400B-A679-4906D1733BDE}"/>
          </ac:cxnSpMkLst>
        </pc:cxnChg>
        <pc:cxnChg chg="add del mod">
          <ac:chgData name="Marcel Schrauwen" userId="a0eb31cc-fb57-4beb-a905-b50ad30eea93" providerId="ADAL" clId="{44323E89-2A6C-4E24-81AA-21BC16E73784}" dt="2022-06-24T10:52:38.685" v="30345" actId="478"/>
          <ac:cxnSpMkLst>
            <pc:docMk/>
            <pc:sldMk cId="2467077107" sldId="362"/>
            <ac:cxnSpMk id="46" creationId="{0D76C1C9-87A4-406D-B548-A61CFA2947AE}"/>
          </ac:cxnSpMkLst>
        </pc:cxnChg>
        <pc:cxnChg chg="add del mod">
          <ac:chgData name="Marcel Schrauwen" userId="a0eb31cc-fb57-4beb-a905-b50ad30eea93" providerId="ADAL" clId="{44323E89-2A6C-4E24-81AA-21BC16E73784}" dt="2022-06-24T10:53:21.424" v="30476" actId="14100"/>
          <ac:cxnSpMkLst>
            <pc:docMk/>
            <pc:sldMk cId="2467077107" sldId="362"/>
            <ac:cxnSpMk id="57" creationId="{0FB1BFCF-BCC6-445F-B194-27EB53F62576}"/>
          </ac:cxnSpMkLst>
        </pc:cxnChg>
      </pc:sldChg>
      <pc:sldChg chg="addSp delSp modSp new mod">
        <pc:chgData name="Marcel Schrauwen" userId="a0eb31cc-fb57-4beb-a905-b50ad30eea93" providerId="ADAL" clId="{44323E89-2A6C-4E24-81AA-21BC16E73784}" dt="2022-06-24T09:45:43.652" v="28614"/>
        <pc:sldMkLst>
          <pc:docMk/>
          <pc:sldMk cId="555991726" sldId="363"/>
        </pc:sldMkLst>
        <pc:spChg chg="del">
          <ac:chgData name="Marcel Schrauwen" userId="a0eb31cc-fb57-4beb-a905-b50ad30eea93" providerId="ADAL" clId="{44323E89-2A6C-4E24-81AA-21BC16E73784}" dt="2022-06-24T09:40:30.588" v="28403" actId="478"/>
          <ac:spMkLst>
            <pc:docMk/>
            <pc:sldMk cId="555991726" sldId="363"/>
            <ac:spMk id="2" creationId="{D9B92FE2-BE93-4E66-98C7-8F59E80F7BB5}"/>
          </ac:spMkLst>
        </pc:spChg>
        <pc:spChg chg="del">
          <ac:chgData name="Marcel Schrauwen" userId="a0eb31cc-fb57-4beb-a905-b50ad30eea93" providerId="ADAL" clId="{44323E89-2A6C-4E24-81AA-21BC16E73784}" dt="2022-06-24T09:40:28.869" v="28402" actId="478"/>
          <ac:spMkLst>
            <pc:docMk/>
            <pc:sldMk cId="555991726" sldId="363"/>
            <ac:spMk id="4" creationId="{58653C71-E43F-480A-B921-EA93A4A0CD07}"/>
          </ac:spMkLst>
        </pc:spChg>
        <pc:spChg chg="mod">
          <ac:chgData name="Marcel Schrauwen" userId="a0eb31cc-fb57-4beb-a905-b50ad30eea93" providerId="ADAL" clId="{44323E89-2A6C-4E24-81AA-21BC16E73784}" dt="2022-06-24T09:40:24.724" v="28401" actId="20577"/>
          <ac:spMkLst>
            <pc:docMk/>
            <pc:sldMk cId="555991726" sldId="363"/>
            <ac:spMk id="5" creationId="{A75559E1-F0E6-4494-99F9-FB9B659105E2}"/>
          </ac:spMkLst>
        </pc:spChg>
        <pc:spChg chg="del">
          <ac:chgData name="Marcel Schrauwen" userId="a0eb31cc-fb57-4beb-a905-b50ad30eea93" providerId="ADAL" clId="{44323E89-2A6C-4E24-81AA-21BC16E73784}" dt="2022-06-24T09:40:32.903" v="28404" actId="478"/>
          <ac:spMkLst>
            <pc:docMk/>
            <pc:sldMk cId="555991726" sldId="363"/>
            <ac:spMk id="6" creationId="{59933AE0-4508-4D9C-A033-38F712870465}"/>
          </ac:spMkLst>
        </pc:spChg>
        <pc:graphicFrameChg chg="add mod modGraphic">
          <ac:chgData name="Marcel Schrauwen" userId="a0eb31cc-fb57-4beb-a905-b50ad30eea93" providerId="ADAL" clId="{44323E89-2A6C-4E24-81AA-21BC16E73784}" dt="2022-06-24T09:45:24.849" v="28613" actId="14734"/>
          <ac:graphicFrameMkLst>
            <pc:docMk/>
            <pc:sldMk cId="555991726" sldId="363"/>
            <ac:graphicFrameMk id="7" creationId="{3079DCF0-4608-4146-B60B-0230102CF69A}"/>
          </ac:graphicFrameMkLst>
        </pc:graphicFrameChg>
        <pc:graphicFrameChg chg="add del mod">
          <ac:chgData name="Marcel Schrauwen" userId="a0eb31cc-fb57-4beb-a905-b50ad30eea93" providerId="ADAL" clId="{44323E89-2A6C-4E24-81AA-21BC16E73784}" dt="2022-06-24T09:43:08.897" v="28597"/>
          <ac:graphicFrameMkLst>
            <pc:docMk/>
            <pc:sldMk cId="555991726" sldId="363"/>
            <ac:graphicFrameMk id="8" creationId="{6FFFB209-A7A2-4387-A420-245C44234A68}"/>
          </ac:graphicFrameMkLst>
        </pc:graphicFrameChg>
        <pc:graphicFrameChg chg="add mod">
          <ac:chgData name="Marcel Schrauwen" userId="a0eb31cc-fb57-4beb-a905-b50ad30eea93" providerId="ADAL" clId="{44323E89-2A6C-4E24-81AA-21BC16E73784}" dt="2022-06-24T09:45:43.652" v="28614"/>
          <ac:graphicFrameMkLst>
            <pc:docMk/>
            <pc:sldMk cId="555991726" sldId="363"/>
            <ac:graphicFrameMk id="9" creationId="{E1159DA2-34BA-48E6-A9FA-EA5E30B9118D}"/>
          </ac:graphicFrameMkLst>
        </pc:graphicFrameChg>
      </pc:sldChg>
      <pc:sldChg chg="addSp delSp modSp new del mod">
        <pc:chgData name="Marcel Schrauwen" userId="a0eb31cc-fb57-4beb-a905-b50ad30eea93" providerId="ADAL" clId="{44323E89-2A6C-4E24-81AA-21BC16E73784}" dt="2022-06-24T09:40:10.101" v="28392" actId="2696"/>
        <pc:sldMkLst>
          <pc:docMk/>
          <pc:sldMk cId="3395139403" sldId="363"/>
        </pc:sldMkLst>
        <pc:spChg chg="del">
          <ac:chgData name="Marcel Schrauwen" userId="a0eb31cc-fb57-4beb-a905-b50ad30eea93" providerId="ADAL" clId="{44323E89-2A6C-4E24-81AA-21BC16E73784}" dt="2022-06-24T09:36:35.203" v="28379" actId="478"/>
          <ac:spMkLst>
            <pc:docMk/>
            <pc:sldMk cId="3395139403" sldId="363"/>
            <ac:spMk id="2" creationId="{D027E620-847F-4536-AC7B-E39E2291F024}"/>
          </ac:spMkLst>
        </pc:spChg>
        <pc:spChg chg="del">
          <ac:chgData name="Marcel Schrauwen" userId="a0eb31cc-fb57-4beb-a905-b50ad30eea93" providerId="ADAL" clId="{44323E89-2A6C-4E24-81AA-21BC16E73784}" dt="2022-06-24T09:36:35.203" v="28379" actId="478"/>
          <ac:spMkLst>
            <pc:docMk/>
            <pc:sldMk cId="3395139403" sldId="363"/>
            <ac:spMk id="3" creationId="{E43C80F2-BF08-4889-8000-55F867643856}"/>
          </ac:spMkLst>
        </pc:spChg>
        <pc:spChg chg="del">
          <ac:chgData name="Marcel Schrauwen" userId="a0eb31cc-fb57-4beb-a905-b50ad30eea93" providerId="ADAL" clId="{44323E89-2A6C-4E24-81AA-21BC16E73784}" dt="2022-06-24T09:36:35.203" v="28379" actId="478"/>
          <ac:spMkLst>
            <pc:docMk/>
            <pc:sldMk cId="3395139403" sldId="363"/>
            <ac:spMk id="5" creationId="{2E05A1BF-9732-455D-8581-732E4B8495F5}"/>
          </ac:spMkLst>
        </pc:spChg>
        <pc:spChg chg="del">
          <ac:chgData name="Marcel Schrauwen" userId="a0eb31cc-fb57-4beb-a905-b50ad30eea93" providerId="ADAL" clId="{44323E89-2A6C-4E24-81AA-21BC16E73784}" dt="2022-06-24T09:36:35.203" v="28379" actId="478"/>
          <ac:spMkLst>
            <pc:docMk/>
            <pc:sldMk cId="3395139403" sldId="363"/>
            <ac:spMk id="6" creationId="{83D597B0-7C0D-4595-946F-E56A4C5C45F6}"/>
          </ac:spMkLst>
        </pc:spChg>
        <pc:graphicFrameChg chg="add del mod">
          <ac:chgData name="Marcel Schrauwen" userId="a0eb31cc-fb57-4beb-a905-b50ad30eea93" providerId="ADAL" clId="{44323E89-2A6C-4E24-81AA-21BC16E73784}" dt="2022-06-24T09:39:42.901" v="28391"/>
          <ac:graphicFrameMkLst>
            <pc:docMk/>
            <pc:sldMk cId="3395139403" sldId="363"/>
            <ac:graphicFrameMk id="7" creationId="{60F4E2AD-C7A2-4D63-8292-9A2DD08C972B}"/>
          </ac:graphicFrameMkLst>
        </pc:graphicFrameChg>
      </pc:sldChg>
      <pc:sldChg chg="modSp add mod ord">
        <pc:chgData name="Marcel Schrauwen" userId="a0eb31cc-fb57-4beb-a905-b50ad30eea93" providerId="ADAL" clId="{44323E89-2A6C-4E24-81AA-21BC16E73784}" dt="2022-06-24T09:46:05.809" v="28627" actId="20577"/>
        <pc:sldMkLst>
          <pc:docMk/>
          <pc:sldMk cId="2108794512" sldId="364"/>
        </pc:sldMkLst>
        <pc:spChg chg="mod">
          <ac:chgData name="Marcel Schrauwen" userId="a0eb31cc-fb57-4beb-a905-b50ad30eea93" providerId="ADAL" clId="{44323E89-2A6C-4E24-81AA-21BC16E73784}" dt="2022-06-24T09:46:05.809" v="28627" actId="20577"/>
          <ac:spMkLst>
            <pc:docMk/>
            <pc:sldMk cId="2108794512" sldId="364"/>
            <ac:spMk id="2" creationId="{D3D9EA26-9A6F-4BF1-A070-6D9C2C5B9874}"/>
          </ac:spMkLst>
        </pc:spChg>
      </pc:sldChg>
      <pc:sldChg chg="addSp delSp modSp add mod">
        <pc:chgData name="Marcel Schrauwen" userId="a0eb31cc-fb57-4beb-a905-b50ad30eea93" providerId="ADAL" clId="{44323E89-2A6C-4E24-81AA-21BC16E73784}" dt="2022-07-05T11:12:22.284" v="33262" actId="207"/>
        <pc:sldMkLst>
          <pc:docMk/>
          <pc:sldMk cId="2596574652" sldId="365"/>
        </pc:sldMkLst>
        <pc:spChg chg="mod">
          <ac:chgData name="Marcel Schrauwen" userId="a0eb31cc-fb57-4beb-a905-b50ad30eea93" providerId="ADAL" clId="{44323E89-2A6C-4E24-81AA-21BC16E73784}" dt="2022-06-24T09:48:16.692" v="28759" actId="6549"/>
          <ac:spMkLst>
            <pc:docMk/>
            <pc:sldMk cId="2596574652" sldId="365"/>
            <ac:spMk id="2" creationId="{1F23F8D0-8F75-40A4-8B2E-F147AE2C64DE}"/>
          </ac:spMkLst>
        </pc:spChg>
        <pc:spChg chg="add mod">
          <ac:chgData name="Marcel Schrauwen" userId="a0eb31cc-fb57-4beb-a905-b50ad30eea93" providerId="ADAL" clId="{44323E89-2A6C-4E24-81AA-21BC16E73784}" dt="2022-07-05T11:12:22.284" v="33262" actId="207"/>
          <ac:spMkLst>
            <pc:docMk/>
            <pc:sldMk cId="2596574652" sldId="365"/>
            <ac:spMk id="3" creationId="{3ED6EA68-334F-4E71-9734-171EA5EC0294}"/>
          </ac:spMkLst>
        </pc:spChg>
        <pc:spChg chg="del">
          <ac:chgData name="Marcel Schrauwen" userId="a0eb31cc-fb57-4beb-a905-b50ad30eea93" providerId="ADAL" clId="{44323E89-2A6C-4E24-81AA-21BC16E73784}" dt="2022-06-24T09:48:25.187" v="28760" actId="478"/>
          <ac:spMkLst>
            <pc:docMk/>
            <pc:sldMk cId="2596574652" sldId="365"/>
            <ac:spMk id="3" creationId="{DAE784DB-E990-4439-B716-7776335AE937}"/>
          </ac:spMkLst>
        </pc:spChg>
        <pc:spChg chg="add mod">
          <ac:chgData name="Marcel Schrauwen" userId="a0eb31cc-fb57-4beb-a905-b50ad30eea93" providerId="ADAL" clId="{44323E89-2A6C-4E24-81AA-21BC16E73784}" dt="2022-06-24T09:56:39.679" v="28923" actId="255"/>
          <ac:spMkLst>
            <pc:docMk/>
            <pc:sldMk cId="2596574652" sldId="365"/>
            <ac:spMk id="7" creationId="{D3A1106F-6DE8-4CAC-A71F-DD0291F3FB8A}"/>
          </ac:spMkLst>
        </pc:spChg>
        <pc:spChg chg="add mod">
          <ac:chgData name="Marcel Schrauwen" userId="a0eb31cc-fb57-4beb-a905-b50ad30eea93" providerId="ADAL" clId="{44323E89-2A6C-4E24-81AA-21BC16E73784}" dt="2022-06-24T09:51:57.005" v="28826" actId="1076"/>
          <ac:spMkLst>
            <pc:docMk/>
            <pc:sldMk cId="2596574652" sldId="365"/>
            <ac:spMk id="8" creationId="{0DF955FC-97F7-42BB-87C8-63D07BB15573}"/>
          </ac:spMkLst>
        </pc:spChg>
        <pc:graphicFrameChg chg="add mod">
          <ac:chgData name="Marcel Schrauwen" userId="a0eb31cc-fb57-4beb-a905-b50ad30eea93" providerId="ADAL" clId="{44323E89-2A6C-4E24-81AA-21BC16E73784}" dt="2022-06-24T09:57:00.066" v="28925" actId="1076"/>
          <ac:graphicFrameMkLst>
            <pc:docMk/>
            <pc:sldMk cId="2596574652" sldId="365"/>
            <ac:graphicFrameMk id="9" creationId="{67F40D9A-77B3-417E-99A6-A27934F08C3E}"/>
          </ac:graphicFrameMkLst>
        </pc:graphicFrameChg>
      </pc:sldChg>
      <pc:sldChg chg="addSp delSp modSp add mod delAnim">
        <pc:chgData name="Marcel Schrauwen" userId="a0eb31cc-fb57-4beb-a905-b50ad30eea93" providerId="ADAL" clId="{44323E89-2A6C-4E24-81AA-21BC16E73784}" dt="2022-07-05T11:16:42.688" v="33327"/>
        <pc:sldMkLst>
          <pc:docMk/>
          <pc:sldMk cId="1578431353" sldId="366"/>
        </pc:sldMkLst>
        <pc:spChg chg="mod">
          <ac:chgData name="Marcel Schrauwen" userId="a0eb31cc-fb57-4beb-a905-b50ad30eea93" providerId="ADAL" clId="{44323E89-2A6C-4E24-81AA-21BC16E73784}" dt="2022-06-24T10:36:10.492" v="29951"/>
          <ac:spMkLst>
            <pc:docMk/>
            <pc:sldMk cId="1578431353" sldId="366"/>
            <ac:spMk id="2" creationId="{48798822-2782-4D61-83B7-08C23A3B4FD8}"/>
          </ac:spMkLst>
        </pc:spChg>
        <pc:spChg chg="del">
          <ac:chgData name="Marcel Schrauwen" userId="a0eb31cc-fb57-4beb-a905-b50ad30eea93" providerId="ADAL" clId="{44323E89-2A6C-4E24-81AA-21BC16E73784}" dt="2022-06-24T10:36:13.423" v="29952" actId="478"/>
          <ac:spMkLst>
            <pc:docMk/>
            <pc:sldMk cId="1578431353" sldId="366"/>
            <ac:spMk id="3" creationId="{6F13017C-8BCC-4C6B-A7F5-992B0C618B94}"/>
          </ac:spMkLst>
        </pc:spChg>
        <pc:spChg chg="mod">
          <ac:chgData name="Marcel Schrauwen" userId="a0eb31cc-fb57-4beb-a905-b50ad30eea93" providerId="ADAL" clId="{44323E89-2A6C-4E24-81AA-21BC16E73784}" dt="2022-06-24T10:46:08.756" v="30263" actId="693"/>
          <ac:spMkLst>
            <pc:docMk/>
            <pc:sldMk cId="1578431353" sldId="366"/>
            <ac:spMk id="72" creationId="{CF4B051D-019D-4474-A0CE-AAC3E5891CFA}"/>
          </ac:spMkLst>
        </pc:spChg>
        <pc:spChg chg="mod ord">
          <ac:chgData name="Marcel Schrauwen" userId="a0eb31cc-fb57-4beb-a905-b50ad30eea93" providerId="ADAL" clId="{44323E89-2A6C-4E24-81AA-21BC16E73784}" dt="2022-06-24T10:46:12.478" v="30264" actId="1076"/>
          <ac:spMkLst>
            <pc:docMk/>
            <pc:sldMk cId="1578431353" sldId="366"/>
            <ac:spMk id="86" creationId="{16D0A127-70F9-4A00-AEB8-90521984BD74}"/>
          </ac:spMkLst>
        </pc:spChg>
        <pc:spChg chg="del">
          <ac:chgData name="Marcel Schrauwen" userId="a0eb31cc-fb57-4beb-a905-b50ad30eea93" providerId="ADAL" clId="{44323E89-2A6C-4E24-81AA-21BC16E73784}" dt="2022-06-24T10:36:21.667" v="29955" actId="478"/>
          <ac:spMkLst>
            <pc:docMk/>
            <pc:sldMk cId="1578431353" sldId="366"/>
            <ac:spMk id="87" creationId="{7A5C4BCB-EBF3-4240-8011-D1142CC1FC71}"/>
          </ac:spMkLst>
        </pc:spChg>
        <pc:spChg chg="add mod">
          <ac:chgData name="Marcel Schrauwen" userId="a0eb31cc-fb57-4beb-a905-b50ad30eea93" providerId="ADAL" clId="{44323E89-2A6C-4E24-81AA-21BC16E73784}" dt="2022-07-05T11:13:33.239" v="33271"/>
          <ac:spMkLst>
            <pc:docMk/>
            <pc:sldMk cId="1578431353" sldId="366"/>
            <ac:spMk id="106" creationId="{FD3C9C93-BAB7-41B4-A64C-53F3432221A8}"/>
          </ac:spMkLst>
        </pc:spChg>
        <pc:spChg chg="add mod">
          <ac:chgData name="Marcel Schrauwen" userId="a0eb31cc-fb57-4beb-a905-b50ad30eea93" providerId="ADAL" clId="{44323E89-2A6C-4E24-81AA-21BC16E73784}" dt="2022-07-05T11:16:42.688" v="33327"/>
          <ac:spMkLst>
            <pc:docMk/>
            <pc:sldMk cId="1578431353" sldId="366"/>
            <ac:spMk id="107" creationId="{1F229D47-2239-45EB-9529-84E44CE97033}"/>
          </ac:spMkLst>
        </pc:spChg>
        <pc:spChg chg="del">
          <ac:chgData name="Marcel Schrauwen" userId="a0eb31cc-fb57-4beb-a905-b50ad30eea93" providerId="ADAL" clId="{44323E89-2A6C-4E24-81AA-21BC16E73784}" dt="2022-06-24T10:36:14.529" v="29953" actId="478"/>
          <ac:spMkLst>
            <pc:docMk/>
            <pc:sldMk cId="1578431353" sldId="366"/>
            <ac:spMk id="107" creationId="{7DF66467-2903-4D4C-9249-5F74AE0AB1B6}"/>
          </ac:spMkLst>
        </pc:spChg>
        <pc:grpChg chg="del">
          <ac:chgData name="Marcel Schrauwen" userId="a0eb31cc-fb57-4beb-a905-b50ad30eea93" providerId="ADAL" clId="{44323E89-2A6C-4E24-81AA-21BC16E73784}" dt="2022-06-24T10:36:15.959" v="29954" actId="478"/>
          <ac:grpSpMkLst>
            <pc:docMk/>
            <pc:sldMk cId="1578431353" sldId="366"/>
            <ac:grpSpMk id="7" creationId="{D32231B2-5263-4FF8-BFC9-44AA9C27B30F}"/>
          </ac:grpSpMkLst>
        </pc:grpChg>
      </pc:sldChg>
      <pc:sldChg chg="addSp delSp modSp add mod">
        <pc:chgData name="Marcel Schrauwen" userId="a0eb31cc-fb57-4beb-a905-b50ad30eea93" providerId="ADAL" clId="{44323E89-2A6C-4E24-81AA-21BC16E73784}" dt="2022-07-05T11:16:47.121" v="33329"/>
        <pc:sldMkLst>
          <pc:docMk/>
          <pc:sldMk cId="2620772939" sldId="367"/>
        </pc:sldMkLst>
        <pc:spChg chg="mod">
          <ac:chgData name="Marcel Schrauwen" userId="a0eb31cc-fb57-4beb-a905-b50ad30eea93" providerId="ADAL" clId="{44323E89-2A6C-4E24-81AA-21BC16E73784}" dt="2022-06-24T10:41:22.393" v="30203" actId="115"/>
          <ac:spMkLst>
            <pc:docMk/>
            <pc:sldMk cId="2620772939" sldId="367"/>
            <ac:spMk id="2" creationId="{48798822-2782-4D61-83B7-08C23A3B4FD8}"/>
          </ac:spMkLst>
        </pc:spChg>
        <pc:spChg chg="add mod">
          <ac:chgData name="Marcel Schrauwen" userId="a0eb31cc-fb57-4beb-a905-b50ad30eea93" providerId="ADAL" clId="{44323E89-2A6C-4E24-81AA-21BC16E73784}" dt="2022-06-24T10:42:45.306" v="30226" actId="552"/>
          <ac:spMkLst>
            <pc:docMk/>
            <pc:sldMk cId="2620772939" sldId="367"/>
            <ac:spMk id="3" creationId="{05875D99-7491-4F31-8E6A-2F968EB438A2}"/>
          </ac:spMkLst>
        </pc:spChg>
        <pc:spChg chg="mod">
          <ac:chgData name="Marcel Schrauwen" userId="a0eb31cc-fb57-4beb-a905-b50ad30eea93" providerId="ADAL" clId="{44323E89-2A6C-4E24-81AA-21BC16E73784}" dt="2022-06-24T10:44:29.313" v="30246" actId="207"/>
          <ac:spMkLst>
            <pc:docMk/>
            <pc:sldMk cId="2620772939" sldId="367"/>
            <ac:spMk id="43" creationId="{5ED6E748-C009-40D1-86F7-E0022F3D33F0}"/>
          </ac:spMkLst>
        </pc:spChg>
        <pc:spChg chg="mod">
          <ac:chgData name="Marcel Schrauwen" userId="a0eb31cc-fb57-4beb-a905-b50ad30eea93" providerId="ADAL" clId="{44323E89-2A6C-4E24-81AA-21BC16E73784}" dt="2022-06-24T10:44:29.313" v="30246" actId="207"/>
          <ac:spMkLst>
            <pc:docMk/>
            <pc:sldMk cId="2620772939" sldId="367"/>
            <ac:spMk id="44" creationId="{E45218B8-CEC1-434F-B6CA-4A191DA0310C}"/>
          </ac:spMkLst>
        </pc:spChg>
        <pc:spChg chg="mod">
          <ac:chgData name="Marcel Schrauwen" userId="a0eb31cc-fb57-4beb-a905-b50ad30eea93" providerId="ADAL" clId="{44323E89-2A6C-4E24-81AA-21BC16E73784}" dt="2022-06-24T10:45:17.194" v="30250" actId="207"/>
          <ac:spMkLst>
            <pc:docMk/>
            <pc:sldMk cId="2620772939" sldId="367"/>
            <ac:spMk id="45" creationId="{67C68B08-3615-42EA-8BF2-D3CD5FE60346}"/>
          </ac:spMkLst>
        </pc:spChg>
        <pc:spChg chg="mod">
          <ac:chgData name="Marcel Schrauwen" userId="a0eb31cc-fb57-4beb-a905-b50ad30eea93" providerId="ADAL" clId="{44323E89-2A6C-4E24-81AA-21BC16E73784}" dt="2022-06-24T10:44:29.313" v="30246" actId="207"/>
          <ac:spMkLst>
            <pc:docMk/>
            <pc:sldMk cId="2620772939" sldId="367"/>
            <ac:spMk id="49" creationId="{A7E6C057-29C9-4E48-A56B-5ADD1F82873D}"/>
          </ac:spMkLst>
        </pc:spChg>
        <pc:spChg chg="mod">
          <ac:chgData name="Marcel Schrauwen" userId="a0eb31cc-fb57-4beb-a905-b50ad30eea93" providerId="ADAL" clId="{44323E89-2A6C-4E24-81AA-21BC16E73784}" dt="2022-06-24T10:44:41.984" v="30247" actId="207"/>
          <ac:spMkLst>
            <pc:docMk/>
            <pc:sldMk cId="2620772939" sldId="367"/>
            <ac:spMk id="60" creationId="{EDA6BA1A-F01B-41DB-A555-A348CFF70599}"/>
          </ac:spMkLst>
        </pc:spChg>
        <pc:spChg chg="mod">
          <ac:chgData name="Marcel Schrauwen" userId="a0eb31cc-fb57-4beb-a905-b50ad30eea93" providerId="ADAL" clId="{44323E89-2A6C-4E24-81AA-21BC16E73784}" dt="2022-06-24T10:44:41.984" v="30247" actId="207"/>
          <ac:spMkLst>
            <pc:docMk/>
            <pc:sldMk cId="2620772939" sldId="367"/>
            <ac:spMk id="61" creationId="{AC73F208-6F2C-4C09-92DB-DFC14B922078}"/>
          </ac:spMkLst>
        </pc:spChg>
        <pc:spChg chg="mod">
          <ac:chgData name="Marcel Schrauwen" userId="a0eb31cc-fb57-4beb-a905-b50ad30eea93" providerId="ADAL" clId="{44323E89-2A6C-4E24-81AA-21BC16E73784}" dt="2022-06-24T10:44:41.984" v="30247" actId="207"/>
          <ac:spMkLst>
            <pc:docMk/>
            <pc:sldMk cId="2620772939" sldId="367"/>
            <ac:spMk id="62" creationId="{9D3D0CE9-19B8-4D48-9948-4CA5E8E46F23}"/>
          </ac:spMkLst>
        </pc:spChg>
        <pc:spChg chg="mod">
          <ac:chgData name="Marcel Schrauwen" userId="a0eb31cc-fb57-4beb-a905-b50ad30eea93" providerId="ADAL" clId="{44323E89-2A6C-4E24-81AA-21BC16E73784}" dt="2022-06-24T10:44:29.313" v="30246" actId="207"/>
          <ac:spMkLst>
            <pc:docMk/>
            <pc:sldMk cId="2620772939" sldId="367"/>
            <ac:spMk id="70" creationId="{2B4FBDF0-F9DF-409A-95B5-4B018F39F59F}"/>
          </ac:spMkLst>
        </pc:spChg>
        <pc:spChg chg="mod">
          <ac:chgData name="Marcel Schrauwen" userId="a0eb31cc-fb57-4beb-a905-b50ad30eea93" providerId="ADAL" clId="{44323E89-2A6C-4E24-81AA-21BC16E73784}" dt="2022-06-24T10:46:42.272" v="30267" actId="693"/>
          <ac:spMkLst>
            <pc:docMk/>
            <pc:sldMk cId="2620772939" sldId="367"/>
            <ac:spMk id="72" creationId="{CF4B051D-019D-4474-A0CE-AAC3E5891CFA}"/>
          </ac:spMkLst>
        </pc:spChg>
        <pc:spChg chg="del">
          <ac:chgData name="Marcel Schrauwen" userId="a0eb31cc-fb57-4beb-a905-b50ad30eea93" providerId="ADAL" clId="{44323E89-2A6C-4E24-81AA-21BC16E73784}" dt="2022-06-24T10:48:38.840" v="30268" actId="478"/>
          <ac:spMkLst>
            <pc:docMk/>
            <pc:sldMk cId="2620772939" sldId="367"/>
            <ac:spMk id="86" creationId="{16D0A127-70F9-4A00-AEB8-90521984BD74}"/>
          </ac:spMkLst>
        </pc:spChg>
        <pc:spChg chg="add mod">
          <ac:chgData name="Marcel Schrauwen" userId="a0eb31cc-fb57-4beb-a905-b50ad30eea93" providerId="ADAL" clId="{44323E89-2A6C-4E24-81AA-21BC16E73784}" dt="2022-06-24T10:42:45.306" v="30226" actId="552"/>
          <ac:spMkLst>
            <pc:docMk/>
            <pc:sldMk cId="2620772939" sldId="367"/>
            <ac:spMk id="106" creationId="{2D395FCC-73CF-4FAA-AB9B-A2BB32FB3BF2}"/>
          </ac:spMkLst>
        </pc:spChg>
        <pc:spChg chg="add mod">
          <ac:chgData name="Marcel Schrauwen" userId="a0eb31cc-fb57-4beb-a905-b50ad30eea93" providerId="ADAL" clId="{44323E89-2A6C-4E24-81AA-21BC16E73784}" dt="2022-06-24T10:42:45.306" v="30226" actId="552"/>
          <ac:spMkLst>
            <pc:docMk/>
            <pc:sldMk cId="2620772939" sldId="367"/>
            <ac:spMk id="107" creationId="{1B873BDC-6E15-44F1-9407-16730D4700CB}"/>
          </ac:spMkLst>
        </pc:spChg>
        <pc:spChg chg="add mod">
          <ac:chgData name="Marcel Schrauwen" userId="a0eb31cc-fb57-4beb-a905-b50ad30eea93" providerId="ADAL" clId="{44323E89-2A6C-4E24-81AA-21BC16E73784}" dt="2022-06-24T10:42:45.306" v="30226" actId="552"/>
          <ac:spMkLst>
            <pc:docMk/>
            <pc:sldMk cId="2620772939" sldId="367"/>
            <ac:spMk id="109" creationId="{FE125176-2691-482C-8744-A972DDCB2635}"/>
          </ac:spMkLst>
        </pc:spChg>
        <pc:spChg chg="add mod">
          <ac:chgData name="Marcel Schrauwen" userId="a0eb31cc-fb57-4beb-a905-b50ad30eea93" providerId="ADAL" clId="{44323E89-2A6C-4E24-81AA-21BC16E73784}" dt="2022-06-24T10:42:45.306" v="30226" actId="552"/>
          <ac:spMkLst>
            <pc:docMk/>
            <pc:sldMk cId="2620772939" sldId="367"/>
            <ac:spMk id="110" creationId="{6BA2F663-BE4F-46A9-8E0C-BAEA2CB73717}"/>
          </ac:spMkLst>
        </pc:spChg>
        <pc:spChg chg="add mod">
          <ac:chgData name="Marcel Schrauwen" userId="a0eb31cc-fb57-4beb-a905-b50ad30eea93" providerId="ADAL" clId="{44323E89-2A6C-4E24-81AA-21BC16E73784}" dt="2022-06-24T10:43:02.256" v="30228" actId="1076"/>
          <ac:spMkLst>
            <pc:docMk/>
            <pc:sldMk cId="2620772939" sldId="367"/>
            <ac:spMk id="111" creationId="{1B4A54AB-12DD-4D58-A44E-363E15389225}"/>
          </ac:spMkLst>
        </pc:spChg>
        <pc:spChg chg="add mod">
          <ac:chgData name="Marcel Schrauwen" userId="a0eb31cc-fb57-4beb-a905-b50ad30eea93" providerId="ADAL" clId="{44323E89-2A6C-4E24-81AA-21BC16E73784}" dt="2022-06-24T10:43:02.256" v="30228" actId="1076"/>
          <ac:spMkLst>
            <pc:docMk/>
            <pc:sldMk cId="2620772939" sldId="367"/>
            <ac:spMk id="138" creationId="{B5E3082A-4494-448C-98D6-6261794782EA}"/>
          </ac:spMkLst>
        </pc:spChg>
        <pc:spChg chg="add mod">
          <ac:chgData name="Marcel Schrauwen" userId="a0eb31cc-fb57-4beb-a905-b50ad30eea93" providerId="ADAL" clId="{44323E89-2A6C-4E24-81AA-21BC16E73784}" dt="2022-06-24T10:43:02.256" v="30228" actId="1076"/>
          <ac:spMkLst>
            <pc:docMk/>
            <pc:sldMk cId="2620772939" sldId="367"/>
            <ac:spMk id="143" creationId="{6B9BA823-5A01-4F2A-A283-462ECEE2F97A}"/>
          </ac:spMkLst>
        </pc:spChg>
        <pc:spChg chg="add mod">
          <ac:chgData name="Marcel Schrauwen" userId="a0eb31cc-fb57-4beb-a905-b50ad30eea93" providerId="ADAL" clId="{44323E89-2A6C-4E24-81AA-21BC16E73784}" dt="2022-07-05T11:16:47.121" v="33329"/>
          <ac:spMkLst>
            <pc:docMk/>
            <pc:sldMk cId="2620772939" sldId="367"/>
            <ac:spMk id="144" creationId="{808AA82B-A799-493C-85E1-5D23D07F3CC7}"/>
          </ac:spMkLst>
        </pc:spChg>
        <pc:spChg chg="add del mod">
          <ac:chgData name="Marcel Schrauwen" userId="a0eb31cc-fb57-4beb-a905-b50ad30eea93" providerId="ADAL" clId="{44323E89-2A6C-4E24-81AA-21BC16E73784}" dt="2022-06-24T10:43:33.232" v="30230" actId="478"/>
          <ac:spMkLst>
            <pc:docMk/>
            <pc:sldMk cId="2620772939" sldId="367"/>
            <ac:spMk id="144" creationId="{B776A8FA-C9CE-4887-8797-A3B2F58DBCCA}"/>
          </ac:spMkLst>
        </pc:spChg>
        <pc:spChg chg="mod">
          <ac:chgData name="Marcel Schrauwen" userId="a0eb31cc-fb57-4beb-a905-b50ad30eea93" providerId="ADAL" clId="{44323E89-2A6C-4E24-81AA-21BC16E73784}" dt="2022-06-24T10:44:29.313" v="30246" actId="207"/>
          <ac:spMkLst>
            <pc:docMk/>
            <pc:sldMk cId="2620772939" sldId="367"/>
            <ac:spMk id="145" creationId="{A3AEF945-B8DF-4886-B0DB-A0EFC5C34734}"/>
          </ac:spMkLst>
        </pc:spChg>
        <pc:spChg chg="mod">
          <ac:chgData name="Marcel Schrauwen" userId="a0eb31cc-fb57-4beb-a905-b50ad30eea93" providerId="ADAL" clId="{44323E89-2A6C-4E24-81AA-21BC16E73784}" dt="2022-06-24T10:44:29.313" v="30246" actId="207"/>
          <ac:spMkLst>
            <pc:docMk/>
            <pc:sldMk cId="2620772939" sldId="367"/>
            <ac:spMk id="146" creationId="{07F914A2-12CF-47B9-ACAF-4CEBE21852DF}"/>
          </ac:spMkLst>
        </pc:spChg>
        <pc:spChg chg="mod">
          <ac:chgData name="Marcel Schrauwen" userId="a0eb31cc-fb57-4beb-a905-b50ad30eea93" providerId="ADAL" clId="{44323E89-2A6C-4E24-81AA-21BC16E73784}" dt="2022-06-24T10:45:17.194" v="30250" actId="207"/>
          <ac:spMkLst>
            <pc:docMk/>
            <pc:sldMk cId="2620772939" sldId="367"/>
            <ac:spMk id="147" creationId="{7FE98951-1A5F-46B8-9419-95C76269B5C2}"/>
          </ac:spMkLst>
        </pc:spChg>
        <pc:spChg chg="mod">
          <ac:chgData name="Marcel Schrauwen" userId="a0eb31cc-fb57-4beb-a905-b50ad30eea93" providerId="ADAL" clId="{44323E89-2A6C-4E24-81AA-21BC16E73784}" dt="2022-06-24T10:44:01.173" v="30245" actId="20577"/>
          <ac:spMkLst>
            <pc:docMk/>
            <pc:sldMk cId="2620772939" sldId="367"/>
            <ac:spMk id="148" creationId="{DD4A9570-806D-41C9-92D3-F918BF5D313D}"/>
          </ac:spMkLst>
        </pc:spChg>
        <pc:spChg chg="mod">
          <ac:chgData name="Marcel Schrauwen" userId="a0eb31cc-fb57-4beb-a905-b50ad30eea93" providerId="ADAL" clId="{44323E89-2A6C-4E24-81AA-21BC16E73784}" dt="2022-06-24T10:44:29.313" v="30246" actId="207"/>
          <ac:spMkLst>
            <pc:docMk/>
            <pc:sldMk cId="2620772939" sldId="367"/>
            <ac:spMk id="149" creationId="{28B3C6AA-3E74-4CC7-9EFA-54C22098FD10}"/>
          </ac:spMkLst>
        </pc:spChg>
        <pc:spChg chg="mod">
          <ac:chgData name="Marcel Schrauwen" userId="a0eb31cc-fb57-4beb-a905-b50ad30eea93" providerId="ADAL" clId="{44323E89-2A6C-4E24-81AA-21BC16E73784}" dt="2022-06-24T10:44:29.313" v="30246" actId="207"/>
          <ac:spMkLst>
            <pc:docMk/>
            <pc:sldMk cId="2620772939" sldId="367"/>
            <ac:spMk id="154" creationId="{06051C83-B59A-473D-AE02-D1BDDE496043}"/>
          </ac:spMkLst>
        </pc:spChg>
        <pc:spChg chg="add del mod">
          <ac:chgData name="Marcel Schrauwen" userId="a0eb31cc-fb57-4beb-a905-b50ad30eea93" providerId="ADAL" clId="{44323E89-2A6C-4E24-81AA-21BC16E73784}" dt="2022-06-24T10:43:31.977" v="30229" actId="478"/>
          <ac:spMkLst>
            <pc:docMk/>
            <pc:sldMk cId="2620772939" sldId="367"/>
            <ac:spMk id="158" creationId="{EDFECAD2-674C-4AAD-82E8-5FAE993ED795}"/>
          </ac:spMkLst>
        </pc:spChg>
        <pc:spChg chg="add mod">
          <ac:chgData name="Marcel Schrauwen" userId="a0eb31cc-fb57-4beb-a905-b50ad30eea93" providerId="ADAL" clId="{44323E89-2A6C-4E24-81AA-21BC16E73784}" dt="2022-06-24T10:43:50.509" v="30232" actId="1076"/>
          <ac:spMkLst>
            <pc:docMk/>
            <pc:sldMk cId="2620772939" sldId="367"/>
            <ac:spMk id="159" creationId="{6040F535-62C5-43C0-B8F4-2A6B322D2175}"/>
          </ac:spMkLst>
        </pc:spChg>
        <pc:spChg chg="add mod">
          <ac:chgData name="Marcel Schrauwen" userId="a0eb31cc-fb57-4beb-a905-b50ad30eea93" providerId="ADAL" clId="{44323E89-2A6C-4E24-81AA-21BC16E73784}" dt="2022-06-24T10:43:50.509" v="30232" actId="1076"/>
          <ac:spMkLst>
            <pc:docMk/>
            <pc:sldMk cId="2620772939" sldId="367"/>
            <ac:spMk id="160" creationId="{C7A8CB8A-8989-482C-A159-8B01D5F64C6D}"/>
          </ac:spMkLst>
        </pc:spChg>
        <pc:spChg chg="add mod">
          <ac:chgData name="Marcel Schrauwen" userId="a0eb31cc-fb57-4beb-a905-b50ad30eea93" providerId="ADAL" clId="{44323E89-2A6C-4E24-81AA-21BC16E73784}" dt="2022-06-24T10:43:50.509" v="30232" actId="1076"/>
          <ac:spMkLst>
            <pc:docMk/>
            <pc:sldMk cId="2620772939" sldId="367"/>
            <ac:spMk id="161" creationId="{EE9728D6-77A9-42E9-8D45-77364C450ED5}"/>
          </ac:spMkLst>
        </pc:spChg>
        <pc:spChg chg="add mod">
          <ac:chgData name="Marcel Schrauwen" userId="a0eb31cc-fb57-4beb-a905-b50ad30eea93" providerId="ADAL" clId="{44323E89-2A6C-4E24-81AA-21BC16E73784}" dt="2022-06-24T10:43:50.509" v="30232" actId="1076"/>
          <ac:spMkLst>
            <pc:docMk/>
            <pc:sldMk cId="2620772939" sldId="367"/>
            <ac:spMk id="162" creationId="{99163141-4A66-4ED1-9C71-A8DA1065ED75}"/>
          </ac:spMkLst>
        </pc:spChg>
        <pc:spChg chg="add mod">
          <ac:chgData name="Marcel Schrauwen" userId="a0eb31cc-fb57-4beb-a905-b50ad30eea93" providerId="ADAL" clId="{44323E89-2A6C-4E24-81AA-21BC16E73784}" dt="2022-06-24T10:43:50.509" v="30232" actId="1076"/>
          <ac:spMkLst>
            <pc:docMk/>
            <pc:sldMk cId="2620772939" sldId="367"/>
            <ac:spMk id="163" creationId="{A385DAC0-EA02-492E-9DDD-0D60F12977CD}"/>
          </ac:spMkLst>
        </pc:spChg>
      </pc:sldChg>
      <pc:sldChg chg="add del">
        <pc:chgData name="Marcel Schrauwen" userId="a0eb31cc-fb57-4beb-a905-b50ad30eea93" providerId="ADAL" clId="{44323E89-2A6C-4E24-81AA-21BC16E73784}" dt="2022-06-24T10:37:24.459" v="29957" actId="2696"/>
        <pc:sldMkLst>
          <pc:docMk/>
          <pc:sldMk cId="2836005294" sldId="367"/>
        </pc:sldMkLst>
      </pc:sldChg>
      <pc:sldChg chg="addSp delSp modSp add mod">
        <pc:chgData name="Marcel Schrauwen" userId="a0eb31cc-fb57-4beb-a905-b50ad30eea93" providerId="ADAL" clId="{44323E89-2A6C-4E24-81AA-21BC16E73784}" dt="2022-07-05T11:16:45.988" v="33328"/>
        <pc:sldMkLst>
          <pc:docMk/>
          <pc:sldMk cId="1415793900" sldId="368"/>
        </pc:sldMkLst>
        <pc:spChg chg="mod">
          <ac:chgData name="Marcel Schrauwen" userId="a0eb31cc-fb57-4beb-a905-b50ad30eea93" providerId="ADAL" clId="{44323E89-2A6C-4E24-81AA-21BC16E73784}" dt="2022-06-24T10:46:28.868" v="30266" actId="693"/>
          <ac:spMkLst>
            <pc:docMk/>
            <pc:sldMk cId="1415793900" sldId="368"/>
            <ac:spMk id="72" creationId="{CF4B051D-019D-4474-A0CE-AAC3E5891CFA}"/>
          </ac:spMkLst>
        </pc:spChg>
        <pc:spChg chg="del">
          <ac:chgData name="Marcel Schrauwen" userId="a0eb31cc-fb57-4beb-a905-b50ad30eea93" providerId="ADAL" clId="{44323E89-2A6C-4E24-81AA-21BC16E73784}" dt="2022-06-24T10:44:55.032" v="30249" actId="478"/>
          <ac:spMkLst>
            <pc:docMk/>
            <pc:sldMk cId="1415793900" sldId="368"/>
            <ac:spMk id="86" creationId="{16D0A127-70F9-4A00-AEB8-90521984BD74}"/>
          </ac:spMkLst>
        </pc:spChg>
        <pc:spChg chg="add mod">
          <ac:chgData name="Marcel Schrauwen" userId="a0eb31cc-fb57-4beb-a905-b50ad30eea93" providerId="ADAL" clId="{44323E89-2A6C-4E24-81AA-21BC16E73784}" dt="2022-07-05T11:13:35.750" v="33272"/>
          <ac:spMkLst>
            <pc:docMk/>
            <pc:sldMk cId="1415793900" sldId="368"/>
            <ac:spMk id="106" creationId="{444D769D-5186-499F-9EC7-8311EA1C5756}"/>
          </ac:spMkLst>
        </pc:spChg>
        <pc:spChg chg="add mod">
          <ac:chgData name="Marcel Schrauwen" userId="a0eb31cc-fb57-4beb-a905-b50ad30eea93" providerId="ADAL" clId="{44323E89-2A6C-4E24-81AA-21BC16E73784}" dt="2022-07-05T11:16:45.988" v="33328"/>
          <ac:spMkLst>
            <pc:docMk/>
            <pc:sldMk cId="1415793900" sldId="368"/>
            <ac:spMk id="107" creationId="{EAA6E930-61D8-4C97-BC8C-0DCCB0C1C467}"/>
          </ac:spMkLst>
        </pc:spChg>
      </pc:sldChg>
      <pc:sldChg chg="modSp add mod ord">
        <pc:chgData name="Marcel Schrauwen" userId="a0eb31cc-fb57-4beb-a905-b50ad30eea93" providerId="ADAL" clId="{44323E89-2A6C-4E24-81AA-21BC16E73784}" dt="2022-06-24T10:51:13.372" v="30331" actId="20577"/>
        <pc:sldMkLst>
          <pc:docMk/>
          <pc:sldMk cId="1606086284" sldId="369"/>
        </pc:sldMkLst>
        <pc:spChg chg="mod">
          <ac:chgData name="Marcel Schrauwen" userId="a0eb31cc-fb57-4beb-a905-b50ad30eea93" providerId="ADAL" clId="{44323E89-2A6C-4E24-81AA-21BC16E73784}" dt="2022-06-24T10:51:13.372" v="30331" actId="20577"/>
          <ac:spMkLst>
            <pc:docMk/>
            <pc:sldMk cId="1606086284" sldId="369"/>
            <ac:spMk id="2" creationId="{83A2AF0A-541F-4276-B9B8-FC707E0C3AEC}"/>
          </ac:spMkLst>
        </pc:spChg>
      </pc:sldChg>
      <pc:sldChg chg="addSp delSp modSp new mod">
        <pc:chgData name="Marcel Schrauwen" userId="a0eb31cc-fb57-4beb-a905-b50ad30eea93" providerId="ADAL" clId="{44323E89-2A6C-4E24-81AA-21BC16E73784}" dt="2022-07-06T10:54:10.668" v="34561" actId="20577"/>
        <pc:sldMkLst>
          <pc:docMk/>
          <pc:sldMk cId="2516290621" sldId="370"/>
        </pc:sldMkLst>
        <pc:spChg chg="del">
          <ac:chgData name="Marcel Schrauwen" userId="a0eb31cc-fb57-4beb-a905-b50ad30eea93" providerId="ADAL" clId="{44323E89-2A6C-4E24-81AA-21BC16E73784}" dt="2022-07-05T11:06:37.265" v="33004" actId="478"/>
          <ac:spMkLst>
            <pc:docMk/>
            <pc:sldMk cId="2516290621" sldId="370"/>
            <ac:spMk id="2" creationId="{B23928EF-1C1A-4F17-8AA4-DD64D65E007D}"/>
          </ac:spMkLst>
        </pc:spChg>
        <pc:spChg chg="del mod">
          <ac:chgData name="Marcel Schrauwen" userId="a0eb31cc-fb57-4beb-a905-b50ad30eea93" providerId="ADAL" clId="{44323E89-2A6C-4E24-81AA-21BC16E73784}" dt="2022-07-05T11:06:38.570" v="33005" actId="478"/>
          <ac:spMkLst>
            <pc:docMk/>
            <pc:sldMk cId="2516290621" sldId="370"/>
            <ac:spMk id="4" creationId="{67326706-C020-4FB1-B4E7-C48589F3C6B7}"/>
          </ac:spMkLst>
        </pc:spChg>
        <pc:spChg chg="mod">
          <ac:chgData name="Marcel Schrauwen" userId="a0eb31cc-fb57-4beb-a905-b50ad30eea93" providerId="ADAL" clId="{44323E89-2A6C-4E24-81AA-21BC16E73784}" dt="2022-07-05T11:06:05.599" v="32990" actId="20577"/>
          <ac:spMkLst>
            <pc:docMk/>
            <pc:sldMk cId="2516290621" sldId="370"/>
            <ac:spMk id="5" creationId="{D8026CE6-0AFE-4C91-A060-16B873B2E10C}"/>
          </ac:spMkLst>
        </pc:spChg>
        <pc:spChg chg="del">
          <ac:chgData name="Marcel Schrauwen" userId="a0eb31cc-fb57-4beb-a905-b50ad30eea93" providerId="ADAL" clId="{44323E89-2A6C-4E24-81AA-21BC16E73784}" dt="2022-07-05T11:06:40.093" v="33006" actId="478"/>
          <ac:spMkLst>
            <pc:docMk/>
            <pc:sldMk cId="2516290621" sldId="370"/>
            <ac:spMk id="6" creationId="{D8AEC5F3-BC07-4F9E-B65D-07AAD2A1E7E9}"/>
          </ac:spMkLst>
        </pc:spChg>
        <pc:spChg chg="add del mod topLvl">
          <ac:chgData name="Marcel Schrauwen" userId="a0eb31cc-fb57-4beb-a905-b50ad30eea93" providerId="ADAL" clId="{44323E89-2A6C-4E24-81AA-21BC16E73784}" dt="2022-07-05T11:07:35.559" v="33024"/>
          <ac:spMkLst>
            <pc:docMk/>
            <pc:sldMk cId="2516290621" sldId="370"/>
            <ac:spMk id="7" creationId="{2CF76B28-0A13-4075-933D-3ADCC45D89A5}"/>
          </ac:spMkLst>
        </pc:spChg>
        <pc:spChg chg="add del mod topLvl">
          <ac:chgData name="Marcel Schrauwen" userId="a0eb31cc-fb57-4beb-a905-b50ad30eea93" providerId="ADAL" clId="{44323E89-2A6C-4E24-81AA-21BC16E73784}" dt="2022-07-05T11:07:35.559" v="33024"/>
          <ac:spMkLst>
            <pc:docMk/>
            <pc:sldMk cId="2516290621" sldId="370"/>
            <ac:spMk id="8" creationId="{9F19D41C-CC62-4655-A37D-125DA73D761F}"/>
          </ac:spMkLst>
        </pc:spChg>
        <pc:spChg chg="add del mod topLvl">
          <ac:chgData name="Marcel Schrauwen" userId="a0eb31cc-fb57-4beb-a905-b50ad30eea93" providerId="ADAL" clId="{44323E89-2A6C-4E24-81AA-21BC16E73784}" dt="2022-07-05T11:07:35.559" v="33024"/>
          <ac:spMkLst>
            <pc:docMk/>
            <pc:sldMk cId="2516290621" sldId="370"/>
            <ac:spMk id="9" creationId="{F3C5A228-7F3E-4458-802A-A7867AC5C02D}"/>
          </ac:spMkLst>
        </pc:spChg>
        <pc:spChg chg="add del mod topLvl">
          <ac:chgData name="Marcel Schrauwen" userId="a0eb31cc-fb57-4beb-a905-b50ad30eea93" providerId="ADAL" clId="{44323E89-2A6C-4E24-81AA-21BC16E73784}" dt="2022-07-05T11:07:35.559" v="33024"/>
          <ac:spMkLst>
            <pc:docMk/>
            <pc:sldMk cId="2516290621" sldId="370"/>
            <ac:spMk id="10" creationId="{503ACDC8-13B6-4CCE-9679-B66426E88F26}"/>
          </ac:spMkLst>
        </pc:spChg>
        <pc:spChg chg="add del mod topLvl">
          <ac:chgData name="Marcel Schrauwen" userId="a0eb31cc-fb57-4beb-a905-b50ad30eea93" providerId="ADAL" clId="{44323E89-2A6C-4E24-81AA-21BC16E73784}" dt="2022-07-05T11:07:35.559" v="33024"/>
          <ac:spMkLst>
            <pc:docMk/>
            <pc:sldMk cId="2516290621" sldId="370"/>
            <ac:spMk id="11" creationId="{105FB8FC-A1B4-482A-8B34-688E5F315DD9}"/>
          </ac:spMkLst>
        </pc:spChg>
        <pc:spChg chg="add del mod topLvl">
          <ac:chgData name="Marcel Schrauwen" userId="a0eb31cc-fb57-4beb-a905-b50ad30eea93" providerId="ADAL" clId="{44323E89-2A6C-4E24-81AA-21BC16E73784}" dt="2022-07-05T11:07:35.559" v="33024"/>
          <ac:spMkLst>
            <pc:docMk/>
            <pc:sldMk cId="2516290621" sldId="370"/>
            <ac:spMk id="12" creationId="{FD91B790-6620-47CD-A5B9-313141A0BB5E}"/>
          </ac:spMkLst>
        </pc:spChg>
        <pc:spChg chg="add del mod topLvl">
          <ac:chgData name="Marcel Schrauwen" userId="a0eb31cc-fb57-4beb-a905-b50ad30eea93" providerId="ADAL" clId="{44323E89-2A6C-4E24-81AA-21BC16E73784}" dt="2022-07-05T11:07:35.559" v="33024"/>
          <ac:spMkLst>
            <pc:docMk/>
            <pc:sldMk cId="2516290621" sldId="370"/>
            <ac:spMk id="13" creationId="{DB748D27-A049-492A-ABA7-36A11836752A}"/>
          </ac:spMkLst>
        </pc:spChg>
        <pc:spChg chg="add del mod topLvl">
          <ac:chgData name="Marcel Schrauwen" userId="a0eb31cc-fb57-4beb-a905-b50ad30eea93" providerId="ADAL" clId="{44323E89-2A6C-4E24-81AA-21BC16E73784}" dt="2022-07-05T11:07:35.559" v="33024"/>
          <ac:spMkLst>
            <pc:docMk/>
            <pc:sldMk cId="2516290621" sldId="370"/>
            <ac:spMk id="22" creationId="{53B1FE44-0541-45F3-BA7E-EBB319735948}"/>
          </ac:spMkLst>
        </pc:spChg>
        <pc:spChg chg="add del mod topLvl">
          <ac:chgData name="Marcel Schrauwen" userId="a0eb31cc-fb57-4beb-a905-b50ad30eea93" providerId="ADAL" clId="{44323E89-2A6C-4E24-81AA-21BC16E73784}" dt="2022-07-05T11:07:35.559" v="33024"/>
          <ac:spMkLst>
            <pc:docMk/>
            <pc:sldMk cId="2516290621" sldId="370"/>
            <ac:spMk id="23" creationId="{DC8957ED-6772-44DD-9D6F-552E56E8DDAF}"/>
          </ac:spMkLst>
        </pc:spChg>
        <pc:spChg chg="add del mod topLvl">
          <ac:chgData name="Marcel Schrauwen" userId="a0eb31cc-fb57-4beb-a905-b50ad30eea93" providerId="ADAL" clId="{44323E89-2A6C-4E24-81AA-21BC16E73784}" dt="2022-07-05T11:07:35.559" v="33024"/>
          <ac:spMkLst>
            <pc:docMk/>
            <pc:sldMk cId="2516290621" sldId="370"/>
            <ac:spMk id="24" creationId="{BFCA12B8-BF1F-45C5-96BF-E4C654694C0E}"/>
          </ac:spMkLst>
        </pc:spChg>
        <pc:spChg chg="add del mod topLvl">
          <ac:chgData name="Marcel Schrauwen" userId="a0eb31cc-fb57-4beb-a905-b50ad30eea93" providerId="ADAL" clId="{44323E89-2A6C-4E24-81AA-21BC16E73784}" dt="2022-07-05T11:07:35.559" v="33024"/>
          <ac:spMkLst>
            <pc:docMk/>
            <pc:sldMk cId="2516290621" sldId="370"/>
            <ac:spMk id="25" creationId="{4FAE4DCF-197E-40CF-AE22-E7AE5B3885A3}"/>
          </ac:spMkLst>
        </pc:spChg>
        <pc:spChg chg="add del mod topLvl">
          <ac:chgData name="Marcel Schrauwen" userId="a0eb31cc-fb57-4beb-a905-b50ad30eea93" providerId="ADAL" clId="{44323E89-2A6C-4E24-81AA-21BC16E73784}" dt="2022-07-05T11:07:35.559" v="33024"/>
          <ac:spMkLst>
            <pc:docMk/>
            <pc:sldMk cId="2516290621" sldId="370"/>
            <ac:spMk id="26" creationId="{D8383524-5DEF-43AD-8DCA-C19F515186E8}"/>
          </ac:spMkLst>
        </pc:spChg>
        <pc:spChg chg="add del mod topLvl">
          <ac:chgData name="Marcel Schrauwen" userId="a0eb31cc-fb57-4beb-a905-b50ad30eea93" providerId="ADAL" clId="{44323E89-2A6C-4E24-81AA-21BC16E73784}" dt="2022-07-05T11:07:35.559" v="33024"/>
          <ac:spMkLst>
            <pc:docMk/>
            <pc:sldMk cId="2516290621" sldId="370"/>
            <ac:spMk id="27" creationId="{F7F3540A-6FAF-41B7-9066-6A1ED28FA43F}"/>
          </ac:spMkLst>
        </pc:spChg>
        <pc:spChg chg="add del mod topLvl">
          <ac:chgData name="Marcel Schrauwen" userId="a0eb31cc-fb57-4beb-a905-b50ad30eea93" providerId="ADAL" clId="{44323E89-2A6C-4E24-81AA-21BC16E73784}" dt="2022-07-05T11:07:35.559" v="33024"/>
          <ac:spMkLst>
            <pc:docMk/>
            <pc:sldMk cId="2516290621" sldId="370"/>
            <ac:spMk id="28" creationId="{F389B4C0-1CE4-470B-B4EF-76D1E889CD21}"/>
          </ac:spMkLst>
        </pc:spChg>
        <pc:spChg chg="add del mod topLvl">
          <ac:chgData name="Marcel Schrauwen" userId="a0eb31cc-fb57-4beb-a905-b50ad30eea93" providerId="ADAL" clId="{44323E89-2A6C-4E24-81AA-21BC16E73784}" dt="2022-07-05T11:07:35.559" v="33024"/>
          <ac:spMkLst>
            <pc:docMk/>
            <pc:sldMk cId="2516290621" sldId="370"/>
            <ac:spMk id="31" creationId="{7FEECEC4-2933-4358-B887-795566915FAA}"/>
          </ac:spMkLst>
        </pc:spChg>
        <pc:spChg chg="add del mod topLvl">
          <ac:chgData name="Marcel Schrauwen" userId="a0eb31cc-fb57-4beb-a905-b50ad30eea93" providerId="ADAL" clId="{44323E89-2A6C-4E24-81AA-21BC16E73784}" dt="2022-07-05T11:07:35.559" v="33024"/>
          <ac:spMkLst>
            <pc:docMk/>
            <pc:sldMk cId="2516290621" sldId="370"/>
            <ac:spMk id="32" creationId="{3FD54A5C-84FA-4F78-B81A-31595DC874A9}"/>
          </ac:spMkLst>
        </pc:spChg>
        <pc:spChg chg="add del mod">
          <ac:chgData name="Marcel Schrauwen" userId="a0eb31cc-fb57-4beb-a905-b50ad30eea93" providerId="ADAL" clId="{44323E89-2A6C-4E24-81AA-21BC16E73784}" dt="2022-07-05T11:07:32.115" v="33017"/>
          <ac:spMkLst>
            <pc:docMk/>
            <pc:sldMk cId="2516290621" sldId="370"/>
            <ac:spMk id="34" creationId="{2C32F084-B658-4665-B0D3-69E04FB02E9F}"/>
          </ac:spMkLst>
        </pc:spChg>
        <pc:spChg chg="add mod topLvl">
          <ac:chgData name="Marcel Schrauwen" userId="a0eb31cc-fb57-4beb-a905-b50ad30eea93" providerId="ADAL" clId="{44323E89-2A6C-4E24-81AA-21BC16E73784}" dt="2022-07-05T11:09:25.022" v="33051" actId="255"/>
          <ac:spMkLst>
            <pc:docMk/>
            <pc:sldMk cId="2516290621" sldId="370"/>
            <ac:spMk id="35" creationId="{BD6E9655-B106-4834-9C44-E3436174EB70}"/>
          </ac:spMkLst>
        </pc:spChg>
        <pc:spChg chg="add mod topLvl">
          <ac:chgData name="Marcel Schrauwen" userId="a0eb31cc-fb57-4beb-a905-b50ad30eea93" providerId="ADAL" clId="{44323E89-2A6C-4E24-81AA-21BC16E73784}" dt="2022-07-05T11:09:25.022" v="33051" actId="255"/>
          <ac:spMkLst>
            <pc:docMk/>
            <pc:sldMk cId="2516290621" sldId="370"/>
            <ac:spMk id="36" creationId="{34FD4DFB-C2DE-4728-A794-2884ED27E8F0}"/>
          </ac:spMkLst>
        </pc:spChg>
        <pc:spChg chg="add mod topLvl">
          <ac:chgData name="Marcel Schrauwen" userId="a0eb31cc-fb57-4beb-a905-b50ad30eea93" providerId="ADAL" clId="{44323E89-2A6C-4E24-81AA-21BC16E73784}" dt="2022-07-05T12:51:42.630" v="34282" actId="207"/>
          <ac:spMkLst>
            <pc:docMk/>
            <pc:sldMk cId="2516290621" sldId="370"/>
            <ac:spMk id="37" creationId="{544A969A-6B5F-4C3F-AE0C-6BEC29C9C214}"/>
          </ac:spMkLst>
        </pc:spChg>
        <pc:spChg chg="add mod topLvl">
          <ac:chgData name="Marcel Schrauwen" userId="a0eb31cc-fb57-4beb-a905-b50ad30eea93" providerId="ADAL" clId="{44323E89-2A6C-4E24-81AA-21BC16E73784}" dt="2022-07-05T11:09:25.022" v="33051" actId="255"/>
          <ac:spMkLst>
            <pc:docMk/>
            <pc:sldMk cId="2516290621" sldId="370"/>
            <ac:spMk id="38" creationId="{283B8309-257E-4375-9171-5814E07BDDA1}"/>
          </ac:spMkLst>
        </pc:spChg>
        <pc:spChg chg="add mod topLvl">
          <ac:chgData name="Marcel Schrauwen" userId="a0eb31cc-fb57-4beb-a905-b50ad30eea93" providerId="ADAL" clId="{44323E89-2A6C-4E24-81AA-21BC16E73784}" dt="2022-07-05T11:09:25.022" v="33051" actId="255"/>
          <ac:spMkLst>
            <pc:docMk/>
            <pc:sldMk cId="2516290621" sldId="370"/>
            <ac:spMk id="39" creationId="{B083B7BA-FAE4-4FFC-906C-E86D58B09027}"/>
          </ac:spMkLst>
        </pc:spChg>
        <pc:spChg chg="add mod topLvl">
          <ac:chgData name="Marcel Schrauwen" userId="a0eb31cc-fb57-4beb-a905-b50ad30eea93" providerId="ADAL" clId="{44323E89-2A6C-4E24-81AA-21BC16E73784}" dt="2022-07-05T11:09:25.022" v="33051" actId="255"/>
          <ac:spMkLst>
            <pc:docMk/>
            <pc:sldMk cId="2516290621" sldId="370"/>
            <ac:spMk id="40" creationId="{924ADB73-F5E5-4ABB-A41E-3E54CFB2A139}"/>
          </ac:spMkLst>
        </pc:spChg>
        <pc:spChg chg="add mod topLvl">
          <ac:chgData name="Marcel Schrauwen" userId="a0eb31cc-fb57-4beb-a905-b50ad30eea93" providerId="ADAL" clId="{44323E89-2A6C-4E24-81AA-21BC16E73784}" dt="2022-07-05T11:08:34.544" v="33039" actId="1076"/>
          <ac:spMkLst>
            <pc:docMk/>
            <pc:sldMk cId="2516290621" sldId="370"/>
            <ac:spMk id="47" creationId="{2E949F60-9F42-4547-B68F-D04091B408FB}"/>
          </ac:spMkLst>
        </pc:spChg>
        <pc:spChg chg="add mod topLvl">
          <ac:chgData name="Marcel Schrauwen" userId="a0eb31cc-fb57-4beb-a905-b50ad30eea93" providerId="ADAL" clId="{44323E89-2A6C-4E24-81AA-21BC16E73784}" dt="2022-07-05T11:09:11.579" v="33050" actId="1076"/>
          <ac:spMkLst>
            <pc:docMk/>
            <pc:sldMk cId="2516290621" sldId="370"/>
            <ac:spMk id="48" creationId="{B5CFD676-B14B-443A-9D88-9725376A8C40}"/>
          </ac:spMkLst>
        </pc:spChg>
        <pc:spChg chg="add mod topLvl">
          <ac:chgData name="Marcel Schrauwen" userId="a0eb31cc-fb57-4beb-a905-b50ad30eea93" providerId="ADAL" clId="{44323E89-2A6C-4E24-81AA-21BC16E73784}" dt="2022-07-05T11:08:57.204" v="33046" actId="14100"/>
          <ac:spMkLst>
            <pc:docMk/>
            <pc:sldMk cId="2516290621" sldId="370"/>
            <ac:spMk id="49" creationId="{8F15F846-42BC-43D2-A6D8-DBBB2D54E1F8}"/>
          </ac:spMkLst>
        </pc:spChg>
        <pc:spChg chg="add mod topLvl">
          <ac:chgData name="Marcel Schrauwen" userId="a0eb31cc-fb57-4beb-a905-b50ad30eea93" providerId="ADAL" clId="{44323E89-2A6C-4E24-81AA-21BC16E73784}" dt="2022-07-05T11:08:41.580" v="33041" actId="1076"/>
          <ac:spMkLst>
            <pc:docMk/>
            <pc:sldMk cId="2516290621" sldId="370"/>
            <ac:spMk id="50" creationId="{3C24BCC8-2F4B-4C6F-A665-285AE661B307}"/>
          </ac:spMkLst>
        </pc:spChg>
        <pc:spChg chg="add mod topLvl">
          <ac:chgData name="Marcel Schrauwen" userId="a0eb31cc-fb57-4beb-a905-b50ad30eea93" providerId="ADAL" clId="{44323E89-2A6C-4E24-81AA-21BC16E73784}" dt="2022-07-05T11:08:52.659" v="33044" actId="14100"/>
          <ac:spMkLst>
            <pc:docMk/>
            <pc:sldMk cId="2516290621" sldId="370"/>
            <ac:spMk id="51" creationId="{4D66395A-C050-4F69-8667-45608260D7A5}"/>
          </ac:spMkLst>
        </pc:spChg>
        <pc:spChg chg="add mod topLvl">
          <ac:chgData name="Marcel Schrauwen" userId="a0eb31cc-fb57-4beb-a905-b50ad30eea93" providerId="ADAL" clId="{44323E89-2A6C-4E24-81AA-21BC16E73784}" dt="2022-07-05T12:52:14.139" v="34286" actId="1076"/>
          <ac:spMkLst>
            <pc:docMk/>
            <pc:sldMk cId="2516290621" sldId="370"/>
            <ac:spMk id="54" creationId="{3108ABD0-C96F-45D3-BF1B-97B163B9FA49}"/>
          </ac:spMkLst>
        </pc:spChg>
        <pc:spChg chg="add mod topLvl">
          <ac:chgData name="Marcel Schrauwen" userId="a0eb31cc-fb57-4beb-a905-b50ad30eea93" providerId="ADAL" clId="{44323E89-2A6C-4E24-81AA-21BC16E73784}" dt="2022-07-05T11:09:02.860" v="33048" actId="14100"/>
          <ac:spMkLst>
            <pc:docMk/>
            <pc:sldMk cId="2516290621" sldId="370"/>
            <ac:spMk id="55" creationId="{F47EC04B-8155-47E7-9D19-61A3A99ED2A9}"/>
          </ac:spMkLst>
        </pc:spChg>
        <pc:spChg chg="add mod topLvl">
          <ac:chgData name="Marcel Schrauwen" userId="a0eb31cc-fb57-4beb-a905-b50ad30eea93" providerId="ADAL" clId="{44323E89-2A6C-4E24-81AA-21BC16E73784}" dt="2022-07-05T11:08:46.491" v="33042" actId="1076"/>
          <ac:spMkLst>
            <pc:docMk/>
            <pc:sldMk cId="2516290621" sldId="370"/>
            <ac:spMk id="58" creationId="{382F678B-595B-4253-9870-0A8DEFB405EC}"/>
          </ac:spMkLst>
        </pc:spChg>
        <pc:spChg chg="add mod topLvl">
          <ac:chgData name="Marcel Schrauwen" userId="a0eb31cc-fb57-4beb-a905-b50ad30eea93" providerId="ADAL" clId="{44323E89-2A6C-4E24-81AA-21BC16E73784}" dt="2022-07-05T11:08:50.004" v="33043" actId="1076"/>
          <ac:spMkLst>
            <pc:docMk/>
            <pc:sldMk cId="2516290621" sldId="370"/>
            <ac:spMk id="59" creationId="{D880D9D4-D208-4F05-B4B4-53E57A96D3EA}"/>
          </ac:spMkLst>
        </pc:spChg>
        <pc:spChg chg="add mod">
          <ac:chgData name="Marcel Schrauwen" userId="a0eb31cc-fb57-4beb-a905-b50ad30eea93" providerId="ADAL" clId="{44323E89-2A6C-4E24-81AA-21BC16E73784}" dt="2022-07-06T10:51:30.287" v="34331" actId="1076"/>
          <ac:spMkLst>
            <pc:docMk/>
            <pc:sldMk cId="2516290621" sldId="370"/>
            <ac:spMk id="69" creationId="{F72107AC-20FF-4331-87D0-76E643EEE0D4}"/>
          </ac:spMkLst>
        </pc:spChg>
        <pc:spChg chg="add mod">
          <ac:chgData name="Marcel Schrauwen" userId="a0eb31cc-fb57-4beb-a905-b50ad30eea93" providerId="ADAL" clId="{44323E89-2A6C-4E24-81AA-21BC16E73784}" dt="2022-07-06T10:54:10.668" v="34561" actId="20577"/>
          <ac:spMkLst>
            <pc:docMk/>
            <pc:sldMk cId="2516290621" sldId="370"/>
            <ac:spMk id="70" creationId="{A3E98CFF-55F4-4566-B40D-BACD75E5FFBB}"/>
          </ac:spMkLst>
        </pc:spChg>
        <pc:spChg chg="add mod">
          <ac:chgData name="Marcel Schrauwen" userId="a0eb31cc-fb57-4beb-a905-b50ad30eea93" providerId="ADAL" clId="{44323E89-2A6C-4E24-81AA-21BC16E73784}" dt="2022-07-05T11:17:09.399" v="33334" actId="1076"/>
          <ac:spMkLst>
            <pc:docMk/>
            <pc:sldMk cId="2516290621" sldId="370"/>
            <ac:spMk id="71" creationId="{5D2F62E8-383B-4317-B575-754CC3FE2711}"/>
          </ac:spMkLst>
        </pc:spChg>
        <pc:grpChg chg="add del mod">
          <ac:chgData name="Marcel Schrauwen" userId="a0eb31cc-fb57-4beb-a905-b50ad30eea93" providerId="ADAL" clId="{44323E89-2A6C-4E24-81AA-21BC16E73784}" dt="2022-07-05T11:07:35.067" v="33023" actId="164"/>
          <ac:grpSpMkLst>
            <pc:docMk/>
            <pc:sldMk cId="2516290621" sldId="370"/>
            <ac:grpSpMk id="33" creationId="{300F5480-9BFD-47C6-8FC2-ABCD89449B08}"/>
          </ac:grpSpMkLst>
        </pc:grpChg>
        <pc:grpChg chg="add del mod">
          <ac:chgData name="Marcel Schrauwen" userId="a0eb31cc-fb57-4beb-a905-b50ad30eea93" providerId="ADAL" clId="{44323E89-2A6C-4E24-81AA-21BC16E73784}" dt="2022-07-05T11:08:13.074" v="33032" actId="165"/>
          <ac:grpSpMkLst>
            <pc:docMk/>
            <pc:sldMk cId="2516290621" sldId="370"/>
            <ac:grpSpMk id="60" creationId="{042BD1AB-C0B1-41B6-BD29-3DD91BD60E29}"/>
          </ac:grpSpMkLst>
        </pc:grpChg>
        <pc:cxnChg chg="add del mod topLvl">
          <ac:chgData name="Marcel Schrauwen" userId="a0eb31cc-fb57-4beb-a905-b50ad30eea93" providerId="ADAL" clId="{44323E89-2A6C-4E24-81AA-21BC16E73784}" dt="2022-07-05T11:07:35.559" v="33024"/>
          <ac:cxnSpMkLst>
            <pc:docMk/>
            <pc:sldMk cId="2516290621" sldId="370"/>
            <ac:cxnSpMk id="14" creationId="{8DAE2FB9-7E95-4869-A3F9-FE5BD842F41D}"/>
          </ac:cxnSpMkLst>
        </pc:cxnChg>
        <pc:cxnChg chg="add del mod topLvl">
          <ac:chgData name="Marcel Schrauwen" userId="a0eb31cc-fb57-4beb-a905-b50ad30eea93" providerId="ADAL" clId="{44323E89-2A6C-4E24-81AA-21BC16E73784}" dt="2022-07-05T11:07:35.559" v="33024"/>
          <ac:cxnSpMkLst>
            <pc:docMk/>
            <pc:sldMk cId="2516290621" sldId="370"/>
            <ac:cxnSpMk id="15" creationId="{A85CCF3D-C9F0-4539-AF36-9F676FE333C5}"/>
          </ac:cxnSpMkLst>
        </pc:cxnChg>
        <pc:cxnChg chg="add del mod topLvl">
          <ac:chgData name="Marcel Schrauwen" userId="a0eb31cc-fb57-4beb-a905-b50ad30eea93" providerId="ADAL" clId="{44323E89-2A6C-4E24-81AA-21BC16E73784}" dt="2022-07-05T11:07:35.559" v="33024"/>
          <ac:cxnSpMkLst>
            <pc:docMk/>
            <pc:sldMk cId="2516290621" sldId="370"/>
            <ac:cxnSpMk id="16" creationId="{150DA2EF-06D7-446C-981A-3F5138F341A2}"/>
          </ac:cxnSpMkLst>
        </pc:cxnChg>
        <pc:cxnChg chg="add del mod topLvl">
          <ac:chgData name="Marcel Schrauwen" userId="a0eb31cc-fb57-4beb-a905-b50ad30eea93" providerId="ADAL" clId="{44323E89-2A6C-4E24-81AA-21BC16E73784}" dt="2022-07-05T11:07:35.559" v="33024"/>
          <ac:cxnSpMkLst>
            <pc:docMk/>
            <pc:sldMk cId="2516290621" sldId="370"/>
            <ac:cxnSpMk id="17" creationId="{4A019967-5EDB-4E67-8906-765BF5FFF2AC}"/>
          </ac:cxnSpMkLst>
        </pc:cxnChg>
        <pc:cxnChg chg="add del mod topLvl">
          <ac:chgData name="Marcel Schrauwen" userId="a0eb31cc-fb57-4beb-a905-b50ad30eea93" providerId="ADAL" clId="{44323E89-2A6C-4E24-81AA-21BC16E73784}" dt="2022-07-05T11:07:35.559" v="33024"/>
          <ac:cxnSpMkLst>
            <pc:docMk/>
            <pc:sldMk cId="2516290621" sldId="370"/>
            <ac:cxnSpMk id="18" creationId="{BD00861F-1182-4926-B0C3-5B26B55DC590}"/>
          </ac:cxnSpMkLst>
        </pc:cxnChg>
        <pc:cxnChg chg="add del mod topLvl">
          <ac:chgData name="Marcel Schrauwen" userId="a0eb31cc-fb57-4beb-a905-b50ad30eea93" providerId="ADAL" clId="{44323E89-2A6C-4E24-81AA-21BC16E73784}" dt="2022-07-05T11:07:35.559" v="33024"/>
          <ac:cxnSpMkLst>
            <pc:docMk/>
            <pc:sldMk cId="2516290621" sldId="370"/>
            <ac:cxnSpMk id="19" creationId="{94D2A51A-07E1-437D-B0D2-3A93915C7758}"/>
          </ac:cxnSpMkLst>
        </pc:cxnChg>
        <pc:cxnChg chg="add del mod topLvl">
          <ac:chgData name="Marcel Schrauwen" userId="a0eb31cc-fb57-4beb-a905-b50ad30eea93" providerId="ADAL" clId="{44323E89-2A6C-4E24-81AA-21BC16E73784}" dt="2022-07-05T11:07:35.559" v="33024"/>
          <ac:cxnSpMkLst>
            <pc:docMk/>
            <pc:sldMk cId="2516290621" sldId="370"/>
            <ac:cxnSpMk id="20" creationId="{204AAB2F-4A18-4293-92B8-5137136F386A}"/>
          </ac:cxnSpMkLst>
        </pc:cxnChg>
        <pc:cxnChg chg="add del mod topLvl">
          <ac:chgData name="Marcel Schrauwen" userId="a0eb31cc-fb57-4beb-a905-b50ad30eea93" providerId="ADAL" clId="{44323E89-2A6C-4E24-81AA-21BC16E73784}" dt="2022-07-05T11:07:35.559" v="33024"/>
          <ac:cxnSpMkLst>
            <pc:docMk/>
            <pc:sldMk cId="2516290621" sldId="370"/>
            <ac:cxnSpMk id="21" creationId="{30C18D81-885D-4132-93A4-5B2A328F9578}"/>
          </ac:cxnSpMkLst>
        </pc:cxnChg>
        <pc:cxnChg chg="add del mod topLvl">
          <ac:chgData name="Marcel Schrauwen" userId="a0eb31cc-fb57-4beb-a905-b50ad30eea93" providerId="ADAL" clId="{44323E89-2A6C-4E24-81AA-21BC16E73784}" dt="2022-07-05T11:07:35.559" v="33024"/>
          <ac:cxnSpMkLst>
            <pc:docMk/>
            <pc:sldMk cId="2516290621" sldId="370"/>
            <ac:cxnSpMk id="29" creationId="{F72D964E-2D48-40DF-B058-E2E1C2762311}"/>
          </ac:cxnSpMkLst>
        </pc:cxnChg>
        <pc:cxnChg chg="add del mod topLvl">
          <ac:chgData name="Marcel Schrauwen" userId="a0eb31cc-fb57-4beb-a905-b50ad30eea93" providerId="ADAL" clId="{44323E89-2A6C-4E24-81AA-21BC16E73784}" dt="2022-07-05T11:07:35.559" v="33024"/>
          <ac:cxnSpMkLst>
            <pc:docMk/>
            <pc:sldMk cId="2516290621" sldId="370"/>
            <ac:cxnSpMk id="30" creationId="{B878F4A6-45AE-4864-86CF-67D4760F3F7E}"/>
          </ac:cxnSpMkLst>
        </pc:cxnChg>
        <pc:cxnChg chg="add mod topLvl">
          <ac:chgData name="Marcel Schrauwen" userId="a0eb31cc-fb57-4beb-a905-b50ad30eea93" providerId="ADAL" clId="{44323E89-2A6C-4E24-81AA-21BC16E73784}" dt="2022-07-05T11:08:17.673" v="33034" actId="14100"/>
          <ac:cxnSpMkLst>
            <pc:docMk/>
            <pc:sldMk cId="2516290621" sldId="370"/>
            <ac:cxnSpMk id="41" creationId="{081E3587-7416-4AA2-A9B4-5C3E78B96A6D}"/>
          </ac:cxnSpMkLst>
        </pc:cxnChg>
        <pc:cxnChg chg="add mod topLvl">
          <ac:chgData name="Marcel Schrauwen" userId="a0eb31cc-fb57-4beb-a905-b50ad30eea93" providerId="ADAL" clId="{44323E89-2A6C-4E24-81AA-21BC16E73784}" dt="2022-07-05T11:08:17.673" v="33034" actId="14100"/>
          <ac:cxnSpMkLst>
            <pc:docMk/>
            <pc:sldMk cId="2516290621" sldId="370"/>
            <ac:cxnSpMk id="42" creationId="{F3103382-7B74-4D50-800E-EF184623CF3D}"/>
          </ac:cxnSpMkLst>
        </pc:cxnChg>
        <pc:cxnChg chg="add mod topLvl">
          <ac:chgData name="Marcel Schrauwen" userId="a0eb31cc-fb57-4beb-a905-b50ad30eea93" providerId="ADAL" clId="{44323E89-2A6C-4E24-81AA-21BC16E73784}" dt="2022-07-05T11:08:17.673" v="33034" actId="14100"/>
          <ac:cxnSpMkLst>
            <pc:docMk/>
            <pc:sldMk cId="2516290621" sldId="370"/>
            <ac:cxnSpMk id="43" creationId="{1CD5F9AE-34A8-498D-93DD-D02348F78510}"/>
          </ac:cxnSpMkLst>
        </pc:cxnChg>
        <pc:cxnChg chg="add mod topLvl">
          <ac:chgData name="Marcel Schrauwen" userId="a0eb31cc-fb57-4beb-a905-b50ad30eea93" providerId="ADAL" clId="{44323E89-2A6C-4E24-81AA-21BC16E73784}" dt="2022-07-05T11:08:17.673" v="33034" actId="14100"/>
          <ac:cxnSpMkLst>
            <pc:docMk/>
            <pc:sldMk cId="2516290621" sldId="370"/>
            <ac:cxnSpMk id="44" creationId="{9E37987F-0E62-414D-AE3E-9060AB522BA6}"/>
          </ac:cxnSpMkLst>
        </pc:cxnChg>
        <pc:cxnChg chg="add mod topLvl">
          <ac:chgData name="Marcel Schrauwen" userId="a0eb31cc-fb57-4beb-a905-b50ad30eea93" providerId="ADAL" clId="{44323E89-2A6C-4E24-81AA-21BC16E73784}" dt="2022-07-05T11:08:17.673" v="33034" actId="14100"/>
          <ac:cxnSpMkLst>
            <pc:docMk/>
            <pc:sldMk cId="2516290621" sldId="370"/>
            <ac:cxnSpMk id="45" creationId="{EA526826-07F6-487F-A29D-AC3FE2E461E7}"/>
          </ac:cxnSpMkLst>
        </pc:cxnChg>
        <pc:cxnChg chg="add mod topLvl">
          <ac:chgData name="Marcel Schrauwen" userId="a0eb31cc-fb57-4beb-a905-b50ad30eea93" providerId="ADAL" clId="{44323E89-2A6C-4E24-81AA-21BC16E73784}" dt="2022-07-05T11:08:17.673" v="33034" actId="14100"/>
          <ac:cxnSpMkLst>
            <pc:docMk/>
            <pc:sldMk cId="2516290621" sldId="370"/>
            <ac:cxnSpMk id="46" creationId="{6F4E2398-3C16-4F4E-9552-92F1D7F43E3B}"/>
          </ac:cxnSpMkLst>
        </pc:cxnChg>
        <pc:cxnChg chg="add mod topLvl">
          <ac:chgData name="Marcel Schrauwen" userId="a0eb31cc-fb57-4beb-a905-b50ad30eea93" providerId="ADAL" clId="{44323E89-2A6C-4E24-81AA-21BC16E73784}" dt="2022-07-05T12:52:01.864" v="34284" actId="1582"/>
          <ac:cxnSpMkLst>
            <pc:docMk/>
            <pc:sldMk cId="2516290621" sldId="370"/>
            <ac:cxnSpMk id="52" creationId="{302D4B4C-019F-4154-9618-17119695236C}"/>
          </ac:cxnSpMkLst>
        </pc:cxnChg>
        <pc:cxnChg chg="add mod topLvl">
          <ac:chgData name="Marcel Schrauwen" userId="a0eb31cc-fb57-4beb-a905-b50ad30eea93" providerId="ADAL" clId="{44323E89-2A6C-4E24-81AA-21BC16E73784}" dt="2022-07-05T12:52:07.849" v="34285" actId="1582"/>
          <ac:cxnSpMkLst>
            <pc:docMk/>
            <pc:sldMk cId="2516290621" sldId="370"/>
            <ac:cxnSpMk id="53" creationId="{227E3F11-BCDF-4764-88A4-B83E29DC8C06}"/>
          </ac:cxnSpMkLst>
        </pc:cxnChg>
        <pc:cxnChg chg="add mod topLvl">
          <ac:chgData name="Marcel Schrauwen" userId="a0eb31cc-fb57-4beb-a905-b50ad30eea93" providerId="ADAL" clId="{44323E89-2A6C-4E24-81AA-21BC16E73784}" dt="2022-07-05T11:08:17.673" v="33034" actId="14100"/>
          <ac:cxnSpMkLst>
            <pc:docMk/>
            <pc:sldMk cId="2516290621" sldId="370"/>
            <ac:cxnSpMk id="56" creationId="{E04A2E9E-0E60-4405-A5B8-CB562923F1D6}"/>
          </ac:cxnSpMkLst>
        </pc:cxnChg>
        <pc:cxnChg chg="add mod topLvl">
          <ac:chgData name="Marcel Schrauwen" userId="a0eb31cc-fb57-4beb-a905-b50ad30eea93" providerId="ADAL" clId="{44323E89-2A6C-4E24-81AA-21BC16E73784}" dt="2022-07-05T11:08:17.673" v="33034" actId="14100"/>
          <ac:cxnSpMkLst>
            <pc:docMk/>
            <pc:sldMk cId="2516290621" sldId="370"/>
            <ac:cxnSpMk id="57" creationId="{09C8E9C4-C92E-4CA9-830F-96ED04908A91}"/>
          </ac:cxnSpMkLst>
        </pc:cxnChg>
      </pc:sldChg>
      <pc:sldChg chg="addSp delSp modSp add mod">
        <pc:chgData name="Marcel Schrauwen" userId="a0eb31cc-fb57-4beb-a905-b50ad30eea93" providerId="ADAL" clId="{44323E89-2A6C-4E24-81AA-21BC16E73784}" dt="2022-07-05T11:16:47.723" v="33330"/>
        <pc:sldMkLst>
          <pc:docMk/>
          <pc:sldMk cId="2633628098" sldId="371"/>
        </pc:sldMkLst>
        <pc:spChg chg="mod">
          <ac:chgData name="Marcel Schrauwen" userId="a0eb31cc-fb57-4beb-a905-b50ad30eea93" providerId="ADAL" clId="{44323E89-2A6C-4E24-81AA-21BC16E73784}" dt="2022-07-05T11:14:13.334" v="33287" actId="20577"/>
          <ac:spMkLst>
            <pc:docMk/>
            <pc:sldMk cId="2633628098" sldId="371"/>
            <ac:spMk id="2" creationId="{48798822-2782-4D61-83B7-08C23A3B4FD8}"/>
          </ac:spMkLst>
        </pc:spChg>
        <pc:spChg chg="del">
          <ac:chgData name="Marcel Schrauwen" userId="a0eb31cc-fb57-4beb-a905-b50ad30eea93" providerId="ADAL" clId="{44323E89-2A6C-4E24-81AA-21BC16E73784}" dt="2022-07-05T11:14:26.436" v="33304" actId="478"/>
          <ac:spMkLst>
            <pc:docMk/>
            <pc:sldMk cId="2633628098" sldId="371"/>
            <ac:spMk id="51" creationId="{C5F8265A-C46B-4BDB-A133-849CF621CE2D}"/>
          </ac:spMkLst>
        </pc:spChg>
        <pc:spChg chg="mod">
          <ac:chgData name="Marcel Schrauwen" userId="a0eb31cc-fb57-4beb-a905-b50ad30eea93" providerId="ADAL" clId="{44323E89-2A6C-4E24-81AA-21BC16E73784}" dt="2022-07-05T11:14:30.671" v="33306" actId="14100"/>
          <ac:spMkLst>
            <pc:docMk/>
            <pc:sldMk cId="2633628098" sldId="371"/>
            <ac:spMk id="52" creationId="{62A3DB31-E716-4592-88AA-D546AEB91F36}"/>
          </ac:spMkLst>
        </pc:spChg>
        <pc:spChg chg="del">
          <ac:chgData name="Marcel Schrauwen" userId="a0eb31cc-fb57-4beb-a905-b50ad30eea93" providerId="ADAL" clId="{44323E89-2A6C-4E24-81AA-21BC16E73784}" dt="2022-07-05T11:14:27.238" v="33305" actId="478"/>
          <ac:spMkLst>
            <pc:docMk/>
            <pc:sldMk cId="2633628098" sldId="371"/>
            <ac:spMk id="53" creationId="{A803DB04-6675-4996-81A7-E4DF9BC42AF1}"/>
          </ac:spMkLst>
        </pc:spChg>
        <pc:spChg chg="del">
          <ac:chgData name="Marcel Schrauwen" userId="a0eb31cc-fb57-4beb-a905-b50ad30eea93" providerId="ADAL" clId="{44323E89-2A6C-4E24-81AA-21BC16E73784}" dt="2022-07-05T11:15:40.719" v="33326" actId="478"/>
          <ac:spMkLst>
            <pc:docMk/>
            <pc:sldMk cId="2633628098" sldId="371"/>
            <ac:spMk id="124" creationId="{9C84CCBA-F5C8-430C-B7C3-01B12B8B1BC4}"/>
          </ac:spMkLst>
        </pc:spChg>
        <pc:spChg chg="del">
          <ac:chgData name="Marcel Schrauwen" userId="a0eb31cc-fb57-4beb-a905-b50ad30eea93" providerId="ADAL" clId="{44323E89-2A6C-4E24-81AA-21BC16E73784}" dt="2022-07-05T11:15:39.081" v="33325" actId="478"/>
          <ac:spMkLst>
            <pc:docMk/>
            <pc:sldMk cId="2633628098" sldId="371"/>
            <ac:spMk id="125" creationId="{4F193B5A-85A7-46D4-BCF5-B84463FB0CA8}"/>
          </ac:spMkLst>
        </pc:spChg>
        <pc:spChg chg="del">
          <ac:chgData name="Marcel Schrauwen" userId="a0eb31cc-fb57-4beb-a905-b50ad30eea93" providerId="ADAL" clId="{44323E89-2A6C-4E24-81AA-21BC16E73784}" dt="2022-07-05T11:15:37.353" v="33324" actId="478"/>
          <ac:spMkLst>
            <pc:docMk/>
            <pc:sldMk cId="2633628098" sldId="371"/>
            <ac:spMk id="136" creationId="{2879F162-E9AD-4072-8D29-3FAF2273DAFD}"/>
          </ac:spMkLst>
        </pc:spChg>
        <pc:spChg chg="add mod">
          <ac:chgData name="Marcel Schrauwen" userId="a0eb31cc-fb57-4beb-a905-b50ad30eea93" providerId="ADAL" clId="{44323E89-2A6C-4E24-81AA-21BC16E73784}" dt="2022-07-05T11:16:47.723" v="33330"/>
          <ac:spMkLst>
            <pc:docMk/>
            <pc:sldMk cId="2633628098" sldId="371"/>
            <ac:spMk id="144" creationId="{A70AD6DA-D540-497B-B7D1-DEFDA4424EB8}"/>
          </ac:spMkLst>
        </pc:spChg>
        <pc:spChg chg="mod">
          <ac:chgData name="Marcel Schrauwen" userId="a0eb31cc-fb57-4beb-a905-b50ad30eea93" providerId="ADAL" clId="{44323E89-2A6C-4E24-81AA-21BC16E73784}" dt="2022-07-05T11:15:33.531" v="33323" actId="14100"/>
          <ac:spMkLst>
            <pc:docMk/>
            <pc:sldMk cId="2633628098" sldId="371"/>
            <ac:spMk id="150" creationId="{DDE0A24C-636E-4110-B949-2D3D44DC8155}"/>
          </ac:spMkLst>
        </pc:spChg>
        <pc:spChg chg="del">
          <ac:chgData name="Marcel Schrauwen" userId="a0eb31cc-fb57-4beb-a905-b50ad30eea93" providerId="ADAL" clId="{44323E89-2A6C-4E24-81AA-21BC16E73784}" dt="2022-07-05T11:15:28.193" v="33321" actId="478"/>
          <ac:spMkLst>
            <pc:docMk/>
            <pc:sldMk cId="2633628098" sldId="371"/>
            <ac:spMk id="151" creationId="{7F08D61B-120F-4276-905B-7BF41FA5478E}"/>
          </ac:spMkLst>
        </pc:spChg>
        <pc:spChg chg="del">
          <ac:chgData name="Marcel Schrauwen" userId="a0eb31cc-fb57-4beb-a905-b50ad30eea93" providerId="ADAL" clId="{44323E89-2A6C-4E24-81AA-21BC16E73784}" dt="2022-07-05T11:15:29.006" v="33322" actId="478"/>
          <ac:spMkLst>
            <pc:docMk/>
            <pc:sldMk cId="2633628098" sldId="371"/>
            <ac:spMk id="152" creationId="{0E445B57-A074-4DD2-AC3D-27A076E23F08}"/>
          </ac:spMkLst>
        </pc:spChg>
      </pc:sldChg>
      <pc:sldChg chg="addSp delSp modSp new mod">
        <pc:chgData name="Marcel Schrauwen" userId="a0eb31cc-fb57-4beb-a905-b50ad30eea93" providerId="ADAL" clId="{44323E89-2A6C-4E24-81AA-21BC16E73784}" dt="2022-07-05T11:36:20.072" v="34278" actId="20577"/>
        <pc:sldMkLst>
          <pc:docMk/>
          <pc:sldMk cId="2812758046" sldId="372"/>
        </pc:sldMkLst>
        <pc:spChg chg="mod">
          <ac:chgData name="Marcel Schrauwen" userId="a0eb31cc-fb57-4beb-a905-b50ad30eea93" providerId="ADAL" clId="{44323E89-2A6C-4E24-81AA-21BC16E73784}" dt="2022-07-05T11:36:20.072" v="34278" actId="20577"/>
          <ac:spMkLst>
            <pc:docMk/>
            <pc:sldMk cId="2812758046" sldId="372"/>
            <ac:spMk id="2" creationId="{541997E2-9D7A-41F9-995E-4A8DAF58FAE6}"/>
          </ac:spMkLst>
        </pc:spChg>
        <pc:spChg chg="mod">
          <ac:chgData name="Marcel Schrauwen" userId="a0eb31cc-fb57-4beb-a905-b50ad30eea93" providerId="ADAL" clId="{44323E89-2A6C-4E24-81AA-21BC16E73784}" dt="2022-07-05T11:19:47.153" v="33487" actId="14100"/>
          <ac:spMkLst>
            <pc:docMk/>
            <pc:sldMk cId="2812758046" sldId="372"/>
            <ac:spMk id="4" creationId="{573501E7-6EF2-47D1-AC41-910C860631AC}"/>
          </ac:spMkLst>
        </pc:spChg>
        <pc:spChg chg="mod">
          <ac:chgData name="Marcel Schrauwen" userId="a0eb31cc-fb57-4beb-a905-b50ad30eea93" providerId="ADAL" clId="{44323E89-2A6C-4E24-81AA-21BC16E73784}" dt="2022-07-05T11:19:18.195" v="33422" actId="20577"/>
          <ac:spMkLst>
            <pc:docMk/>
            <pc:sldMk cId="2812758046" sldId="372"/>
            <ac:spMk id="5" creationId="{CE6C794E-73E6-45F8-A486-4FB9E7AE5632}"/>
          </ac:spMkLst>
        </pc:spChg>
        <pc:spChg chg="del">
          <ac:chgData name="Marcel Schrauwen" userId="a0eb31cc-fb57-4beb-a905-b50ad30eea93" providerId="ADAL" clId="{44323E89-2A6C-4E24-81AA-21BC16E73784}" dt="2022-07-05T11:21:36.566" v="33522" actId="478"/>
          <ac:spMkLst>
            <pc:docMk/>
            <pc:sldMk cId="2812758046" sldId="372"/>
            <ac:spMk id="6" creationId="{E1F0B5E2-DC5F-4D19-83F1-96B760CC6C2A}"/>
          </ac:spMkLst>
        </pc:spChg>
        <pc:spChg chg="add mod">
          <ac:chgData name="Marcel Schrauwen" userId="a0eb31cc-fb57-4beb-a905-b50ad30eea93" providerId="ADAL" clId="{44323E89-2A6C-4E24-81AA-21BC16E73784}" dt="2022-07-05T11:31:52.503" v="34039" actId="1076"/>
          <ac:spMkLst>
            <pc:docMk/>
            <pc:sldMk cId="2812758046" sldId="372"/>
            <ac:spMk id="7" creationId="{1230B2FC-B89F-4200-9B8A-39CCB1C0580C}"/>
          </ac:spMkLst>
        </pc:spChg>
      </pc:sldChg>
      <pc:sldChg chg="addSp modSp add mod">
        <pc:chgData name="Marcel Schrauwen" userId="a0eb31cc-fb57-4beb-a905-b50ad30eea93" providerId="ADAL" clId="{44323E89-2A6C-4E24-81AA-21BC16E73784}" dt="2022-07-06T11:19:53.997" v="35517" actId="6549"/>
        <pc:sldMkLst>
          <pc:docMk/>
          <pc:sldMk cId="2781722853" sldId="373"/>
        </pc:sldMkLst>
        <pc:spChg chg="mod">
          <ac:chgData name="Marcel Schrauwen" userId="a0eb31cc-fb57-4beb-a905-b50ad30eea93" providerId="ADAL" clId="{44323E89-2A6C-4E24-81AA-21BC16E73784}" dt="2022-07-06T11:19:53.997" v="35517" actId="6549"/>
          <ac:spMkLst>
            <pc:docMk/>
            <pc:sldMk cId="2781722853" sldId="373"/>
            <ac:spMk id="2" creationId="{541997E2-9D7A-41F9-995E-4A8DAF58FAE6}"/>
          </ac:spMkLst>
        </pc:spChg>
        <pc:spChg chg="mod">
          <ac:chgData name="Marcel Schrauwen" userId="a0eb31cc-fb57-4beb-a905-b50ad30eea93" providerId="ADAL" clId="{44323E89-2A6C-4E24-81AA-21BC16E73784}" dt="2022-07-05T11:24:42.041" v="33812" actId="20577"/>
          <ac:spMkLst>
            <pc:docMk/>
            <pc:sldMk cId="2781722853" sldId="373"/>
            <ac:spMk id="4" creationId="{573501E7-6EF2-47D1-AC41-910C860631AC}"/>
          </ac:spMkLst>
        </pc:spChg>
        <pc:spChg chg="add mod">
          <ac:chgData name="Marcel Schrauwen" userId="a0eb31cc-fb57-4beb-a905-b50ad30eea93" providerId="ADAL" clId="{44323E89-2A6C-4E24-81AA-21BC16E73784}" dt="2022-07-05T11:31:57.783" v="34041" actId="1076"/>
          <ac:spMkLst>
            <pc:docMk/>
            <pc:sldMk cId="2781722853" sldId="373"/>
            <ac:spMk id="6" creationId="{FE022C8E-69AC-407D-B0C1-B80BC4E484B7}"/>
          </ac:spMkLst>
        </pc:spChg>
      </pc:sldChg>
      <pc:sldChg chg="addSp delSp modSp add mod">
        <pc:chgData name="Marcel Schrauwen" userId="a0eb31cc-fb57-4beb-a905-b50ad30eea93" providerId="ADAL" clId="{44323E89-2A6C-4E24-81AA-21BC16E73784}" dt="2022-07-06T11:02:59.430" v="34921" actId="14100"/>
        <pc:sldMkLst>
          <pc:docMk/>
          <pc:sldMk cId="2978783857" sldId="374"/>
        </pc:sldMkLst>
        <pc:spChg chg="mod">
          <ac:chgData name="Marcel Schrauwen" userId="a0eb31cc-fb57-4beb-a905-b50ad30eea93" providerId="ADAL" clId="{44323E89-2A6C-4E24-81AA-21BC16E73784}" dt="2022-07-06T10:58:43.176" v="34621" actId="1036"/>
          <ac:spMkLst>
            <pc:docMk/>
            <pc:sldMk cId="2978783857" sldId="374"/>
            <ac:spMk id="39" creationId="{B083B7BA-FAE4-4FFC-906C-E86D58B09027}"/>
          </ac:spMkLst>
        </pc:spChg>
        <pc:spChg chg="mod">
          <ac:chgData name="Marcel Schrauwen" userId="a0eb31cc-fb57-4beb-a905-b50ad30eea93" providerId="ADAL" clId="{44323E89-2A6C-4E24-81AA-21BC16E73784}" dt="2022-07-06T10:58:43.176" v="34621" actId="1036"/>
          <ac:spMkLst>
            <pc:docMk/>
            <pc:sldMk cId="2978783857" sldId="374"/>
            <ac:spMk id="40" creationId="{924ADB73-F5E5-4ABB-A41E-3E54CFB2A139}"/>
          </ac:spMkLst>
        </pc:spChg>
        <pc:spChg chg="mod">
          <ac:chgData name="Marcel Schrauwen" userId="a0eb31cc-fb57-4beb-a905-b50ad30eea93" providerId="ADAL" clId="{44323E89-2A6C-4E24-81AA-21BC16E73784}" dt="2022-07-06T11:00:49.656" v="34795" actId="1076"/>
          <ac:spMkLst>
            <pc:docMk/>
            <pc:sldMk cId="2978783857" sldId="374"/>
            <ac:spMk id="49" creationId="{8F15F846-42BC-43D2-A6D8-DBBB2D54E1F8}"/>
          </ac:spMkLst>
        </pc:spChg>
        <pc:spChg chg="mod">
          <ac:chgData name="Marcel Schrauwen" userId="a0eb31cc-fb57-4beb-a905-b50ad30eea93" providerId="ADAL" clId="{44323E89-2A6C-4E24-81AA-21BC16E73784}" dt="2022-07-06T11:00:59.713" v="34799" actId="14100"/>
          <ac:spMkLst>
            <pc:docMk/>
            <pc:sldMk cId="2978783857" sldId="374"/>
            <ac:spMk id="51" creationId="{4D66395A-C050-4F69-8667-45608260D7A5}"/>
          </ac:spMkLst>
        </pc:spChg>
        <pc:spChg chg="mod">
          <ac:chgData name="Marcel Schrauwen" userId="a0eb31cc-fb57-4beb-a905-b50ad30eea93" providerId="ADAL" clId="{44323E89-2A6C-4E24-81AA-21BC16E73784}" dt="2022-07-06T10:58:46.970" v="34622" actId="1076"/>
          <ac:spMkLst>
            <pc:docMk/>
            <pc:sldMk cId="2978783857" sldId="374"/>
            <ac:spMk id="59" creationId="{D880D9D4-D208-4F05-B4B4-53E57A96D3EA}"/>
          </ac:spMkLst>
        </pc:spChg>
        <pc:spChg chg="add mod">
          <ac:chgData name="Marcel Schrauwen" userId="a0eb31cc-fb57-4beb-a905-b50ad30eea93" providerId="ADAL" clId="{44323E89-2A6C-4E24-81AA-21BC16E73784}" dt="2022-07-06T11:01:45.521" v="34859" actId="1037"/>
          <ac:spMkLst>
            <pc:docMk/>
            <pc:sldMk cId="2978783857" sldId="374"/>
            <ac:spMk id="60" creationId="{79CABAE9-9DB4-496D-BC77-539B4E332897}"/>
          </ac:spMkLst>
        </pc:spChg>
        <pc:spChg chg="add mod">
          <ac:chgData name="Marcel Schrauwen" userId="a0eb31cc-fb57-4beb-a905-b50ad30eea93" providerId="ADAL" clId="{44323E89-2A6C-4E24-81AA-21BC16E73784}" dt="2022-07-06T11:01:55.008" v="34884" actId="1037"/>
          <ac:spMkLst>
            <pc:docMk/>
            <pc:sldMk cId="2978783857" sldId="374"/>
            <ac:spMk id="62" creationId="{C6775141-7512-4456-BF4E-EAD46AEC9894}"/>
          </ac:spMkLst>
        </pc:spChg>
        <pc:spChg chg="mod">
          <ac:chgData name="Marcel Schrauwen" userId="a0eb31cc-fb57-4beb-a905-b50ad30eea93" providerId="ADAL" clId="{44323E89-2A6C-4E24-81AA-21BC16E73784}" dt="2022-07-06T11:01:36.314" v="34842" actId="1035"/>
          <ac:spMkLst>
            <pc:docMk/>
            <pc:sldMk cId="2978783857" sldId="374"/>
            <ac:spMk id="69" creationId="{F72107AC-20FF-4331-87D0-76E643EEE0D4}"/>
          </ac:spMkLst>
        </pc:spChg>
        <pc:spChg chg="mod">
          <ac:chgData name="Marcel Schrauwen" userId="a0eb31cc-fb57-4beb-a905-b50ad30eea93" providerId="ADAL" clId="{44323E89-2A6C-4E24-81AA-21BC16E73784}" dt="2022-07-06T11:02:24.483" v="34918" actId="14100"/>
          <ac:spMkLst>
            <pc:docMk/>
            <pc:sldMk cId="2978783857" sldId="374"/>
            <ac:spMk id="70" creationId="{A3E98CFF-55F4-4566-B40D-BACD75E5FFBB}"/>
          </ac:spMkLst>
        </pc:spChg>
        <pc:cxnChg chg="add mod">
          <ac:chgData name="Marcel Schrauwen" userId="a0eb31cc-fb57-4beb-a905-b50ad30eea93" providerId="ADAL" clId="{44323E89-2A6C-4E24-81AA-21BC16E73784}" dt="2022-07-06T11:02:59.430" v="34921" actId="14100"/>
          <ac:cxnSpMkLst>
            <pc:docMk/>
            <pc:sldMk cId="2978783857" sldId="374"/>
            <ac:cxnSpMk id="33" creationId="{C93087C8-625D-4351-8B5D-2F7C92C5E08D}"/>
          </ac:cxnSpMkLst>
        </pc:cxnChg>
        <pc:cxnChg chg="mod">
          <ac:chgData name="Marcel Schrauwen" userId="a0eb31cc-fb57-4beb-a905-b50ad30eea93" providerId="ADAL" clId="{44323E89-2A6C-4E24-81AA-21BC16E73784}" dt="2022-07-06T11:00:55.019" v="34797" actId="1076"/>
          <ac:cxnSpMkLst>
            <pc:docMk/>
            <pc:sldMk cId="2978783857" sldId="374"/>
            <ac:cxnSpMk id="45" creationId="{EA526826-07F6-487F-A29D-AC3FE2E461E7}"/>
          </ac:cxnSpMkLst>
        </pc:cxnChg>
        <pc:cxnChg chg="mod">
          <ac:chgData name="Marcel Schrauwen" userId="a0eb31cc-fb57-4beb-a905-b50ad30eea93" providerId="ADAL" clId="{44323E89-2A6C-4E24-81AA-21BC16E73784}" dt="2022-07-06T11:00:52.903" v="34796" actId="14100"/>
          <ac:cxnSpMkLst>
            <pc:docMk/>
            <pc:sldMk cId="2978783857" sldId="374"/>
            <ac:cxnSpMk id="46" creationId="{6F4E2398-3C16-4F4E-9552-92F1D7F43E3B}"/>
          </ac:cxnSpMkLst>
        </pc:cxnChg>
        <pc:cxnChg chg="mod">
          <ac:chgData name="Marcel Schrauwen" userId="a0eb31cc-fb57-4beb-a905-b50ad30eea93" providerId="ADAL" clId="{44323E89-2A6C-4E24-81AA-21BC16E73784}" dt="2022-07-06T10:58:43.176" v="34621" actId="1036"/>
          <ac:cxnSpMkLst>
            <pc:docMk/>
            <pc:sldMk cId="2978783857" sldId="374"/>
            <ac:cxnSpMk id="56" creationId="{E04A2E9E-0E60-4405-A5B8-CB562923F1D6}"/>
          </ac:cxnSpMkLst>
        </pc:cxnChg>
        <pc:cxnChg chg="mod">
          <ac:chgData name="Marcel Schrauwen" userId="a0eb31cc-fb57-4beb-a905-b50ad30eea93" providerId="ADAL" clId="{44323E89-2A6C-4E24-81AA-21BC16E73784}" dt="2022-07-06T10:58:43.176" v="34621" actId="1036"/>
          <ac:cxnSpMkLst>
            <pc:docMk/>
            <pc:sldMk cId="2978783857" sldId="374"/>
            <ac:cxnSpMk id="57" creationId="{09C8E9C4-C92E-4CA9-830F-96ED04908A91}"/>
          </ac:cxnSpMkLst>
        </pc:cxnChg>
        <pc:cxnChg chg="add del mod">
          <ac:chgData name="Marcel Schrauwen" userId="a0eb31cc-fb57-4beb-a905-b50ad30eea93" providerId="ADAL" clId="{44323E89-2A6C-4E24-81AA-21BC16E73784}" dt="2022-07-06T11:01:18.485" v="34825" actId="478"/>
          <ac:cxnSpMkLst>
            <pc:docMk/>
            <pc:sldMk cId="2978783857" sldId="374"/>
            <ac:cxnSpMk id="61" creationId="{D05292BA-139A-43F5-90DB-08DF7AAD8110}"/>
          </ac:cxnSpMkLst>
        </pc:cxnChg>
        <pc:cxnChg chg="add mod">
          <ac:chgData name="Marcel Schrauwen" userId="a0eb31cc-fb57-4beb-a905-b50ad30eea93" providerId="ADAL" clId="{44323E89-2A6C-4E24-81AA-21BC16E73784}" dt="2022-07-06T11:02:55.260" v="34920" actId="14100"/>
          <ac:cxnSpMkLst>
            <pc:docMk/>
            <pc:sldMk cId="2978783857" sldId="374"/>
            <ac:cxnSpMk id="63" creationId="{76FB59C5-7C58-4D40-9C2D-A8906478CBBE}"/>
          </ac:cxnSpMkLst>
        </pc:cxnChg>
      </pc:sldChg>
      <pc:sldChg chg="modSp add del mod">
        <pc:chgData name="Marcel Schrauwen" userId="a0eb31cc-fb57-4beb-a905-b50ad30eea93" providerId="ADAL" clId="{44323E89-2A6C-4E24-81AA-21BC16E73784}" dt="2022-07-06T10:58:30.528" v="34583" actId="2890"/>
        <pc:sldMkLst>
          <pc:docMk/>
          <pc:sldMk cId="3683995079" sldId="374"/>
        </pc:sldMkLst>
        <pc:spChg chg="mod">
          <ac:chgData name="Marcel Schrauwen" userId="a0eb31cc-fb57-4beb-a905-b50ad30eea93" providerId="ADAL" clId="{44323E89-2A6C-4E24-81AA-21BC16E73784}" dt="2022-07-06T10:58:30.458" v="34582" actId="14100"/>
          <ac:spMkLst>
            <pc:docMk/>
            <pc:sldMk cId="3683995079" sldId="374"/>
            <ac:spMk id="39" creationId="{B083B7BA-FAE4-4FFC-906C-E86D58B09027}"/>
          </ac:spMkLst>
        </pc:spChg>
        <pc:spChg chg="mod">
          <ac:chgData name="Marcel Schrauwen" userId="a0eb31cc-fb57-4beb-a905-b50ad30eea93" providerId="ADAL" clId="{44323E89-2A6C-4E24-81AA-21BC16E73784}" dt="2022-07-06T10:58:30.458" v="34582" actId="14100"/>
          <ac:spMkLst>
            <pc:docMk/>
            <pc:sldMk cId="3683995079" sldId="374"/>
            <ac:spMk id="40" creationId="{924ADB73-F5E5-4ABB-A41E-3E54CFB2A139}"/>
          </ac:spMkLst>
        </pc:spChg>
        <pc:spChg chg="mod">
          <ac:chgData name="Marcel Schrauwen" userId="a0eb31cc-fb57-4beb-a905-b50ad30eea93" providerId="ADAL" clId="{44323E89-2A6C-4E24-81AA-21BC16E73784}" dt="2022-07-06T10:58:30.458" v="34582" actId="14100"/>
          <ac:spMkLst>
            <pc:docMk/>
            <pc:sldMk cId="3683995079" sldId="374"/>
            <ac:spMk id="59" creationId="{D880D9D4-D208-4F05-B4B4-53E57A96D3EA}"/>
          </ac:spMkLst>
        </pc:spChg>
        <pc:cxnChg chg="mod">
          <ac:chgData name="Marcel Schrauwen" userId="a0eb31cc-fb57-4beb-a905-b50ad30eea93" providerId="ADAL" clId="{44323E89-2A6C-4E24-81AA-21BC16E73784}" dt="2022-07-06T10:58:30.458" v="34582" actId="14100"/>
          <ac:cxnSpMkLst>
            <pc:docMk/>
            <pc:sldMk cId="3683995079" sldId="374"/>
            <ac:cxnSpMk id="56" creationId="{E04A2E9E-0E60-4405-A5B8-CB562923F1D6}"/>
          </ac:cxnSpMkLst>
        </pc:cxnChg>
        <pc:cxnChg chg="mod">
          <ac:chgData name="Marcel Schrauwen" userId="a0eb31cc-fb57-4beb-a905-b50ad30eea93" providerId="ADAL" clId="{44323E89-2A6C-4E24-81AA-21BC16E73784}" dt="2022-07-06T10:58:30.458" v="34582" actId="14100"/>
          <ac:cxnSpMkLst>
            <pc:docMk/>
            <pc:sldMk cId="3683995079" sldId="374"/>
            <ac:cxnSpMk id="57" creationId="{09C8E9C4-C92E-4CA9-830F-96ED04908A91}"/>
          </ac:cxnSpMkLst>
        </pc:cxnChg>
      </pc:sldChg>
      <pc:sldChg chg="modSp add del mod">
        <pc:chgData name="Marcel Schrauwen" userId="a0eb31cc-fb57-4beb-a905-b50ad30eea93" providerId="ADAL" clId="{44323E89-2A6C-4E24-81AA-21BC16E73784}" dt="2022-07-06T11:12:12.953" v="35212" actId="2696"/>
        <pc:sldMkLst>
          <pc:docMk/>
          <pc:sldMk cId="1334946971" sldId="375"/>
        </pc:sldMkLst>
        <pc:spChg chg="mod">
          <ac:chgData name="Marcel Schrauwen" userId="a0eb31cc-fb57-4beb-a905-b50ad30eea93" providerId="ADAL" clId="{44323E89-2A6C-4E24-81AA-21BC16E73784}" dt="2022-07-06T11:12:07.433" v="35211" actId="21"/>
          <ac:spMkLst>
            <pc:docMk/>
            <pc:sldMk cId="1334946971" sldId="375"/>
            <ac:spMk id="2" creationId="{541997E2-9D7A-41F9-995E-4A8DAF58FAE6}"/>
          </ac:spMkLst>
        </pc:spChg>
        <pc:spChg chg="mod">
          <ac:chgData name="Marcel Schrauwen" userId="a0eb31cc-fb57-4beb-a905-b50ad30eea93" providerId="ADAL" clId="{44323E89-2A6C-4E24-81AA-21BC16E73784}" dt="2022-07-06T11:11:18.556" v="35199" actId="20577"/>
          <ac:spMkLst>
            <pc:docMk/>
            <pc:sldMk cId="1334946971" sldId="375"/>
            <ac:spMk id="4" creationId="{573501E7-6EF2-47D1-AC41-910C860631A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ACF5A-7087-4E8E-AD7D-5321FDE1F5C9}" type="doc">
      <dgm:prSet loTypeId="urn:microsoft.com/office/officeart/2005/8/layout/chevron1" loCatId="process" qsTypeId="urn:microsoft.com/office/officeart/2005/8/quickstyle/simple5" qsCatId="simple" csTypeId="urn:microsoft.com/office/officeart/2005/8/colors/accent6_2" csCatId="accent6" phldr="1"/>
      <dgm:spPr/>
    </dgm:pt>
    <dgm:pt modelId="{F1E20374-F5AF-412D-B0B8-C193EEB4AF50}">
      <dgm:prSet phldrT="[Tekst]" custT="1"/>
      <dgm:spPr/>
      <dgm:t>
        <a:bodyPr/>
        <a:lstStyle/>
        <a:p>
          <a:r>
            <a:rPr lang="nl-NL" sz="1000"/>
            <a:t>Stap 1</a:t>
          </a:r>
        </a:p>
      </dgm:t>
    </dgm:pt>
    <dgm:pt modelId="{4602DB86-6980-4EC9-953A-1599021B6ED4}" type="parTrans" cxnId="{BBB594D8-9479-443D-9714-927C1CEF9F6C}">
      <dgm:prSet/>
      <dgm:spPr/>
      <dgm:t>
        <a:bodyPr/>
        <a:lstStyle/>
        <a:p>
          <a:endParaRPr lang="nl-NL" sz="1100"/>
        </a:p>
      </dgm:t>
    </dgm:pt>
    <dgm:pt modelId="{60D2414A-6A06-4D52-BE38-3B94CA2B894E}" type="sibTrans" cxnId="{BBB594D8-9479-443D-9714-927C1CEF9F6C}">
      <dgm:prSet/>
      <dgm:spPr/>
      <dgm:t>
        <a:bodyPr/>
        <a:lstStyle/>
        <a:p>
          <a:endParaRPr lang="nl-NL" sz="1100"/>
        </a:p>
      </dgm:t>
    </dgm:pt>
    <dgm:pt modelId="{748E84F7-6CA0-4F86-9595-10D284D8D07F}">
      <dgm:prSet phldrT="[Tekst]" custT="1"/>
      <dgm:spPr/>
      <dgm:t>
        <a:bodyPr/>
        <a:lstStyle/>
        <a:p>
          <a:r>
            <a:rPr lang="nl-NL" sz="1000"/>
            <a:t>Stap 2</a:t>
          </a:r>
        </a:p>
      </dgm:t>
    </dgm:pt>
    <dgm:pt modelId="{9923631C-E071-44F8-AF7E-046B513FCB19}" type="parTrans" cxnId="{CC8861B0-97E4-48CC-806F-8407FC78BAC0}">
      <dgm:prSet/>
      <dgm:spPr/>
      <dgm:t>
        <a:bodyPr/>
        <a:lstStyle/>
        <a:p>
          <a:endParaRPr lang="nl-NL" sz="1100"/>
        </a:p>
      </dgm:t>
    </dgm:pt>
    <dgm:pt modelId="{853FD08F-3490-4406-BAF6-EEF329231A00}" type="sibTrans" cxnId="{CC8861B0-97E4-48CC-806F-8407FC78BAC0}">
      <dgm:prSet/>
      <dgm:spPr/>
      <dgm:t>
        <a:bodyPr/>
        <a:lstStyle/>
        <a:p>
          <a:endParaRPr lang="nl-NL" sz="1100"/>
        </a:p>
      </dgm:t>
    </dgm:pt>
    <dgm:pt modelId="{1930BCF3-0187-4CAB-8359-018E57182CD4}">
      <dgm:prSet phldrT="[Tekst]" custT="1"/>
      <dgm:spPr/>
      <dgm:t>
        <a:bodyPr/>
        <a:lstStyle/>
        <a:p>
          <a:r>
            <a:rPr lang="nl-NL" sz="1000"/>
            <a:t>Stap 3</a:t>
          </a:r>
        </a:p>
      </dgm:t>
    </dgm:pt>
    <dgm:pt modelId="{89FAD503-B869-4FA9-AABD-ED3312F6E0D3}" type="parTrans" cxnId="{80F258E5-CF92-47AF-92EA-64D47A9E77A3}">
      <dgm:prSet/>
      <dgm:spPr/>
      <dgm:t>
        <a:bodyPr/>
        <a:lstStyle/>
        <a:p>
          <a:endParaRPr lang="nl-NL" sz="1100"/>
        </a:p>
      </dgm:t>
    </dgm:pt>
    <dgm:pt modelId="{B8693109-4435-4E1C-91D8-4E27D715C291}" type="sibTrans" cxnId="{80F258E5-CF92-47AF-92EA-64D47A9E77A3}">
      <dgm:prSet/>
      <dgm:spPr/>
      <dgm:t>
        <a:bodyPr/>
        <a:lstStyle/>
        <a:p>
          <a:endParaRPr lang="nl-NL" sz="1100"/>
        </a:p>
      </dgm:t>
    </dgm:pt>
    <dgm:pt modelId="{F3B0C0C2-EA55-4238-803A-AE2C5B5C0E18}">
      <dgm:prSet phldrT="[Tekst]" custT="1"/>
      <dgm:spPr/>
      <dgm:t>
        <a:bodyPr/>
        <a:lstStyle/>
        <a:p>
          <a:r>
            <a:rPr lang="nl-NL" sz="1000"/>
            <a:t>Stap 4</a:t>
          </a:r>
        </a:p>
      </dgm:t>
    </dgm:pt>
    <dgm:pt modelId="{94802441-1DA3-4ED8-A98C-D35F7F081A5A}" type="parTrans" cxnId="{834D3B50-BE0A-4BD2-8CBB-C9D32C22AA87}">
      <dgm:prSet/>
      <dgm:spPr/>
      <dgm:t>
        <a:bodyPr/>
        <a:lstStyle/>
        <a:p>
          <a:endParaRPr lang="nl-NL" sz="1100"/>
        </a:p>
      </dgm:t>
    </dgm:pt>
    <dgm:pt modelId="{A6365256-4AA5-492E-9E90-0F319A137C64}" type="sibTrans" cxnId="{834D3B50-BE0A-4BD2-8CBB-C9D32C22AA87}">
      <dgm:prSet/>
      <dgm:spPr/>
      <dgm:t>
        <a:bodyPr/>
        <a:lstStyle/>
        <a:p>
          <a:endParaRPr lang="nl-NL" sz="1100"/>
        </a:p>
      </dgm:t>
    </dgm:pt>
    <dgm:pt modelId="{1E24E686-8BB2-4DF0-9C9A-B5E9EECDD747}">
      <dgm:prSet phldrT="[Tekst]" custT="1"/>
      <dgm:spPr/>
      <dgm:t>
        <a:bodyPr/>
        <a:lstStyle/>
        <a:p>
          <a:r>
            <a:rPr lang="nl-NL" sz="1000"/>
            <a:t>Stap 5</a:t>
          </a:r>
        </a:p>
      </dgm:t>
    </dgm:pt>
    <dgm:pt modelId="{8E011C5E-BDA6-4BDC-95D8-08E602CF6A79}" type="parTrans" cxnId="{08A7A3C4-AF37-4CE5-B676-FE742C2D8C3C}">
      <dgm:prSet/>
      <dgm:spPr/>
      <dgm:t>
        <a:bodyPr/>
        <a:lstStyle/>
        <a:p>
          <a:endParaRPr lang="nl-NL" sz="1100"/>
        </a:p>
      </dgm:t>
    </dgm:pt>
    <dgm:pt modelId="{CB95A7CB-8CF9-4988-89C9-5D439EBBFEB3}" type="sibTrans" cxnId="{08A7A3C4-AF37-4CE5-B676-FE742C2D8C3C}">
      <dgm:prSet/>
      <dgm:spPr/>
      <dgm:t>
        <a:bodyPr/>
        <a:lstStyle/>
        <a:p>
          <a:endParaRPr lang="nl-NL" sz="1100"/>
        </a:p>
      </dgm:t>
    </dgm:pt>
    <dgm:pt modelId="{A6DFB4B8-9066-4DA1-AF03-AB7376011AA9}">
      <dgm:prSet phldrT="[Tekst]" custT="1"/>
      <dgm:spPr/>
      <dgm:t>
        <a:bodyPr/>
        <a:lstStyle/>
        <a:p>
          <a:r>
            <a:rPr lang="nl-NL" sz="1000"/>
            <a:t>Stap 6</a:t>
          </a:r>
        </a:p>
      </dgm:t>
    </dgm:pt>
    <dgm:pt modelId="{5AF4E50E-9C99-4948-9B76-816F5737607C}" type="parTrans" cxnId="{6A0D0125-297E-4F08-B982-FD798CE049CA}">
      <dgm:prSet/>
      <dgm:spPr/>
      <dgm:t>
        <a:bodyPr/>
        <a:lstStyle/>
        <a:p>
          <a:endParaRPr lang="nl-NL" sz="1100"/>
        </a:p>
      </dgm:t>
    </dgm:pt>
    <dgm:pt modelId="{AF6F1925-13B4-4C25-8A7F-9EC7BEED9826}" type="sibTrans" cxnId="{6A0D0125-297E-4F08-B982-FD798CE049CA}">
      <dgm:prSet/>
      <dgm:spPr/>
      <dgm:t>
        <a:bodyPr/>
        <a:lstStyle/>
        <a:p>
          <a:endParaRPr lang="nl-NL" sz="1100"/>
        </a:p>
      </dgm:t>
    </dgm:pt>
    <dgm:pt modelId="{A559B73E-7A0A-4F49-932F-95E3F3D4BE46}">
      <dgm:prSet phldrT="[Tekst]" custT="1"/>
      <dgm:spPr/>
      <dgm:t>
        <a:bodyPr/>
        <a:lstStyle/>
        <a:p>
          <a:r>
            <a:rPr lang="nl-NL" sz="1000"/>
            <a:t>Stap 7</a:t>
          </a:r>
        </a:p>
      </dgm:t>
    </dgm:pt>
    <dgm:pt modelId="{0EEDA118-2493-454C-83AD-AC3CA1CC733E}" type="parTrans" cxnId="{542AF9B4-792F-410E-983C-1F40B6DF3564}">
      <dgm:prSet/>
      <dgm:spPr/>
      <dgm:t>
        <a:bodyPr/>
        <a:lstStyle/>
        <a:p>
          <a:endParaRPr lang="nl-NL" sz="1100"/>
        </a:p>
      </dgm:t>
    </dgm:pt>
    <dgm:pt modelId="{6478068D-3CF3-4D41-8A33-00AA70E6E129}" type="sibTrans" cxnId="{542AF9B4-792F-410E-983C-1F40B6DF3564}">
      <dgm:prSet/>
      <dgm:spPr/>
      <dgm:t>
        <a:bodyPr/>
        <a:lstStyle/>
        <a:p>
          <a:endParaRPr lang="nl-NL" sz="1100"/>
        </a:p>
      </dgm:t>
    </dgm:pt>
    <dgm:pt modelId="{A8BC3D8D-9A60-4528-8E0F-81418F62F314}">
      <dgm:prSet phldrT="[Tekst]" custT="1"/>
      <dgm:spPr/>
      <dgm:t>
        <a:bodyPr/>
        <a:lstStyle/>
        <a:p>
          <a:r>
            <a:rPr lang="nl-NL" sz="1000"/>
            <a:t>Stap 8</a:t>
          </a:r>
        </a:p>
      </dgm:t>
    </dgm:pt>
    <dgm:pt modelId="{474E1DA2-92C1-487B-A51D-3F35FD6A2164}" type="parTrans" cxnId="{8E86F5DD-A383-4159-BB48-EFD6AA36513D}">
      <dgm:prSet/>
      <dgm:spPr/>
      <dgm:t>
        <a:bodyPr/>
        <a:lstStyle/>
        <a:p>
          <a:endParaRPr lang="nl-NL" sz="1100"/>
        </a:p>
      </dgm:t>
    </dgm:pt>
    <dgm:pt modelId="{0A71BEF9-AA42-4EF9-86D9-AE17247C8279}" type="sibTrans" cxnId="{8E86F5DD-A383-4159-BB48-EFD6AA36513D}">
      <dgm:prSet/>
      <dgm:spPr/>
      <dgm:t>
        <a:bodyPr/>
        <a:lstStyle/>
        <a:p>
          <a:endParaRPr lang="nl-NL" sz="1100"/>
        </a:p>
      </dgm:t>
    </dgm:pt>
    <dgm:pt modelId="{7BCBAD4B-BEF2-4648-A677-B847E8BB3F39}">
      <dgm:prSet phldrT="[Tekst]" custT="1"/>
      <dgm:spPr/>
      <dgm:t>
        <a:bodyPr/>
        <a:lstStyle/>
        <a:p>
          <a:r>
            <a:rPr lang="nl-NL" sz="1000"/>
            <a:t>Stap 9</a:t>
          </a:r>
        </a:p>
      </dgm:t>
    </dgm:pt>
    <dgm:pt modelId="{4CA901CA-9721-432B-913A-8FA3D721BDDB}" type="parTrans" cxnId="{75A27628-D271-485D-A12E-6F9C6AB70AA3}">
      <dgm:prSet/>
      <dgm:spPr/>
      <dgm:t>
        <a:bodyPr/>
        <a:lstStyle/>
        <a:p>
          <a:endParaRPr lang="nl-NL" sz="1100"/>
        </a:p>
      </dgm:t>
    </dgm:pt>
    <dgm:pt modelId="{D19CE77D-46F6-45C7-AD18-C2056CF3B47C}" type="sibTrans" cxnId="{75A27628-D271-485D-A12E-6F9C6AB70AA3}">
      <dgm:prSet/>
      <dgm:spPr/>
      <dgm:t>
        <a:bodyPr/>
        <a:lstStyle/>
        <a:p>
          <a:endParaRPr lang="nl-NL" sz="1100"/>
        </a:p>
      </dgm:t>
    </dgm:pt>
    <dgm:pt modelId="{F6AA15A6-166F-4DDE-BA54-D057F2E6C67C}">
      <dgm:prSet phldrT="[Tekst]" custT="1"/>
      <dgm:spPr/>
      <dgm:t>
        <a:bodyPr/>
        <a:lstStyle/>
        <a:p>
          <a:r>
            <a:rPr lang="nl-NL" sz="1000"/>
            <a:t>Stap 10</a:t>
          </a:r>
        </a:p>
      </dgm:t>
    </dgm:pt>
    <dgm:pt modelId="{BE8EC3AC-A263-4D39-AE14-7821F4521E6B}" type="parTrans" cxnId="{401FAA24-7735-41D6-AC0A-F427690C5FCE}">
      <dgm:prSet/>
      <dgm:spPr/>
      <dgm:t>
        <a:bodyPr/>
        <a:lstStyle/>
        <a:p>
          <a:endParaRPr lang="nl-NL" sz="1100"/>
        </a:p>
      </dgm:t>
    </dgm:pt>
    <dgm:pt modelId="{1C2A7361-5309-48E7-8995-C2721DAB5657}" type="sibTrans" cxnId="{401FAA24-7735-41D6-AC0A-F427690C5FCE}">
      <dgm:prSet/>
      <dgm:spPr/>
      <dgm:t>
        <a:bodyPr/>
        <a:lstStyle/>
        <a:p>
          <a:endParaRPr lang="nl-NL" sz="1100"/>
        </a:p>
      </dgm:t>
    </dgm:pt>
    <dgm:pt modelId="{A6A1DBFD-66EE-48D1-8701-795F6CBE66D1}">
      <dgm:prSet phldrT="[Tekst]" custT="1"/>
      <dgm:spPr/>
      <dgm:t>
        <a:bodyPr/>
        <a:lstStyle/>
        <a:p>
          <a:r>
            <a:rPr lang="nl-NL" sz="1000"/>
            <a:t>Stap 11</a:t>
          </a:r>
        </a:p>
      </dgm:t>
    </dgm:pt>
    <dgm:pt modelId="{79B5A834-0489-4878-81FB-61656D98B3F5}" type="parTrans" cxnId="{E3A760FE-FE93-46E4-B906-4A880E0DC3FE}">
      <dgm:prSet/>
      <dgm:spPr/>
      <dgm:t>
        <a:bodyPr/>
        <a:lstStyle/>
        <a:p>
          <a:endParaRPr lang="nl-NL" sz="1100"/>
        </a:p>
      </dgm:t>
    </dgm:pt>
    <dgm:pt modelId="{33E47CC1-225A-4871-8A2A-BD83A3E222F5}" type="sibTrans" cxnId="{E3A760FE-FE93-46E4-B906-4A880E0DC3FE}">
      <dgm:prSet/>
      <dgm:spPr/>
      <dgm:t>
        <a:bodyPr/>
        <a:lstStyle/>
        <a:p>
          <a:endParaRPr lang="nl-NL" sz="1100"/>
        </a:p>
      </dgm:t>
    </dgm:pt>
    <dgm:pt modelId="{233FA8FD-3A55-453B-9FB0-31519B993FAA}" type="pres">
      <dgm:prSet presAssocID="{F01ACF5A-7087-4E8E-AD7D-5321FDE1F5C9}" presName="Name0" presStyleCnt="0">
        <dgm:presLayoutVars>
          <dgm:dir/>
          <dgm:animLvl val="lvl"/>
          <dgm:resizeHandles val="exact"/>
        </dgm:presLayoutVars>
      </dgm:prSet>
      <dgm:spPr/>
    </dgm:pt>
    <dgm:pt modelId="{65DFCB63-93DF-4ACF-8A12-9607356D9A20}" type="pres">
      <dgm:prSet presAssocID="{F1E20374-F5AF-412D-B0B8-C193EEB4AF50}" presName="parTxOnly" presStyleLbl="node1" presStyleIdx="0" presStyleCnt="11">
        <dgm:presLayoutVars>
          <dgm:chMax val="0"/>
          <dgm:chPref val="0"/>
          <dgm:bulletEnabled val="1"/>
        </dgm:presLayoutVars>
      </dgm:prSet>
      <dgm:spPr/>
    </dgm:pt>
    <dgm:pt modelId="{24EBC3BF-3DA9-47AB-9F70-C458E85C1CF8}" type="pres">
      <dgm:prSet presAssocID="{60D2414A-6A06-4D52-BE38-3B94CA2B894E}" presName="parTxOnlySpace" presStyleCnt="0"/>
      <dgm:spPr/>
    </dgm:pt>
    <dgm:pt modelId="{9F8D5BB3-EC5F-4CE9-9E6F-060585C74CE9}" type="pres">
      <dgm:prSet presAssocID="{748E84F7-6CA0-4F86-9595-10D284D8D07F}" presName="parTxOnly" presStyleLbl="node1" presStyleIdx="1" presStyleCnt="11">
        <dgm:presLayoutVars>
          <dgm:chMax val="0"/>
          <dgm:chPref val="0"/>
          <dgm:bulletEnabled val="1"/>
        </dgm:presLayoutVars>
      </dgm:prSet>
      <dgm:spPr/>
    </dgm:pt>
    <dgm:pt modelId="{1079BA41-158D-4394-91A3-2BA8E68645BC}" type="pres">
      <dgm:prSet presAssocID="{853FD08F-3490-4406-BAF6-EEF329231A00}" presName="parTxOnlySpace" presStyleCnt="0"/>
      <dgm:spPr/>
    </dgm:pt>
    <dgm:pt modelId="{E84BF7B4-78EA-4135-9F3A-A2712CBF3F9F}" type="pres">
      <dgm:prSet presAssocID="{1930BCF3-0187-4CAB-8359-018E57182CD4}" presName="parTxOnly" presStyleLbl="node1" presStyleIdx="2" presStyleCnt="11">
        <dgm:presLayoutVars>
          <dgm:chMax val="0"/>
          <dgm:chPref val="0"/>
          <dgm:bulletEnabled val="1"/>
        </dgm:presLayoutVars>
      </dgm:prSet>
      <dgm:spPr/>
    </dgm:pt>
    <dgm:pt modelId="{565DA09A-1223-4E22-BDC2-C3D5C7505DB3}" type="pres">
      <dgm:prSet presAssocID="{B8693109-4435-4E1C-91D8-4E27D715C291}" presName="parTxOnlySpace" presStyleCnt="0"/>
      <dgm:spPr/>
    </dgm:pt>
    <dgm:pt modelId="{5DF9B23C-4027-4035-AEA0-4D14C00E3938}" type="pres">
      <dgm:prSet presAssocID="{F3B0C0C2-EA55-4238-803A-AE2C5B5C0E18}" presName="parTxOnly" presStyleLbl="node1" presStyleIdx="3" presStyleCnt="11">
        <dgm:presLayoutVars>
          <dgm:chMax val="0"/>
          <dgm:chPref val="0"/>
          <dgm:bulletEnabled val="1"/>
        </dgm:presLayoutVars>
      </dgm:prSet>
      <dgm:spPr/>
    </dgm:pt>
    <dgm:pt modelId="{9AAEF98B-6298-4D0F-9823-9A233EC29A0F}" type="pres">
      <dgm:prSet presAssocID="{A6365256-4AA5-492E-9E90-0F319A137C64}" presName="parTxOnlySpace" presStyleCnt="0"/>
      <dgm:spPr/>
    </dgm:pt>
    <dgm:pt modelId="{3C412D1F-6030-4D6D-B165-50FD7A4D4B6E}" type="pres">
      <dgm:prSet presAssocID="{1E24E686-8BB2-4DF0-9C9A-B5E9EECDD747}" presName="parTxOnly" presStyleLbl="node1" presStyleIdx="4" presStyleCnt="11">
        <dgm:presLayoutVars>
          <dgm:chMax val="0"/>
          <dgm:chPref val="0"/>
          <dgm:bulletEnabled val="1"/>
        </dgm:presLayoutVars>
      </dgm:prSet>
      <dgm:spPr/>
    </dgm:pt>
    <dgm:pt modelId="{201DCCA4-B44C-45B4-A330-09AC8AA23514}" type="pres">
      <dgm:prSet presAssocID="{CB95A7CB-8CF9-4988-89C9-5D439EBBFEB3}" presName="parTxOnlySpace" presStyleCnt="0"/>
      <dgm:spPr/>
    </dgm:pt>
    <dgm:pt modelId="{DAEEF10E-9879-449F-A562-635CD63B9E1C}" type="pres">
      <dgm:prSet presAssocID="{A6DFB4B8-9066-4DA1-AF03-AB7376011AA9}" presName="parTxOnly" presStyleLbl="node1" presStyleIdx="5" presStyleCnt="11">
        <dgm:presLayoutVars>
          <dgm:chMax val="0"/>
          <dgm:chPref val="0"/>
          <dgm:bulletEnabled val="1"/>
        </dgm:presLayoutVars>
      </dgm:prSet>
      <dgm:spPr/>
    </dgm:pt>
    <dgm:pt modelId="{06F98E7B-64D9-4D36-8F45-9E813DBC313D}" type="pres">
      <dgm:prSet presAssocID="{AF6F1925-13B4-4C25-8A7F-9EC7BEED9826}" presName="parTxOnlySpace" presStyleCnt="0"/>
      <dgm:spPr/>
    </dgm:pt>
    <dgm:pt modelId="{F745B117-799F-48EC-AA4F-4A1144EE588B}" type="pres">
      <dgm:prSet presAssocID="{A559B73E-7A0A-4F49-932F-95E3F3D4BE46}" presName="parTxOnly" presStyleLbl="node1" presStyleIdx="6" presStyleCnt="11">
        <dgm:presLayoutVars>
          <dgm:chMax val="0"/>
          <dgm:chPref val="0"/>
          <dgm:bulletEnabled val="1"/>
        </dgm:presLayoutVars>
      </dgm:prSet>
      <dgm:spPr/>
    </dgm:pt>
    <dgm:pt modelId="{6454D60F-22A5-405E-8203-A3CC9B4F649B}" type="pres">
      <dgm:prSet presAssocID="{6478068D-3CF3-4D41-8A33-00AA70E6E129}" presName="parTxOnlySpace" presStyleCnt="0"/>
      <dgm:spPr/>
    </dgm:pt>
    <dgm:pt modelId="{A733B4D6-64CB-40AE-A1EC-E71EA3E6D287}" type="pres">
      <dgm:prSet presAssocID="{A8BC3D8D-9A60-4528-8E0F-81418F62F314}" presName="parTxOnly" presStyleLbl="node1" presStyleIdx="7" presStyleCnt="11">
        <dgm:presLayoutVars>
          <dgm:chMax val="0"/>
          <dgm:chPref val="0"/>
          <dgm:bulletEnabled val="1"/>
        </dgm:presLayoutVars>
      </dgm:prSet>
      <dgm:spPr/>
    </dgm:pt>
    <dgm:pt modelId="{CD789FEB-F7E1-4C24-B205-22BE86B57691}" type="pres">
      <dgm:prSet presAssocID="{0A71BEF9-AA42-4EF9-86D9-AE17247C8279}" presName="parTxOnlySpace" presStyleCnt="0"/>
      <dgm:spPr/>
    </dgm:pt>
    <dgm:pt modelId="{FFBB4C8B-6464-4208-B7C7-35556EA67D16}" type="pres">
      <dgm:prSet presAssocID="{7BCBAD4B-BEF2-4648-A677-B847E8BB3F39}" presName="parTxOnly" presStyleLbl="node1" presStyleIdx="8" presStyleCnt="11">
        <dgm:presLayoutVars>
          <dgm:chMax val="0"/>
          <dgm:chPref val="0"/>
          <dgm:bulletEnabled val="1"/>
        </dgm:presLayoutVars>
      </dgm:prSet>
      <dgm:spPr/>
    </dgm:pt>
    <dgm:pt modelId="{B6B75D15-17C1-43FD-B68F-176A7BECC04D}" type="pres">
      <dgm:prSet presAssocID="{D19CE77D-46F6-45C7-AD18-C2056CF3B47C}" presName="parTxOnlySpace" presStyleCnt="0"/>
      <dgm:spPr/>
    </dgm:pt>
    <dgm:pt modelId="{BD27FE5F-1356-44D9-9734-DEEB7E98EF20}" type="pres">
      <dgm:prSet presAssocID="{F6AA15A6-166F-4DDE-BA54-D057F2E6C67C}" presName="parTxOnly" presStyleLbl="node1" presStyleIdx="9" presStyleCnt="11">
        <dgm:presLayoutVars>
          <dgm:chMax val="0"/>
          <dgm:chPref val="0"/>
          <dgm:bulletEnabled val="1"/>
        </dgm:presLayoutVars>
      </dgm:prSet>
      <dgm:spPr/>
    </dgm:pt>
    <dgm:pt modelId="{3213FF93-8AD9-42E5-BDC7-780AB28341D1}" type="pres">
      <dgm:prSet presAssocID="{1C2A7361-5309-48E7-8995-C2721DAB5657}" presName="parTxOnlySpace" presStyleCnt="0"/>
      <dgm:spPr/>
    </dgm:pt>
    <dgm:pt modelId="{F039E7F3-C0AF-43DE-8FD0-AD36B9E8AECD}" type="pres">
      <dgm:prSet presAssocID="{A6A1DBFD-66EE-48D1-8701-795F6CBE66D1}" presName="parTxOnly" presStyleLbl="node1" presStyleIdx="10" presStyleCnt="11">
        <dgm:presLayoutVars>
          <dgm:chMax val="0"/>
          <dgm:chPref val="0"/>
          <dgm:bulletEnabled val="1"/>
        </dgm:presLayoutVars>
      </dgm:prSet>
      <dgm:spPr/>
    </dgm:pt>
  </dgm:ptLst>
  <dgm:cxnLst>
    <dgm:cxn modelId="{401FAA24-7735-41D6-AC0A-F427690C5FCE}" srcId="{F01ACF5A-7087-4E8E-AD7D-5321FDE1F5C9}" destId="{F6AA15A6-166F-4DDE-BA54-D057F2E6C67C}" srcOrd="9" destOrd="0" parTransId="{BE8EC3AC-A263-4D39-AE14-7821F4521E6B}" sibTransId="{1C2A7361-5309-48E7-8995-C2721DAB5657}"/>
    <dgm:cxn modelId="{6A0D0125-297E-4F08-B982-FD798CE049CA}" srcId="{F01ACF5A-7087-4E8E-AD7D-5321FDE1F5C9}" destId="{A6DFB4B8-9066-4DA1-AF03-AB7376011AA9}" srcOrd="5" destOrd="0" parTransId="{5AF4E50E-9C99-4948-9B76-816F5737607C}" sibTransId="{AF6F1925-13B4-4C25-8A7F-9EC7BEED9826}"/>
    <dgm:cxn modelId="{75A27628-D271-485D-A12E-6F9C6AB70AA3}" srcId="{F01ACF5A-7087-4E8E-AD7D-5321FDE1F5C9}" destId="{7BCBAD4B-BEF2-4648-A677-B847E8BB3F39}" srcOrd="8" destOrd="0" parTransId="{4CA901CA-9721-432B-913A-8FA3D721BDDB}" sibTransId="{D19CE77D-46F6-45C7-AD18-C2056CF3B47C}"/>
    <dgm:cxn modelId="{B6676862-4493-4495-80E1-C325EE7912C8}" type="presOf" srcId="{A6DFB4B8-9066-4DA1-AF03-AB7376011AA9}" destId="{DAEEF10E-9879-449F-A562-635CD63B9E1C}" srcOrd="0" destOrd="0" presId="urn:microsoft.com/office/officeart/2005/8/layout/chevron1"/>
    <dgm:cxn modelId="{38F4414A-0422-4F28-9B5F-E38CCF3C0016}" type="presOf" srcId="{1930BCF3-0187-4CAB-8359-018E57182CD4}" destId="{E84BF7B4-78EA-4135-9F3A-A2712CBF3F9F}" srcOrd="0" destOrd="0" presId="urn:microsoft.com/office/officeart/2005/8/layout/chevron1"/>
    <dgm:cxn modelId="{834D3B50-BE0A-4BD2-8CBB-C9D32C22AA87}" srcId="{F01ACF5A-7087-4E8E-AD7D-5321FDE1F5C9}" destId="{F3B0C0C2-EA55-4238-803A-AE2C5B5C0E18}" srcOrd="3" destOrd="0" parTransId="{94802441-1DA3-4ED8-A98C-D35F7F081A5A}" sibTransId="{A6365256-4AA5-492E-9E90-0F319A137C64}"/>
    <dgm:cxn modelId="{4C639371-0D0A-432D-8BD9-D3A7E8D14D61}" type="presOf" srcId="{A8BC3D8D-9A60-4528-8E0F-81418F62F314}" destId="{A733B4D6-64CB-40AE-A1EC-E71EA3E6D287}" srcOrd="0" destOrd="0" presId="urn:microsoft.com/office/officeart/2005/8/layout/chevron1"/>
    <dgm:cxn modelId="{319B1673-1B6D-41EB-BB1F-339CC4DC6C01}" type="presOf" srcId="{7BCBAD4B-BEF2-4648-A677-B847E8BB3F39}" destId="{FFBB4C8B-6464-4208-B7C7-35556EA67D16}" srcOrd="0" destOrd="0" presId="urn:microsoft.com/office/officeart/2005/8/layout/chevron1"/>
    <dgm:cxn modelId="{539C7978-D596-410F-AE30-C091574A3B0B}" type="presOf" srcId="{F1E20374-F5AF-412D-B0B8-C193EEB4AF50}" destId="{65DFCB63-93DF-4ACF-8A12-9607356D9A20}" srcOrd="0" destOrd="0" presId="urn:microsoft.com/office/officeart/2005/8/layout/chevron1"/>
    <dgm:cxn modelId="{3BE2BF86-2997-45FE-8DDD-CAA6FA3C2732}" type="presOf" srcId="{A559B73E-7A0A-4F49-932F-95E3F3D4BE46}" destId="{F745B117-799F-48EC-AA4F-4A1144EE588B}" srcOrd="0" destOrd="0" presId="urn:microsoft.com/office/officeart/2005/8/layout/chevron1"/>
    <dgm:cxn modelId="{EE7ABD8E-A324-4A89-83C5-89A21AA5B88F}" type="presOf" srcId="{1E24E686-8BB2-4DF0-9C9A-B5E9EECDD747}" destId="{3C412D1F-6030-4D6D-B165-50FD7A4D4B6E}" srcOrd="0" destOrd="0" presId="urn:microsoft.com/office/officeart/2005/8/layout/chevron1"/>
    <dgm:cxn modelId="{46A2C78E-9C1F-4507-85C2-6C0BFED19422}" type="presOf" srcId="{F3B0C0C2-EA55-4238-803A-AE2C5B5C0E18}" destId="{5DF9B23C-4027-4035-AEA0-4D14C00E3938}" srcOrd="0" destOrd="0" presId="urn:microsoft.com/office/officeart/2005/8/layout/chevron1"/>
    <dgm:cxn modelId="{14C0E5AB-60A7-44B9-A01E-78CAF4A1AD1E}" type="presOf" srcId="{748E84F7-6CA0-4F86-9595-10D284D8D07F}" destId="{9F8D5BB3-EC5F-4CE9-9E6F-060585C74CE9}" srcOrd="0" destOrd="0" presId="urn:microsoft.com/office/officeart/2005/8/layout/chevron1"/>
    <dgm:cxn modelId="{CC8861B0-97E4-48CC-806F-8407FC78BAC0}" srcId="{F01ACF5A-7087-4E8E-AD7D-5321FDE1F5C9}" destId="{748E84F7-6CA0-4F86-9595-10D284D8D07F}" srcOrd="1" destOrd="0" parTransId="{9923631C-E071-44F8-AF7E-046B513FCB19}" sibTransId="{853FD08F-3490-4406-BAF6-EEF329231A00}"/>
    <dgm:cxn modelId="{542AF9B4-792F-410E-983C-1F40B6DF3564}" srcId="{F01ACF5A-7087-4E8E-AD7D-5321FDE1F5C9}" destId="{A559B73E-7A0A-4F49-932F-95E3F3D4BE46}" srcOrd="6" destOrd="0" parTransId="{0EEDA118-2493-454C-83AD-AC3CA1CC733E}" sibTransId="{6478068D-3CF3-4D41-8A33-00AA70E6E129}"/>
    <dgm:cxn modelId="{A1694CB8-3000-451C-9E31-649B12517AF0}" type="presOf" srcId="{A6A1DBFD-66EE-48D1-8701-795F6CBE66D1}" destId="{F039E7F3-C0AF-43DE-8FD0-AD36B9E8AECD}" srcOrd="0" destOrd="0" presId="urn:microsoft.com/office/officeart/2005/8/layout/chevron1"/>
    <dgm:cxn modelId="{08A7A3C4-AF37-4CE5-B676-FE742C2D8C3C}" srcId="{F01ACF5A-7087-4E8E-AD7D-5321FDE1F5C9}" destId="{1E24E686-8BB2-4DF0-9C9A-B5E9EECDD747}" srcOrd="4" destOrd="0" parTransId="{8E011C5E-BDA6-4BDC-95D8-08E602CF6A79}" sibTransId="{CB95A7CB-8CF9-4988-89C9-5D439EBBFEB3}"/>
    <dgm:cxn modelId="{CC416CC9-641F-4B26-A0E9-2EFC598D8916}" type="presOf" srcId="{F01ACF5A-7087-4E8E-AD7D-5321FDE1F5C9}" destId="{233FA8FD-3A55-453B-9FB0-31519B993FAA}" srcOrd="0" destOrd="0" presId="urn:microsoft.com/office/officeart/2005/8/layout/chevron1"/>
    <dgm:cxn modelId="{BBB594D8-9479-443D-9714-927C1CEF9F6C}" srcId="{F01ACF5A-7087-4E8E-AD7D-5321FDE1F5C9}" destId="{F1E20374-F5AF-412D-B0B8-C193EEB4AF50}" srcOrd="0" destOrd="0" parTransId="{4602DB86-6980-4EC9-953A-1599021B6ED4}" sibTransId="{60D2414A-6A06-4D52-BE38-3B94CA2B894E}"/>
    <dgm:cxn modelId="{8E86F5DD-A383-4159-BB48-EFD6AA36513D}" srcId="{F01ACF5A-7087-4E8E-AD7D-5321FDE1F5C9}" destId="{A8BC3D8D-9A60-4528-8E0F-81418F62F314}" srcOrd="7" destOrd="0" parTransId="{474E1DA2-92C1-487B-A51D-3F35FD6A2164}" sibTransId="{0A71BEF9-AA42-4EF9-86D9-AE17247C8279}"/>
    <dgm:cxn modelId="{80F258E5-CF92-47AF-92EA-64D47A9E77A3}" srcId="{F01ACF5A-7087-4E8E-AD7D-5321FDE1F5C9}" destId="{1930BCF3-0187-4CAB-8359-018E57182CD4}" srcOrd="2" destOrd="0" parTransId="{89FAD503-B869-4FA9-AABD-ED3312F6E0D3}" sibTransId="{B8693109-4435-4E1C-91D8-4E27D715C291}"/>
    <dgm:cxn modelId="{674FBEFA-592F-4C53-B89B-7ED9C3DA07E6}" type="presOf" srcId="{F6AA15A6-166F-4DDE-BA54-D057F2E6C67C}" destId="{BD27FE5F-1356-44D9-9734-DEEB7E98EF20}" srcOrd="0" destOrd="0" presId="urn:microsoft.com/office/officeart/2005/8/layout/chevron1"/>
    <dgm:cxn modelId="{E3A760FE-FE93-46E4-B906-4A880E0DC3FE}" srcId="{F01ACF5A-7087-4E8E-AD7D-5321FDE1F5C9}" destId="{A6A1DBFD-66EE-48D1-8701-795F6CBE66D1}" srcOrd="10" destOrd="0" parTransId="{79B5A834-0489-4878-81FB-61656D98B3F5}" sibTransId="{33E47CC1-225A-4871-8A2A-BD83A3E222F5}"/>
    <dgm:cxn modelId="{FC7CF050-4AC5-4F76-8DFF-D77FB7C704E4}" type="presParOf" srcId="{233FA8FD-3A55-453B-9FB0-31519B993FAA}" destId="{65DFCB63-93DF-4ACF-8A12-9607356D9A20}" srcOrd="0" destOrd="0" presId="urn:microsoft.com/office/officeart/2005/8/layout/chevron1"/>
    <dgm:cxn modelId="{4C4EDAE6-FD13-47BA-8C51-E254E81F3C4F}" type="presParOf" srcId="{233FA8FD-3A55-453B-9FB0-31519B993FAA}" destId="{24EBC3BF-3DA9-47AB-9F70-C458E85C1CF8}" srcOrd="1" destOrd="0" presId="urn:microsoft.com/office/officeart/2005/8/layout/chevron1"/>
    <dgm:cxn modelId="{2B39E689-FCD5-4E36-944D-A59F6E60E08A}" type="presParOf" srcId="{233FA8FD-3A55-453B-9FB0-31519B993FAA}" destId="{9F8D5BB3-EC5F-4CE9-9E6F-060585C74CE9}" srcOrd="2" destOrd="0" presId="urn:microsoft.com/office/officeart/2005/8/layout/chevron1"/>
    <dgm:cxn modelId="{5305BE08-C5EC-44C7-8AFD-A26814DD939D}" type="presParOf" srcId="{233FA8FD-3A55-453B-9FB0-31519B993FAA}" destId="{1079BA41-158D-4394-91A3-2BA8E68645BC}" srcOrd="3" destOrd="0" presId="urn:microsoft.com/office/officeart/2005/8/layout/chevron1"/>
    <dgm:cxn modelId="{7C045B83-C6D3-443F-ADEE-13A8738BA297}" type="presParOf" srcId="{233FA8FD-3A55-453B-9FB0-31519B993FAA}" destId="{E84BF7B4-78EA-4135-9F3A-A2712CBF3F9F}" srcOrd="4" destOrd="0" presId="urn:microsoft.com/office/officeart/2005/8/layout/chevron1"/>
    <dgm:cxn modelId="{2679C81B-B25A-4EA9-89FC-5C9F09CB035A}" type="presParOf" srcId="{233FA8FD-3A55-453B-9FB0-31519B993FAA}" destId="{565DA09A-1223-4E22-BDC2-C3D5C7505DB3}" srcOrd="5" destOrd="0" presId="urn:microsoft.com/office/officeart/2005/8/layout/chevron1"/>
    <dgm:cxn modelId="{057B1376-6400-480A-82AC-7D9E8369769C}" type="presParOf" srcId="{233FA8FD-3A55-453B-9FB0-31519B993FAA}" destId="{5DF9B23C-4027-4035-AEA0-4D14C00E3938}" srcOrd="6" destOrd="0" presId="urn:microsoft.com/office/officeart/2005/8/layout/chevron1"/>
    <dgm:cxn modelId="{70321F0C-7ED6-468A-84D8-344746D4F794}" type="presParOf" srcId="{233FA8FD-3A55-453B-9FB0-31519B993FAA}" destId="{9AAEF98B-6298-4D0F-9823-9A233EC29A0F}" srcOrd="7" destOrd="0" presId="urn:microsoft.com/office/officeart/2005/8/layout/chevron1"/>
    <dgm:cxn modelId="{595644A3-4889-4F08-868A-03EC9FF2EF8E}" type="presParOf" srcId="{233FA8FD-3A55-453B-9FB0-31519B993FAA}" destId="{3C412D1F-6030-4D6D-B165-50FD7A4D4B6E}" srcOrd="8" destOrd="0" presId="urn:microsoft.com/office/officeart/2005/8/layout/chevron1"/>
    <dgm:cxn modelId="{7C77905F-8219-478D-8B66-8BAA33CC0D8B}" type="presParOf" srcId="{233FA8FD-3A55-453B-9FB0-31519B993FAA}" destId="{201DCCA4-B44C-45B4-A330-09AC8AA23514}" srcOrd="9" destOrd="0" presId="urn:microsoft.com/office/officeart/2005/8/layout/chevron1"/>
    <dgm:cxn modelId="{11153025-C7FA-40A9-8869-CA5E8FB63FAE}" type="presParOf" srcId="{233FA8FD-3A55-453B-9FB0-31519B993FAA}" destId="{DAEEF10E-9879-449F-A562-635CD63B9E1C}" srcOrd="10" destOrd="0" presId="urn:microsoft.com/office/officeart/2005/8/layout/chevron1"/>
    <dgm:cxn modelId="{51E1839A-7CB4-486B-AC59-F44AB4E05192}" type="presParOf" srcId="{233FA8FD-3A55-453B-9FB0-31519B993FAA}" destId="{06F98E7B-64D9-4D36-8F45-9E813DBC313D}" srcOrd="11" destOrd="0" presId="urn:microsoft.com/office/officeart/2005/8/layout/chevron1"/>
    <dgm:cxn modelId="{3818BDDB-D189-4D2E-9CB2-28204E0494A0}" type="presParOf" srcId="{233FA8FD-3A55-453B-9FB0-31519B993FAA}" destId="{F745B117-799F-48EC-AA4F-4A1144EE588B}" srcOrd="12" destOrd="0" presId="urn:microsoft.com/office/officeart/2005/8/layout/chevron1"/>
    <dgm:cxn modelId="{C3096885-A5D3-4698-A353-70DB61940E47}" type="presParOf" srcId="{233FA8FD-3A55-453B-9FB0-31519B993FAA}" destId="{6454D60F-22A5-405E-8203-A3CC9B4F649B}" srcOrd="13" destOrd="0" presId="urn:microsoft.com/office/officeart/2005/8/layout/chevron1"/>
    <dgm:cxn modelId="{4F03B85F-31D6-438C-94DB-22CDED259DCF}" type="presParOf" srcId="{233FA8FD-3A55-453B-9FB0-31519B993FAA}" destId="{A733B4D6-64CB-40AE-A1EC-E71EA3E6D287}" srcOrd="14" destOrd="0" presId="urn:microsoft.com/office/officeart/2005/8/layout/chevron1"/>
    <dgm:cxn modelId="{9F7D3CD1-06F5-41EC-980F-937CCB588AB0}" type="presParOf" srcId="{233FA8FD-3A55-453B-9FB0-31519B993FAA}" destId="{CD789FEB-F7E1-4C24-B205-22BE86B57691}" srcOrd="15" destOrd="0" presId="urn:microsoft.com/office/officeart/2005/8/layout/chevron1"/>
    <dgm:cxn modelId="{49B526D4-403F-4019-A424-5907F50FD1E6}" type="presParOf" srcId="{233FA8FD-3A55-453B-9FB0-31519B993FAA}" destId="{FFBB4C8B-6464-4208-B7C7-35556EA67D16}" srcOrd="16" destOrd="0" presId="urn:microsoft.com/office/officeart/2005/8/layout/chevron1"/>
    <dgm:cxn modelId="{06659B48-CEEF-4BE4-88BA-931F3F9C7E5E}" type="presParOf" srcId="{233FA8FD-3A55-453B-9FB0-31519B993FAA}" destId="{B6B75D15-17C1-43FD-B68F-176A7BECC04D}" srcOrd="17" destOrd="0" presId="urn:microsoft.com/office/officeart/2005/8/layout/chevron1"/>
    <dgm:cxn modelId="{760DD916-029E-4494-A82B-D90390C9B497}" type="presParOf" srcId="{233FA8FD-3A55-453B-9FB0-31519B993FAA}" destId="{BD27FE5F-1356-44D9-9734-DEEB7E98EF20}" srcOrd="18" destOrd="0" presId="urn:microsoft.com/office/officeart/2005/8/layout/chevron1"/>
    <dgm:cxn modelId="{7991D7B4-8F2E-4798-9BFF-C426B812154D}" type="presParOf" srcId="{233FA8FD-3A55-453B-9FB0-31519B993FAA}" destId="{3213FF93-8AD9-42E5-BDC7-780AB28341D1}" srcOrd="19" destOrd="0" presId="urn:microsoft.com/office/officeart/2005/8/layout/chevron1"/>
    <dgm:cxn modelId="{DDE947D2-F542-457F-BF36-17B1B6E7E086}" type="presParOf" srcId="{233FA8FD-3A55-453B-9FB0-31519B993FAA}" destId="{F039E7F3-C0AF-43DE-8FD0-AD36B9E8AECD}" srcOrd="2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5E682E4-204C-4B0F-AE18-2CCC529E2A52}" type="doc">
      <dgm:prSet loTypeId="urn:microsoft.com/office/officeart/2005/8/layout/vList3" loCatId="list" qsTypeId="urn:microsoft.com/office/officeart/2005/8/quickstyle/simple1" qsCatId="simple" csTypeId="urn:microsoft.com/office/officeart/2005/8/colors/accent1_2" csCatId="accent1" phldr="1"/>
      <dgm:spPr/>
    </dgm:pt>
    <dgm:pt modelId="{0A5435DE-15BD-4309-9D66-07F2332D4791}" type="pres">
      <dgm:prSet presAssocID="{75E682E4-204C-4B0F-AE18-2CCC529E2A52}" presName="linearFlow" presStyleCnt="0">
        <dgm:presLayoutVars>
          <dgm:dir/>
          <dgm:resizeHandles val="exact"/>
        </dgm:presLayoutVars>
      </dgm:prSet>
      <dgm:spPr/>
    </dgm:pt>
  </dgm:ptLst>
  <dgm:cxnLst>
    <dgm:cxn modelId="{C511919D-1DE0-4181-8F97-150D2ED3C512}" type="presOf" srcId="{75E682E4-204C-4B0F-AE18-2CCC529E2A52}" destId="{0A5435DE-15BD-4309-9D66-07F2332D4791}" srcOrd="0"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5E682E4-204C-4B0F-AE18-2CCC529E2A52}" type="doc">
      <dgm:prSet loTypeId="urn:microsoft.com/office/officeart/2005/8/layout/vList3" loCatId="list" qsTypeId="urn:microsoft.com/office/officeart/2005/8/quickstyle/simple1" qsCatId="simple" csTypeId="urn:microsoft.com/office/officeart/2005/8/colors/accent1_2" csCatId="accent1" phldr="1"/>
      <dgm:spPr/>
    </dgm:pt>
    <dgm:pt modelId="{0A5435DE-15BD-4309-9D66-07F2332D4791}" type="pres">
      <dgm:prSet presAssocID="{75E682E4-204C-4B0F-AE18-2CCC529E2A52}" presName="linearFlow" presStyleCnt="0">
        <dgm:presLayoutVars>
          <dgm:dir/>
          <dgm:resizeHandles val="exact"/>
        </dgm:presLayoutVars>
      </dgm:prSet>
      <dgm:spPr/>
    </dgm:pt>
  </dgm:ptLst>
  <dgm:cxnLst>
    <dgm:cxn modelId="{C511919D-1DE0-4181-8F97-150D2ED3C512}" type="presOf" srcId="{75E682E4-204C-4B0F-AE18-2CCC529E2A52}" destId="{0A5435DE-15BD-4309-9D66-07F2332D4791}" srcOrd="0"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5E682E4-204C-4B0F-AE18-2CCC529E2A52}" type="doc">
      <dgm:prSet loTypeId="urn:microsoft.com/office/officeart/2005/8/layout/vList3" loCatId="list" qsTypeId="urn:microsoft.com/office/officeart/2005/8/quickstyle/simple1" qsCatId="simple" csTypeId="urn:microsoft.com/office/officeart/2005/8/colors/accent1_2" csCatId="accent1" phldr="1"/>
      <dgm:spPr/>
    </dgm:pt>
    <dgm:pt modelId="{0A5435DE-15BD-4309-9D66-07F2332D4791}" type="pres">
      <dgm:prSet presAssocID="{75E682E4-204C-4B0F-AE18-2CCC529E2A52}" presName="linearFlow" presStyleCnt="0">
        <dgm:presLayoutVars>
          <dgm:dir/>
          <dgm:resizeHandles val="exact"/>
        </dgm:presLayoutVars>
      </dgm:prSet>
      <dgm:spPr/>
    </dgm:pt>
  </dgm:ptLst>
  <dgm:cxnLst>
    <dgm:cxn modelId="{C511919D-1DE0-4181-8F97-150D2ED3C512}" type="presOf" srcId="{75E682E4-204C-4B0F-AE18-2CCC529E2A52}" destId="{0A5435DE-15BD-4309-9D66-07F2332D4791}" srcOrd="0"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5E682E4-204C-4B0F-AE18-2CCC529E2A52}" type="doc">
      <dgm:prSet loTypeId="urn:microsoft.com/office/officeart/2005/8/layout/vList3" loCatId="list" qsTypeId="urn:microsoft.com/office/officeart/2005/8/quickstyle/simple1" qsCatId="simple" csTypeId="urn:microsoft.com/office/officeart/2005/8/colors/accent1_2" csCatId="accent1" phldr="1"/>
      <dgm:spPr/>
    </dgm:pt>
    <dgm:pt modelId="{0A5435DE-15BD-4309-9D66-07F2332D4791}" type="pres">
      <dgm:prSet presAssocID="{75E682E4-204C-4B0F-AE18-2CCC529E2A52}" presName="linearFlow" presStyleCnt="0">
        <dgm:presLayoutVars>
          <dgm:dir/>
          <dgm:resizeHandles val="exact"/>
        </dgm:presLayoutVars>
      </dgm:prSet>
      <dgm:spPr/>
    </dgm:pt>
  </dgm:ptLst>
  <dgm:cxnLst>
    <dgm:cxn modelId="{C511919D-1DE0-4181-8F97-150D2ED3C512}" type="presOf" srcId="{75E682E4-204C-4B0F-AE18-2CCC529E2A52}" destId="{0A5435DE-15BD-4309-9D66-07F2332D4791}" srcOrd="0"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5E682E4-204C-4B0F-AE18-2CCC529E2A52}" type="doc">
      <dgm:prSet loTypeId="urn:microsoft.com/office/officeart/2005/8/layout/vList3" loCatId="list" qsTypeId="urn:microsoft.com/office/officeart/2005/8/quickstyle/simple1" qsCatId="simple" csTypeId="urn:microsoft.com/office/officeart/2005/8/colors/accent1_2" csCatId="accent1" phldr="1"/>
      <dgm:spPr/>
    </dgm:pt>
    <dgm:pt modelId="{0A5435DE-15BD-4309-9D66-07F2332D4791}" type="pres">
      <dgm:prSet presAssocID="{75E682E4-204C-4B0F-AE18-2CCC529E2A52}" presName="linearFlow" presStyleCnt="0">
        <dgm:presLayoutVars>
          <dgm:dir/>
          <dgm:resizeHandles val="exact"/>
        </dgm:presLayoutVars>
      </dgm:prSet>
      <dgm:spPr/>
    </dgm:pt>
  </dgm:ptLst>
  <dgm:cxnLst>
    <dgm:cxn modelId="{C511919D-1DE0-4181-8F97-150D2ED3C512}" type="presOf" srcId="{75E682E4-204C-4B0F-AE18-2CCC529E2A52}" destId="{0A5435DE-15BD-4309-9D66-07F2332D4791}" srcOrd="0"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5E682E4-204C-4B0F-AE18-2CCC529E2A52}" type="doc">
      <dgm:prSet loTypeId="urn:microsoft.com/office/officeart/2005/8/layout/vList3" loCatId="list" qsTypeId="urn:microsoft.com/office/officeart/2005/8/quickstyle/simple1" qsCatId="simple" csTypeId="urn:microsoft.com/office/officeart/2005/8/colors/accent1_2" csCatId="accent1" phldr="1"/>
      <dgm:spPr/>
    </dgm:pt>
    <dgm:pt modelId="{0A5435DE-15BD-4309-9D66-07F2332D4791}" type="pres">
      <dgm:prSet presAssocID="{75E682E4-204C-4B0F-AE18-2CCC529E2A52}" presName="linearFlow" presStyleCnt="0">
        <dgm:presLayoutVars>
          <dgm:dir/>
          <dgm:resizeHandles val="exact"/>
        </dgm:presLayoutVars>
      </dgm:prSet>
      <dgm:spPr/>
    </dgm:pt>
  </dgm:ptLst>
  <dgm:cxnLst>
    <dgm:cxn modelId="{C511919D-1DE0-4181-8F97-150D2ED3C512}" type="presOf" srcId="{75E682E4-204C-4B0F-AE18-2CCC529E2A52}" destId="{0A5435DE-15BD-4309-9D66-07F2332D4791}" srcOrd="0"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5E682E4-204C-4B0F-AE18-2CCC529E2A52}" type="doc">
      <dgm:prSet loTypeId="urn:microsoft.com/office/officeart/2005/8/layout/vList3" loCatId="list" qsTypeId="urn:microsoft.com/office/officeart/2005/8/quickstyle/simple1" qsCatId="simple" csTypeId="urn:microsoft.com/office/officeart/2005/8/colors/accent1_2" csCatId="accent1" phldr="1"/>
      <dgm:spPr/>
    </dgm:pt>
    <dgm:pt modelId="{0A5435DE-15BD-4309-9D66-07F2332D4791}" type="pres">
      <dgm:prSet presAssocID="{75E682E4-204C-4B0F-AE18-2CCC529E2A52}" presName="linearFlow" presStyleCnt="0">
        <dgm:presLayoutVars>
          <dgm:dir/>
          <dgm:resizeHandles val="exact"/>
        </dgm:presLayoutVars>
      </dgm:prSet>
      <dgm:spPr/>
    </dgm:pt>
  </dgm:ptLst>
  <dgm:cxnLst>
    <dgm:cxn modelId="{C511919D-1DE0-4181-8F97-150D2ED3C512}" type="presOf" srcId="{75E682E4-204C-4B0F-AE18-2CCC529E2A52}" destId="{0A5435DE-15BD-4309-9D66-07F2332D4791}" srcOrd="0"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5E682E4-204C-4B0F-AE18-2CCC529E2A52}" type="doc">
      <dgm:prSet loTypeId="urn:microsoft.com/office/officeart/2005/8/layout/vList3" loCatId="list" qsTypeId="urn:microsoft.com/office/officeart/2005/8/quickstyle/simple1" qsCatId="simple" csTypeId="urn:microsoft.com/office/officeart/2005/8/colors/accent1_2" csCatId="accent1" phldr="1"/>
      <dgm:spPr/>
    </dgm:pt>
    <dgm:pt modelId="{0A5435DE-15BD-4309-9D66-07F2332D4791}" type="pres">
      <dgm:prSet presAssocID="{75E682E4-204C-4B0F-AE18-2CCC529E2A52}" presName="linearFlow" presStyleCnt="0">
        <dgm:presLayoutVars>
          <dgm:dir/>
          <dgm:resizeHandles val="exact"/>
        </dgm:presLayoutVars>
      </dgm:prSet>
      <dgm:spPr/>
    </dgm:pt>
  </dgm:ptLst>
  <dgm:cxnLst>
    <dgm:cxn modelId="{C511919D-1DE0-4181-8F97-150D2ED3C512}" type="presOf" srcId="{75E682E4-204C-4B0F-AE18-2CCC529E2A52}" destId="{0A5435DE-15BD-4309-9D66-07F2332D4791}" srcOrd="0"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5E682E4-204C-4B0F-AE18-2CCC529E2A52}" type="doc">
      <dgm:prSet loTypeId="urn:microsoft.com/office/officeart/2005/8/layout/vList3" loCatId="list" qsTypeId="urn:microsoft.com/office/officeart/2005/8/quickstyle/simple1" qsCatId="simple" csTypeId="urn:microsoft.com/office/officeart/2005/8/colors/accent1_2" csCatId="accent1" phldr="1"/>
      <dgm:spPr/>
    </dgm:pt>
    <dgm:pt modelId="{0A5435DE-15BD-4309-9D66-07F2332D4791}" type="pres">
      <dgm:prSet presAssocID="{75E682E4-204C-4B0F-AE18-2CCC529E2A52}" presName="linearFlow" presStyleCnt="0">
        <dgm:presLayoutVars>
          <dgm:dir/>
          <dgm:resizeHandles val="exact"/>
        </dgm:presLayoutVars>
      </dgm:prSet>
      <dgm:spPr/>
    </dgm:pt>
  </dgm:ptLst>
  <dgm:cxnLst>
    <dgm:cxn modelId="{C511919D-1DE0-4181-8F97-150D2ED3C512}" type="presOf" srcId="{75E682E4-204C-4B0F-AE18-2CCC529E2A52}" destId="{0A5435DE-15BD-4309-9D66-07F2332D4791}" srcOrd="0"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5E682E4-204C-4B0F-AE18-2CCC529E2A52}" type="doc">
      <dgm:prSet loTypeId="urn:microsoft.com/office/officeart/2005/8/layout/vList3" loCatId="list" qsTypeId="urn:microsoft.com/office/officeart/2005/8/quickstyle/simple1" qsCatId="simple" csTypeId="urn:microsoft.com/office/officeart/2005/8/colors/accent1_2" csCatId="accent1" phldr="1"/>
      <dgm:spPr/>
    </dgm:pt>
    <dgm:pt modelId="{0A5435DE-15BD-4309-9D66-07F2332D4791}" type="pres">
      <dgm:prSet presAssocID="{75E682E4-204C-4B0F-AE18-2CCC529E2A52}" presName="linearFlow" presStyleCnt="0">
        <dgm:presLayoutVars>
          <dgm:dir/>
          <dgm:resizeHandles val="exact"/>
        </dgm:presLayoutVars>
      </dgm:prSet>
      <dgm:spPr/>
    </dgm:pt>
  </dgm:ptLst>
  <dgm:cxnLst>
    <dgm:cxn modelId="{C511919D-1DE0-4181-8F97-150D2ED3C512}" type="presOf" srcId="{75E682E4-204C-4B0F-AE18-2CCC529E2A52}" destId="{0A5435DE-15BD-4309-9D66-07F2332D4791}" srcOrd="0"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1ACF5A-7087-4E8E-AD7D-5321FDE1F5C9}" type="doc">
      <dgm:prSet loTypeId="urn:microsoft.com/office/officeart/2005/8/layout/chevron1" loCatId="process" qsTypeId="urn:microsoft.com/office/officeart/2005/8/quickstyle/simple5" qsCatId="simple" csTypeId="urn:microsoft.com/office/officeart/2005/8/colors/accent6_2" csCatId="accent6" phldr="1"/>
      <dgm:spPr/>
    </dgm:pt>
    <dgm:pt modelId="{F1E20374-F5AF-412D-B0B8-C193EEB4AF50}">
      <dgm:prSet phldrT="[Tekst]" custT="1"/>
      <dgm:spPr/>
      <dgm:t>
        <a:bodyPr/>
        <a:lstStyle/>
        <a:p>
          <a:r>
            <a:rPr lang="nl-NL" sz="1000"/>
            <a:t>Stap 1</a:t>
          </a:r>
        </a:p>
      </dgm:t>
    </dgm:pt>
    <dgm:pt modelId="{4602DB86-6980-4EC9-953A-1599021B6ED4}" type="parTrans" cxnId="{BBB594D8-9479-443D-9714-927C1CEF9F6C}">
      <dgm:prSet/>
      <dgm:spPr/>
      <dgm:t>
        <a:bodyPr/>
        <a:lstStyle/>
        <a:p>
          <a:endParaRPr lang="nl-NL" sz="1100"/>
        </a:p>
      </dgm:t>
    </dgm:pt>
    <dgm:pt modelId="{60D2414A-6A06-4D52-BE38-3B94CA2B894E}" type="sibTrans" cxnId="{BBB594D8-9479-443D-9714-927C1CEF9F6C}">
      <dgm:prSet/>
      <dgm:spPr/>
      <dgm:t>
        <a:bodyPr/>
        <a:lstStyle/>
        <a:p>
          <a:endParaRPr lang="nl-NL" sz="1100"/>
        </a:p>
      </dgm:t>
    </dgm:pt>
    <dgm:pt modelId="{748E84F7-6CA0-4F86-9595-10D284D8D07F}">
      <dgm:prSet phldrT="[Tekst]" custT="1"/>
      <dgm:spPr/>
      <dgm:t>
        <a:bodyPr/>
        <a:lstStyle/>
        <a:p>
          <a:r>
            <a:rPr lang="nl-NL" sz="1000"/>
            <a:t>Stap 2</a:t>
          </a:r>
        </a:p>
      </dgm:t>
    </dgm:pt>
    <dgm:pt modelId="{9923631C-E071-44F8-AF7E-046B513FCB19}" type="parTrans" cxnId="{CC8861B0-97E4-48CC-806F-8407FC78BAC0}">
      <dgm:prSet/>
      <dgm:spPr/>
      <dgm:t>
        <a:bodyPr/>
        <a:lstStyle/>
        <a:p>
          <a:endParaRPr lang="nl-NL" sz="1100"/>
        </a:p>
      </dgm:t>
    </dgm:pt>
    <dgm:pt modelId="{853FD08F-3490-4406-BAF6-EEF329231A00}" type="sibTrans" cxnId="{CC8861B0-97E4-48CC-806F-8407FC78BAC0}">
      <dgm:prSet/>
      <dgm:spPr/>
      <dgm:t>
        <a:bodyPr/>
        <a:lstStyle/>
        <a:p>
          <a:endParaRPr lang="nl-NL" sz="1100"/>
        </a:p>
      </dgm:t>
    </dgm:pt>
    <dgm:pt modelId="{1930BCF3-0187-4CAB-8359-018E57182CD4}">
      <dgm:prSet phldrT="[Tekst]" custT="1"/>
      <dgm:spPr/>
      <dgm:t>
        <a:bodyPr/>
        <a:lstStyle/>
        <a:p>
          <a:r>
            <a:rPr lang="nl-NL" sz="1000"/>
            <a:t>Stap 3</a:t>
          </a:r>
        </a:p>
      </dgm:t>
    </dgm:pt>
    <dgm:pt modelId="{89FAD503-B869-4FA9-AABD-ED3312F6E0D3}" type="parTrans" cxnId="{80F258E5-CF92-47AF-92EA-64D47A9E77A3}">
      <dgm:prSet/>
      <dgm:spPr/>
      <dgm:t>
        <a:bodyPr/>
        <a:lstStyle/>
        <a:p>
          <a:endParaRPr lang="nl-NL" sz="1100"/>
        </a:p>
      </dgm:t>
    </dgm:pt>
    <dgm:pt modelId="{B8693109-4435-4E1C-91D8-4E27D715C291}" type="sibTrans" cxnId="{80F258E5-CF92-47AF-92EA-64D47A9E77A3}">
      <dgm:prSet/>
      <dgm:spPr/>
      <dgm:t>
        <a:bodyPr/>
        <a:lstStyle/>
        <a:p>
          <a:endParaRPr lang="nl-NL" sz="1100"/>
        </a:p>
      </dgm:t>
    </dgm:pt>
    <dgm:pt modelId="{F3B0C0C2-EA55-4238-803A-AE2C5B5C0E18}">
      <dgm:prSet phldrT="[Tekst]" custT="1"/>
      <dgm:spPr/>
      <dgm:t>
        <a:bodyPr/>
        <a:lstStyle/>
        <a:p>
          <a:r>
            <a:rPr lang="nl-NL" sz="1000"/>
            <a:t>Stap 4</a:t>
          </a:r>
        </a:p>
      </dgm:t>
    </dgm:pt>
    <dgm:pt modelId="{94802441-1DA3-4ED8-A98C-D35F7F081A5A}" type="parTrans" cxnId="{834D3B50-BE0A-4BD2-8CBB-C9D32C22AA87}">
      <dgm:prSet/>
      <dgm:spPr/>
      <dgm:t>
        <a:bodyPr/>
        <a:lstStyle/>
        <a:p>
          <a:endParaRPr lang="nl-NL" sz="1100"/>
        </a:p>
      </dgm:t>
    </dgm:pt>
    <dgm:pt modelId="{A6365256-4AA5-492E-9E90-0F319A137C64}" type="sibTrans" cxnId="{834D3B50-BE0A-4BD2-8CBB-C9D32C22AA87}">
      <dgm:prSet/>
      <dgm:spPr/>
      <dgm:t>
        <a:bodyPr/>
        <a:lstStyle/>
        <a:p>
          <a:endParaRPr lang="nl-NL" sz="1100"/>
        </a:p>
      </dgm:t>
    </dgm:pt>
    <dgm:pt modelId="{1E24E686-8BB2-4DF0-9C9A-B5E9EECDD747}">
      <dgm:prSet phldrT="[Tekst]" custT="1"/>
      <dgm:spPr/>
      <dgm:t>
        <a:bodyPr/>
        <a:lstStyle/>
        <a:p>
          <a:r>
            <a:rPr lang="nl-NL" sz="1000"/>
            <a:t>Stap 5</a:t>
          </a:r>
        </a:p>
      </dgm:t>
    </dgm:pt>
    <dgm:pt modelId="{8E011C5E-BDA6-4BDC-95D8-08E602CF6A79}" type="parTrans" cxnId="{08A7A3C4-AF37-4CE5-B676-FE742C2D8C3C}">
      <dgm:prSet/>
      <dgm:spPr/>
      <dgm:t>
        <a:bodyPr/>
        <a:lstStyle/>
        <a:p>
          <a:endParaRPr lang="nl-NL" sz="1100"/>
        </a:p>
      </dgm:t>
    </dgm:pt>
    <dgm:pt modelId="{CB95A7CB-8CF9-4988-89C9-5D439EBBFEB3}" type="sibTrans" cxnId="{08A7A3C4-AF37-4CE5-B676-FE742C2D8C3C}">
      <dgm:prSet/>
      <dgm:spPr/>
      <dgm:t>
        <a:bodyPr/>
        <a:lstStyle/>
        <a:p>
          <a:endParaRPr lang="nl-NL" sz="1100"/>
        </a:p>
      </dgm:t>
    </dgm:pt>
    <dgm:pt modelId="{A6DFB4B8-9066-4DA1-AF03-AB7376011AA9}">
      <dgm:prSet phldrT="[Tekst]" custT="1"/>
      <dgm:spPr/>
      <dgm:t>
        <a:bodyPr/>
        <a:lstStyle/>
        <a:p>
          <a:r>
            <a:rPr lang="nl-NL" sz="1000"/>
            <a:t>Stap 6</a:t>
          </a:r>
        </a:p>
      </dgm:t>
    </dgm:pt>
    <dgm:pt modelId="{5AF4E50E-9C99-4948-9B76-816F5737607C}" type="parTrans" cxnId="{6A0D0125-297E-4F08-B982-FD798CE049CA}">
      <dgm:prSet/>
      <dgm:spPr/>
      <dgm:t>
        <a:bodyPr/>
        <a:lstStyle/>
        <a:p>
          <a:endParaRPr lang="nl-NL" sz="1100"/>
        </a:p>
      </dgm:t>
    </dgm:pt>
    <dgm:pt modelId="{AF6F1925-13B4-4C25-8A7F-9EC7BEED9826}" type="sibTrans" cxnId="{6A0D0125-297E-4F08-B982-FD798CE049CA}">
      <dgm:prSet/>
      <dgm:spPr/>
      <dgm:t>
        <a:bodyPr/>
        <a:lstStyle/>
        <a:p>
          <a:endParaRPr lang="nl-NL" sz="1100"/>
        </a:p>
      </dgm:t>
    </dgm:pt>
    <dgm:pt modelId="{A559B73E-7A0A-4F49-932F-95E3F3D4BE46}">
      <dgm:prSet phldrT="[Tekst]" custT="1"/>
      <dgm:spPr/>
      <dgm:t>
        <a:bodyPr/>
        <a:lstStyle/>
        <a:p>
          <a:r>
            <a:rPr lang="nl-NL" sz="1000"/>
            <a:t>Stap 7</a:t>
          </a:r>
        </a:p>
      </dgm:t>
    </dgm:pt>
    <dgm:pt modelId="{0EEDA118-2493-454C-83AD-AC3CA1CC733E}" type="parTrans" cxnId="{542AF9B4-792F-410E-983C-1F40B6DF3564}">
      <dgm:prSet/>
      <dgm:spPr/>
      <dgm:t>
        <a:bodyPr/>
        <a:lstStyle/>
        <a:p>
          <a:endParaRPr lang="nl-NL" sz="1100"/>
        </a:p>
      </dgm:t>
    </dgm:pt>
    <dgm:pt modelId="{6478068D-3CF3-4D41-8A33-00AA70E6E129}" type="sibTrans" cxnId="{542AF9B4-792F-410E-983C-1F40B6DF3564}">
      <dgm:prSet/>
      <dgm:spPr/>
      <dgm:t>
        <a:bodyPr/>
        <a:lstStyle/>
        <a:p>
          <a:endParaRPr lang="nl-NL" sz="1100"/>
        </a:p>
      </dgm:t>
    </dgm:pt>
    <dgm:pt modelId="{A8BC3D8D-9A60-4528-8E0F-81418F62F314}">
      <dgm:prSet phldrT="[Tekst]" custT="1"/>
      <dgm:spPr/>
      <dgm:t>
        <a:bodyPr/>
        <a:lstStyle/>
        <a:p>
          <a:r>
            <a:rPr lang="nl-NL" sz="1000"/>
            <a:t>Stap 8</a:t>
          </a:r>
        </a:p>
      </dgm:t>
    </dgm:pt>
    <dgm:pt modelId="{474E1DA2-92C1-487B-A51D-3F35FD6A2164}" type="parTrans" cxnId="{8E86F5DD-A383-4159-BB48-EFD6AA36513D}">
      <dgm:prSet/>
      <dgm:spPr/>
      <dgm:t>
        <a:bodyPr/>
        <a:lstStyle/>
        <a:p>
          <a:endParaRPr lang="nl-NL" sz="1100"/>
        </a:p>
      </dgm:t>
    </dgm:pt>
    <dgm:pt modelId="{0A71BEF9-AA42-4EF9-86D9-AE17247C8279}" type="sibTrans" cxnId="{8E86F5DD-A383-4159-BB48-EFD6AA36513D}">
      <dgm:prSet/>
      <dgm:spPr/>
      <dgm:t>
        <a:bodyPr/>
        <a:lstStyle/>
        <a:p>
          <a:endParaRPr lang="nl-NL" sz="1100"/>
        </a:p>
      </dgm:t>
    </dgm:pt>
    <dgm:pt modelId="{7BCBAD4B-BEF2-4648-A677-B847E8BB3F39}">
      <dgm:prSet phldrT="[Tekst]" custT="1"/>
      <dgm:spPr/>
      <dgm:t>
        <a:bodyPr/>
        <a:lstStyle/>
        <a:p>
          <a:r>
            <a:rPr lang="nl-NL" sz="1000"/>
            <a:t>Stap 9</a:t>
          </a:r>
        </a:p>
      </dgm:t>
    </dgm:pt>
    <dgm:pt modelId="{4CA901CA-9721-432B-913A-8FA3D721BDDB}" type="parTrans" cxnId="{75A27628-D271-485D-A12E-6F9C6AB70AA3}">
      <dgm:prSet/>
      <dgm:spPr/>
      <dgm:t>
        <a:bodyPr/>
        <a:lstStyle/>
        <a:p>
          <a:endParaRPr lang="nl-NL" sz="1100"/>
        </a:p>
      </dgm:t>
    </dgm:pt>
    <dgm:pt modelId="{D19CE77D-46F6-45C7-AD18-C2056CF3B47C}" type="sibTrans" cxnId="{75A27628-D271-485D-A12E-6F9C6AB70AA3}">
      <dgm:prSet/>
      <dgm:spPr/>
      <dgm:t>
        <a:bodyPr/>
        <a:lstStyle/>
        <a:p>
          <a:endParaRPr lang="nl-NL" sz="1100"/>
        </a:p>
      </dgm:t>
    </dgm:pt>
    <dgm:pt modelId="{F6AA15A6-166F-4DDE-BA54-D057F2E6C67C}">
      <dgm:prSet phldrT="[Tekst]" custT="1"/>
      <dgm:spPr/>
      <dgm:t>
        <a:bodyPr/>
        <a:lstStyle/>
        <a:p>
          <a:r>
            <a:rPr lang="nl-NL" sz="1000"/>
            <a:t>Stap 10</a:t>
          </a:r>
        </a:p>
      </dgm:t>
    </dgm:pt>
    <dgm:pt modelId="{BE8EC3AC-A263-4D39-AE14-7821F4521E6B}" type="parTrans" cxnId="{401FAA24-7735-41D6-AC0A-F427690C5FCE}">
      <dgm:prSet/>
      <dgm:spPr/>
      <dgm:t>
        <a:bodyPr/>
        <a:lstStyle/>
        <a:p>
          <a:endParaRPr lang="nl-NL" sz="1100"/>
        </a:p>
      </dgm:t>
    </dgm:pt>
    <dgm:pt modelId="{1C2A7361-5309-48E7-8995-C2721DAB5657}" type="sibTrans" cxnId="{401FAA24-7735-41D6-AC0A-F427690C5FCE}">
      <dgm:prSet/>
      <dgm:spPr/>
      <dgm:t>
        <a:bodyPr/>
        <a:lstStyle/>
        <a:p>
          <a:endParaRPr lang="nl-NL" sz="1100"/>
        </a:p>
      </dgm:t>
    </dgm:pt>
    <dgm:pt modelId="{A6A1DBFD-66EE-48D1-8701-795F6CBE66D1}">
      <dgm:prSet phldrT="[Tekst]" custT="1"/>
      <dgm:spPr/>
      <dgm:t>
        <a:bodyPr/>
        <a:lstStyle/>
        <a:p>
          <a:r>
            <a:rPr lang="nl-NL" sz="1000"/>
            <a:t>Stap 11</a:t>
          </a:r>
        </a:p>
      </dgm:t>
    </dgm:pt>
    <dgm:pt modelId="{79B5A834-0489-4878-81FB-61656D98B3F5}" type="parTrans" cxnId="{E3A760FE-FE93-46E4-B906-4A880E0DC3FE}">
      <dgm:prSet/>
      <dgm:spPr/>
      <dgm:t>
        <a:bodyPr/>
        <a:lstStyle/>
        <a:p>
          <a:endParaRPr lang="nl-NL" sz="1100"/>
        </a:p>
      </dgm:t>
    </dgm:pt>
    <dgm:pt modelId="{33E47CC1-225A-4871-8A2A-BD83A3E222F5}" type="sibTrans" cxnId="{E3A760FE-FE93-46E4-B906-4A880E0DC3FE}">
      <dgm:prSet/>
      <dgm:spPr/>
      <dgm:t>
        <a:bodyPr/>
        <a:lstStyle/>
        <a:p>
          <a:endParaRPr lang="nl-NL" sz="1100"/>
        </a:p>
      </dgm:t>
    </dgm:pt>
    <dgm:pt modelId="{233FA8FD-3A55-453B-9FB0-31519B993FAA}" type="pres">
      <dgm:prSet presAssocID="{F01ACF5A-7087-4E8E-AD7D-5321FDE1F5C9}" presName="Name0" presStyleCnt="0">
        <dgm:presLayoutVars>
          <dgm:dir/>
          <dgm:animLvl val="lvl"/>
          <dgm:resizeHandles val="exact"/>
        </dgm:presLayoutVars>
      </dgm:prSet>
      <dgm:spPr/>
    </dgm:pt>
    <dgm:pt modelId="{65DFCB63-93DF-4ACF-8A12-9607356D9A20}" type="pres">
      <dgm:prSet presAssocID="{F1E20374-F5AF-412D-B0B8-C193EEB4AF50}" presName="parTxOnly" presStyleLbl="node1" presStyleIdx="0" presStyleCnt="11">
        <dgm:presLayoutVars>
          <dgm:chMax val="0"/>
          <dgm:chPref val="0"/>
          <dgm:bulletEnabled val="1"/>
        </dgm:presLayoutVars>
      </dgm:prSet>
      <dgm:spPr/>
    </dgm:pt>
    <dgm:pt modelId="{24EBC3BF-3DA9-47AB-9F70-C458E85C1CF8}" type="pres">
      <dgm:prSet presAssocID="{60D2414A-6A06-4D52-BE38-3B94CA2B894E}" presName="parTxOnlySpace" presStyleCnt="0"/>
      <dgm:spPr/>
    </dgm:pt>
    <dgm:pt modelId="{9F8D5BB3-EC5F-4CE9-9E6F-060585C74CE9}" type="pres">
      <dgm:prSet presAssocID="{748E84F7-6CA0-4F86-9595-10D284D8D07F}" presName="parTxOnly" presStyleLbl="node1" presStyleIdx="1" presStyleCnt="11">
        <dgm:presLayoutVars>
          <dgm:chMax val="0"/>
          <dgm:chPref val="0"/>
          <dgm:bulletEnabled val="1"/>
        </dgm:presLayoutVars>
      </dgm:prSet>
      <dgm:spPr/>
    </dgm:pt>
    <dgm:pt modelId="{1079BA41-158D-4394-91A3-2BA8E68645BC}" type="pres">
      <dgm:prSet presAssocID="{853FD08F-3490-4406-BAF6-EEF329231A00}" presName="parTxOnlySpace" presStyleCnt="0"/>
      <dgm:spPr/>
    </dgm:pt>
    <dgm:pt modelId="{E84BF7B4-78EA-4135-9F3A-A2712CBF3F9F}" type="pres">
      <dgm:prSet presAssocID="{1930BCF3-0187-4CAB-8359-018E57182CD4}" presName="parTxOnly" presStyleLbl="node1" presStyleIdx="2" presStyleCnt="11">
        <dgm:presLayoutVars>
          <dgm:chMax val="0"/>
          <dgm:chPref val="0"/>
          <dgm:bulletEnabled val="1"/>
        </dgm:presLayoutVars>
      </dgm:prSet>
      <dgm:spPr/>
    </dgm:pt>
    <dgm:pt modelId="{565DA09A-1223-4E22-BDC2-C3D5C7505DB3}" type="pres">
      <dgm:prSet presAssocID="{B8693109-4435-4E1C-91D8-4E27D715C291}" presName="parTxOnlySpace" presStyleCnt="0"/>
      <dgm:spPr/>
    </dgm:pt>
    <dgm:pt modelId="{5DF9B23C-4027-4035-AEA0-4D14C00E3938}" type="pres">
      <dgm:prSet presAssocID="{F3B0C0C2-EA55-4238-803A-AE2C5B5C0E18}" presName="parTxOnly" presStyleLbl="node1" presStyleIdx="3" presStyleCnt="11">
        <dgm:presLayoutVars>
          <dgm:chMax val="0"/>
          <dgm:chPref val="0"/>
          <dgm:bulletEnabled val="1"/>
        </dgm:presLayoutVars>
      </dgm:prSet>
      <dgm:spPr/>
    </dgm:pt>
    <dgm:pt modelId="{9AAEF98B-6298-4D0F-9823-9A233EC29A0F}" type="pres">
      <dgm:prSet presAssocID="{A6365256-4AA5-492E-9E90-0F319A137C64}" presName="parTxOnlySpace" presStyleCnt="0"/>
      <dgm:spPr/>
    </dgm:pt>
    <dgm:pt modelId="{3C412D1F-6030-4D6D-B165-50FD7A4D4B6E}" type="pres">
      <dgm:prSet presAssocID="{1E24E686-8BB2-4DF0-9C9A-B5E9EECDD747}" presName="parTxOnly" presStyleLbl="node1" presStyleIdx="4" presStyleCnt="11">
        <dgm:presLayoutVars>
          <dgm:chMax val="0"/>
          <dgm:chPref val="0"/>
          <dgm:bulletEnabled val="1"/>
        </dgm:presLayoutVars>
      </dgm:prSet>
      <dgm:spPr/>
    </dgm:pt>
    <dgm:pt modelId="{201DCCA4-B44C-45B4-A330-09AC8AA23514}" type="pres">
      <dgm:prSet presAssocID="{CB95A7CB-8CF9-4988-89C9-5D439EBBFEB3}" presName="parTxOnlySpace" presStyleCnt="0"/>
      <dgm:spPr/>
    </dgm:pt>
    <dgm:pt modelId="{DAEEF10E-9879-449F-A562-635CD63B9E1C}" type="pres">
      <dgm:prSet presAssocID="{A6DFB4B8-9066-4DA1-AF03-AB7376011AA9}" presName="parTxOnly" presStyleLbl="node1" presStyleIdx="5" presStyleCnt="11">
        <dgm:presLayoutVars>
          <dgm:chMax val="0"/>
          <dgm:chPref val="0"/>
          <dgm:bulletEnabled val="1"/>
        </dgm:presLayoutVars>
      </dgm:prSet>
      <dgm:spPr/>
    </dgm:pt>
    <dgm:pt modelId="{06F98E7B-64D9-4D36-8F45-9E813DBC313D}" type="pres">
      <dgm:prSet presAssocID="{AF6F1925-13B4-4C25-8A7F-9EC7BEED9826}" presName="parTxOnlySpace" presStyleCnt="0"/>
      <dgm:spPr/>
    </dgm:pt>
    <dgm:pt modelId="{F745B117-799F-48EC-AA4F-4A1144EE588B}" type="pres">
      <dgm:prSet presAssocID="{A559B73E-7A0A-4F49-932F-95E3F3D4BE46}" presName="parTxOnly" presStyleLbl="node1" presStyleIdx="6" presStyleCnt="11">
        <dgm:presLayoutVars>
          <dgm:chMax val="0"/>
          <dgm:chPref val="0"/>
          <dgm:bulletEnabled val="1"/>
        </dgm:presLayoutVars>
      </dgm:prSet>
      <dgm:spPr/>
    </dgm:pt>
    <dgm:pt modelId="{6454D60F-22A5-405E-8203-A3CC9B4F649B}" type="pres">
      <dgm:prSet presAssocID="{6478068D-3CF3-4D41-8A33-00AA70E6E129}" presName="parTxOnlySpace" presStyleCnt="0"/>
      <dgm:spPr/>
    </dgm:pt>
    <dgm:pt modelId="{A733B4D6-64CB-40AE-A1EC-E71EA3E6D287}" type="pres">
      <dgm:prSet presAssocID="{A8BC3D8D-9A60-4528-8E0F-81418F62F314}" presName="parTxOnly" presStyleLbl="node1" presStyleIdx="7" presStyleCnt="11">
        <dgm:presLayoutVars>
          <dgm:chMax val="0"/>
          <dgm:chPref val="0"/>
          <dgm:bulletEnabled val="1"/>
        </dgm:presLayoutVars>
      </dgm:prSet>
      <dgm:spPr/>
    </dgm:pt>
    <dgm:pt modelId="{CD789FEB-F7E1-4C24-B205-22BE86B57691}" type="pres">
      <dgm:prSet presAssocID="{0A71BEF9-AA42-4EF9-86D9-AE17247C8279}" presName="parTxOnlySpace" presStyleCnt="0"/>
      <dgm:spPr/>
    </dgm:pt>
    <dgm:pt modelId="{FFBB4C8B-6464-4208-B7C7-35556EA67D16}" type="pres">
      <dgm:prSet presAssocID="{7BCBAD4B-BEF2-4648-A677-B847E8BB3F39}" presName="parTxOnly" presStyleLbl="node1" presStyleIdx="8" presStyleCnt="11">
        <dgm:presLayoutVars>
          <dgm:chMax val="0"/>
          <dgm:chPref val="0"/>
          <dgm:bulletEnabled val="1"/>
        </dgm:presLayoutVars>
      </dgm:prSet>
      <dgm:spPr/>
    </dgm:pt>
    <dgm:pt modelId="{B6B75D15-17C1-43FD-B68F-176A7BECC04D}" type="pres">
      <dgm:prSet presAssocID="{D19CE77D-46F6-45C7-AD18-C2056CF3B47C}" presName="parTxOnlySpace" presStyleCnt="0"/>
      <dgm:spPr/>
    </dgm:pt>
    <dgm:pt modelId="{BD27FE5F-1356-44D9-9734-DEEB7E98EF20}" type="pres">
      <dgm:prSet presAssocID="{F6AA15A6-166F-4DDE-BA54-D057F2E6C67C}" presName="parTxOnly" presStyleLbl="node1" presStyleIdx="9" presStyleCnt="11">
        <dgm:presLayoutVars>
          <dgm:chMax val="0"/>
          <dgm:chPref val="0"/>
          <dgm:bulletEnabled val="1"/>
        </dgm:presLayoutVars>
      </dgm:prSet>
      <dgm:spPr/>
    </dgm:pt>
    <dgm:pt modelId="{3213FF93-8AD9-42E5-BDC7-780AB28341D1}" type="pres">
      <dgm:prSet presAssocID="{1C2A7361-5309-48E7-8995-C2721DAB5657}" presName="parTxOnlySpace" presStyleCnt="0"/>
      <dgm:spPr/>
    </dgm:pt>
    <dgm:pt modelId="{F039E7F3-C0AF-43DE-8FD0-AD36B9E8AECD}" type="pres">
      <dgm:prSet presAssocID="{A6A1DBFD-66EE-48D1-8701-795F6CBE66D1}" presName="parTxOnly" presStyleLbl="node1" presStyleIdx="10" presStyleCnt="11">
        <dgm:presLayoutVars>
          <dgm:chMax val="0"/>
          <dgm:chPref val="0"/>
          <dgm:bulletEnabled val="1"/>
        </dgm:presLayoutVars>
      </dgm:prSet>
      <dgm:spPr/>
    </dgm:pt>
  </dgm:ptLst>
  <dgm:cxnLst>
    <dgm:cxn modelId="{401FAA24-7735-41D6-AC0A-F427690C5FCE}" srcId="{F01ACF5A-7087-4E8E-AD7D-5321FDE1F5C9}" destId="{F6AA15A6-166F-4DDE-BA54-D057F2E6C67C}" srcOrd="9" destOrd="0" parTransId="{BE8EC3AC-A263-4D39-AE14-7821F4521E6B}" sibTransId="{1C2A7361-5309-48E7-8995-C2721DAB5657}"/>
    <dgm:cxn modelId="{6A0D0125-297E-4F08-B982-FD798CE049CA}" srcId="{F01ACF5A-7087-4E8E-AD7D-5321FDE1F5C9}" destId="{A6DFB4B8-9066-4DA1-AF03-AB7376011AA9}" srcOrd="5" destOrd="0" parTransId="{5AF4E50E-9C99-4948-9B76-816F5737607C}" sibTransId="{AF6F1925-13B4-4C25-8A7F-9EC7BEED9826}"/>
    <dgm:cxn modelId="{75A27628-D271-485D-A12E-6F9C6AB70AA3}" srcId="{F01ACF5A-7087-4E8E-AD7D-5321FDE1F5C9}" destId="{7BCBAD4B-BEF2-4648-A677-B847E8BB3F39}" srcOrd="8" destOrd="0" parTransId="{4CA901CA-9721-432B-913A-8FA3D721BDDB}" sibTransId="{D19CE77D-46F6-45C7-AD18-C2056CF3B47C}"/>
    <dgm:cxn modelId="{B6676862-4493-4495-80E1-C325EE7912C8}" type="presOf" srcId="{A6DFB4B8-9066-4DA1-AF03-AB7376011AA9}" destId="{DAEEF10E-9879-449F-A562-635CD63B9E1C}" srcOrd="0" destOrd="0" presId="urn:microsoft.com/office/officeart/2005/8/layout/chevron1"/>
    <dgm:cxn modelId="{38F4414A-0422-4F28-9B5F-E38CCF3C0016}" type="presOf" srcId="{1930BCF3-0187-4CAB-8359-018E57182CD4}" destId="{E84BF7B4-78EA-4135-9F3A-A2712CBF3F9F}" srcOrd="0" destOrd="0" presId="urn:microsoft.com/office/officeart/2005/8/layout/chevron1"/>
    <dgm:cxn modelId="{834D3B50-BE0A-4BD2-8CBB-C9D32C22AA87}" srcId="{F01ACF5A-7087-4E8E-AD7D-5321FDE1F5C9}" destId="{F3B0C0C2-EA55-4238-803A-AE2C5B5C0E18}" srcOrd="3" destOrd="0" parTransId="{94802441-1DA3-4ED8-A98C-D35F7F081A5A}" sibTransId="{A6365256-4AA5-492E-9E90-0F319A137C64}"/>
    <dgm:cxn modelId="{4C639371-0D0A-432D-8BD9-D3A7E8D14D61}" type="presOf" srcId="{A8BC3D8D-9A60-4528-8E0F-81418F62F314}" destId="{A733B4D6-64CB-40AE-A1EC-E71EA3E6D287}" srcOrd="0" destOrd="0" presId="urn:microsoft.com/office/officeart/2005/8/layout/chevron1"/>
    <dgm:cxn modelId="{319B1673-1B6D-41EB-BB1F-339CC4DC6C01}" type="presOf" srcId="{7BCBAD4B-BEF2-4648-A677-B847E8BB3F39}" destId="{FFBB4C8B-6464-4208-B7C7-35556EA67D16}" srcOrd="0" destOrd="0" presId="urn:microsoft.com/office/officeart/2005/8/layout/chevron1"/>
    <dgm:cxn modelId="{539C7978-D596-410F-AE30-C091574A3B0B}" type="presOf" srcId="{F1E20374-F5AF-412D-B0B8-C193EEB4AF50}" destId="{65DFCB63-93DF-4ACF-8A12-9607356D9A20}" srcOrd="0" destOrd="0" presId="urn:microsoft.com/office/officeart/2005/8/layout/chevron1"/>
    <dgm:cxn modelId="{3BE2BF86-2997-45FE-8DDD-CAA6FA3C2732}" type="presOf" srcId="{A559B73E-7A0A-4F49-932F-95E3F3D4BE46}" destId="{F745B117-799F-48EC-AA4F-4A1144EE588B}" srcOrd="0" destOrd="0" presId="urn:microsoft.com/office/officeart/2005/8/layout/chevron1"/>
    <dgm:cxn modelId="{EE7ABD8E-A324-4A89-83C5-89A21AA5B88F}" type="presOf" srcId="{1E24E686-8BB2-4DF0-9C9A-B5E9EECDD747}" destId="{3C412D1F-6030-4D6D-B165-50FD7A4D4B6E}" srcOrd="0" destOrd="0" presId="urn:microsoft.com/office/officeart/2005/8/layout/chevron1"/>
    <dgm:cxn modelId="{46A2C78E-9C1F-4507-85C2-6C0BFED19422}" type="presOf" srcId="{F3B0C0C2-EA55-4238-803A-AE2C5B5C0E18}" destId="{5DF9B23C-4027-4035-AEA0-4D14C00E3938}" srcOrd="0" destOrd="0" presId="urn:microsoft.com/office/officeart/2005/8/layout/chevron1"/>
    <dgm:cxn modelId="{14C0E5AB-60A7-44B9-A01E-78CAF4A1AD1E}" type="presOf" srcId="{748E84F7-6CA0-4F86-9595-10D284D8D07F}" destId="{9F8D5BB3-EC5F-4CE9-9E6F-060585C74CE9}" srcOrd="0" destOrd="0" presId="urn:microsoft.com/office/officeart/2005/8/layout/chevron1"/>
    <dgm:cxn modelId="{CC8861B0-97E4-48CC-806F-8407FC78BAC0}" srcId="{F01ACF5A-7087-4E8E-AD7D-5321FDE1F5C9}" destId="{748E84F7-6CA0-4F86-9595-10D284D8D07F}" srcOrd="1" destOrd="0" parTransId="{9923631C-E071-44F8-AF7E-046B513FCB19}" sibTransId="{853FD08F-3490-4406-BAF6-EEF329231A00}"/>
    <dgm:cxn modelId="{542AF9B4-792F-410E-983C-1F40B6DF3564}" srcId="{F01ACF5A-7087-4E8E-AD7D-5321FDE1F5C9}" destId="{A559B73E-7A0A-4F49-932F-95E3F3D4BE46}" srcOrd="6" destOrd="0" parTransId="{0EEDA118-2493-454C-83AD-AC3CA1CC733E}" sibTransId="{6478068D-3CF3-4D41-8A33-00AA70E6E129}"/>
    <dgm:cxn modelId="{A1694CB8-3000-451C-9E31-649B12517AF0}" type="presOf" srcId="{A6A1DBFD-66EE-48D1-8701-795F6CBE66D1}" destId="{F039E7F3-C0AF-43DE-8FD0-AD36B9E8AECD}" srcOrd="0" destOrd="0" presId="urn:microsoft.com/office/officeart/2005/8/layout/chevron1"/>
    <dgm:cxn modelId="{08A7A3C4-AF37-4CE5-B676-FE742C2D8C3C}" srcId="{F01ACF5A-7087-4E8E-AD7D-5321FDE1F5C9}" destId="{1E24E686-8BB2-4DF0-9C9A-B5E9EECDD747}" srcOrd="4" destOrd="0" parTransId="{8E011C5E-BDA6-4BDC-95D8-08E602CF6A79}" sibTransId="{CB95A7CB-8CF9-4988-89C9-5D439EBBFEB3}"/>
    <dgm:cxn modelId="{CC416CC9-641F-4B26-A0E9-2EFC598D8916}" type="presOf" srcId="{F01ACF5A-7087-4E8E-AD7D-5321FDE1F5C9}" destId="{233FA8FD-3A55-453B-9FB0-31519B993FAA}" srcOrd="0" destOrd="0" presId="urn:microsoft.com/office/officeart/2005/8/layout/chevron1"/>
    <dgm:cxn modelId="{BBB594D8-9479-443D-9714-927C1CEF9F6C}" srcId="{F01ACF5A-7087-4E8E-AD7D-5321FDE1F5C9}" destId="{F1E20374-F5AF-412D-B0B8-C193EEB4AF50}" srcOrd="0" destOrd="0" parTransId="{4602DB86-6980-4EC9-953A-1599021B6ED4}" sibTransId="{60D2414A-6A06-4D52-BE38-3B94CA2B894E}"/>
    <dgm:cxn modelId="{8E86F5DD-A383-4159-BB48-EFD6AA36513D}" srcId="{F01ACF5A-7087-4E8E-AD7D-5321FDE1F5C9}" destId="{A8BC3D8D-9A60-4528-8E0F-81418F62F314}" srcOrd="7" destOrd="0" parTransId="{474E1DA2-92C1-487B-A51D-3F35FD6A2164}" sibTransId="{0A71BEF9-AA42-4EF9-86D9-AE17247C8279}"/>
    <dgm:cxn modelId="{80F258E5-CF92-47AF-92EA-64D47A9E77A3}" srcId="{F01ACF5A-7087-4E8E-AD7D-5321FDE1F5C9}" destId="{1930BCF3-0187-4CAB-8359-018E57182CD4}" srcOrd="2" destOrd="0" parTransId="{89FAD503-B869-4FA9-AABD-ED3312F6E0D3}" sibTransId="{B8693109-4435-4E1C-91D8-4E27D715C291}"/>
    <dgm:cxn modelId="{674FBEFA-592F-4C53-B89B-7ED9C3DA07E6}" type="presOf" srcId="{F6AA15A6-166F-4DDE-BA54-D057F2E6C67C}" destId="{BD27FE5F-1356-44D9-9734-DEEB7E98EF20}" srcOrd="0" destOrd="0" presId="urn:microsoft.com/office/officeart/2005/8/layout/chevron1"/>
    <dgm:cxn modelId="{E3A760FE-FE93-46E4-B906-4A880E0DC3FE}" srcId="{F01ACF5A-7087-4E8E-AD7D-5321FDE1F5C9}" destId="{A6A1DBFD-66EE-48D1-8701-795F6CBE66D1}" srcOrd="10" destOrd="0" parTransId="{79B5A834-0489-4878-81FB-61656D98B3F5}" sibTransId="{33E47CC1-225A-4871-8A2A-BD83A3E222F5}"/>
    <dgm:cxn modelId="{FC7CF050-4AC5-4F76-8DFF-D77FB7C704E4}" type="presParOf" srcId="{233FA8FD-3A55-453B-9FB0-31519B993FAA}" destId="{65DFCB63-93DF-4ACF-8A12-9607356D9A20}" srcOrd="0" destOrd="0" presId="urn:microsoft.com/office/officeart/2005/8/layout/chevron1"/>
    <dgm:cxn modelId="{4C4EDAE6-FD13-47BA-8C51-E254E81F3C4F}" type="presParOf" srcId="{233FA8FD-3A55-453B-9FB0-31519B993FAA}" destId="{24EBC3BF-3DA9-47AB-9F70-C458E85C1CF8}" srcOrd="1" destOrd="0" presId="urn:microsoft.com/office/officeart/2005/8/layout/chevron1"/>
    <dgm:cxn modelId="{2B39E689-FCD5-4E36-944D-A59F6E60E08A}" type="presParOf" srcId="{233FA8FD-3A55-453B-9FB0-31519B993FAA}" destId="{9F8D5BB3-EC5F-4CE9-9E6F-060585C74CE9}" srcOrd="2" destOrd="0" presId="urn:microsoft.com/office/officeart/2005/8/layout/chevron1"/>
    <dgm:cxn modelId="{5305BE08-C5EC-44C7-8AFD-A26814DD939D}" type="presParOf" srcId="{233FA8FD-3A55-453B-9FB0-31519B993FAA}" destId="{1079BA41-158D-4394-91A3-2BA8E68645BC}" srcOrd="3" destOrd="0" presId="urn:microsoft.com/office/officeart/2005/8/layout/chevron1"/>
    <dgm:cxn modelId="{7C045B83-C6D3-443F-ADEE-13A8738BA297}" type="presParOf" srcId="{233FA8FD-3A55-453B-9FB0-31519B993FAA}" destId="{E84BF7B4-78EA-4135-9F3A-A2712CBF3F9F}" srcOrd="4" destOrd="0" presId="urn:microsoft.com/office/officeart/2005/8/layout/chevron1"/>
    <dgm:cxn modelId="{2679C81B-B25A-4EA9-89FC-5C9F09CB035A}" type="presParOf" srcId="{233FA8FD-3A55-453B-9FB0-31519B993FAA}" destId="{565DA09A-1223-4E22-BDC2-C3D5C7505DB3}" srcOrd="5" destOrd="0" presId="urn:microsoft.com/office/officeart/2005/8/layout/chevron1"/>
    <dgm:cxn modelId="{057B1376-6400-480A-82AC-7D9E8369769C}" type="presParOf" srcId="{233FA8FD-3A55-453B-9FB0-31519B993FAA}" destId="{5DF9B23C-4027-4035-AEA0-4D14C00E3938}" srcOrd="6" destOrd="0" presId="urn:microsoft.com/office/officeart/2005/8/layout/chevron1"/>
    <dgm:cxn modelId="{70321F0C-7ED6-468A-84D8-344746D4F794}" type="presParOf" srcId="{233FA8FD-3A55-453B-9FB0-31519B993FAA}" destId="{9AAEF98B-6298-4D0F-9823-9A233EC29A0F}" srcOrd="7" destOrd="0" presId="urn:microsoft.com/office/officeart/2005/8/layout/chevron1"/>
    <dgm:cxn modelId="{595644A3-4889-4F08-868A-03EC9FF2EF8E}" type="presParOf" srcId="{233FA8FD-3A55-453B-9FB0-31519B993FAA}" destId="{3C412D1F-6030-4D6D-B165-50FD7A4D4B6E}" srcOrd="8" destOrd="0" presId="urn:microsoft.com/office/officeart/2005/8/layout/chevron1"/>
    <dgm:cxn modelId="{7C77905F-8219-478D-8B66-8BAA33CC0D8B}" type="presParOf" srcId="{233FA8FD-3A55-453B-9FB0-31519B993FAA}" destId="{201DCCA4-B44C-45B4-A330-09AC8AA23514}" srcOrd="9" destOrd="0" presId="urn:microsoft.com/office/officeart/2005/8/layout/chevron1"/>
    <dgm:cxn modelId="{11153025-C7FA-40A9-8869-CA5E8FB63FAE}" type="presParOf" srcId="{233FA8FD-3A55-453B-9FB0-31519B993FAA}" destId="{DAEEF10E-9879-449F-A562-635CD63B9E1C}" srcOrd="10" destOrd="0" presId="urn:microsoft.com/office/officeart/2005/8/layout/chevron1"/>
    <dgm:cxn modelId="{51E1839A-7CB4-486B-AC59-F44AB4E05192}" type="presParOf" srcId="{233FA8FD-3A55-453B-9FB0-31519B993FAA}" destId="{06F98E7B-64D9-4D36-8F45-9E813DBC313D}" srcOrd="11" destOrd="0" presId="urn:microsoft.com/office/officeart/2005/8/layout/chevron1"/>
    <dgm:cxn modelId="{3818BDDB-D189-4D2E-9CB2-28204E0494A0}" type="presParOf" srcId="{233FA8FD-3A55-453B-9FB0-31519B993FAA}" destId="{F745B117-799F-48EC-AA4F-4A1144EE588B}" srcOrd="12" destOrd="0" presId="urn:microsoft.com/office/officeart/2005/8/layout/chevron1"/>
    <dgm:cxn modelId="{C3096885-A5D3-4698-A353-70DB61940E47}" type="presParOf" srcId="{233FA8FD-3A55-453B-9FB0-31519B993FAA}" destId="{6454D60F-22A5-405E-8203-A3CC9B4F649B}" srcOrd="13" destOrd="0" presId="urn:microsoft.com/office/officeart/2005/8/layout/chevron1"/>
    <dgm:cxn modelId="{4F03B85F-31D6-438C-94DB-22CDED259DCF}" type="presParOf" srcId="{233FA8FD-3A55-453B-9FB0-31519B993FAA}" destId="{A733B4D6-64CB-40AE-A1EC-E71EA3E6D287}" srcOrd="14" destOrd="0" presId="urn:microsoft.com/office/officeart/2005/8/layout/chevron1"/>
    <dgm:cxn modelId="{9F7D3CD1-06F5-41EC-980F-937CCB588AB0}" type="presParOf" srcId="{233FA8FD-3A55-453B-9FB0-31519B993FAA}" destId="{CD789FEB-F7E1-4C24-B205-22BE86B57691}" srcOrd="15" destOrd="0" presId="urn:microsoft.com/office/officeart/2005/8/layout/chevron1"/>
    <dgm:cxn modelId="{49B526D4-403F-4019-A424-5907F50FD1E6}" type="presParOf" srcId="{233FA8FD-3A55-453B-9FB0-31519B993FAA}" destId="{FFBB4C8B-6464-4208-B7C7-35556EA67D16}" srcOrd="16" destOrd="0" presId="urn:microsoft.com/office/officeart/2005/8/layout/chevron1"/>
    <dgm:cxn modelId="{06659B48-CEEF-4BE4-88BA-931F3F9C7E5E}" type="presParOf" srcId="{233FA8FD-3A55-453B-9FB0-31519B993FAA}" destId="{B6B75D15-17C1-43FD-B68F-176A7BECC04D}" srcOrd="17" destOrd="0" presId="urn:microsoft.com/office/officeart/2005/8/layout/chevron1"/>
    <dgm:cxn modelId="{760DD916-029E-4494-A82B-D90390C9B497}" type="presParOf" srcId="{233FA8FD-3A55-453B-9FB0-31519B993FAA}" destId="{BD27FE5F-1356-44D9-9734-DEEB7E98EF20}" srcOrd="18" destOrd="0" presId="urn:microsoft.com/office/officeart/2005/8/layout/chevron1"/>
    <dgm:cxn modelId="{7991D7B4-8F2E-4798-9BFF-C426B812154D}" type="presParOf" srcId="{233FA8FD-3A55-453B-9FB0-31519B993FAA}" destId="{3213FF93-8AD9-42E5-BDC7-780AB28341D1}" srcOrd="19" destOrd="0" presId="urn:microsoft.com/office/officeart/2005/8/layout/chevron1"/>
    <dgm:cxn modelId="{DDE947D2-F542-457F-BF36-17B1B6E7E086}" type="presParOf" srcId="{233FA8FD-3A55-453B-9FB0-31519B993FAA}" destId="{F039E7F3-C0AF-43DE-8FD0-AD36B9E8AECD}" srcOrd="2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5E682E4-204C-4B0F-AE18-2CCC529E2A52}" type="doc">
      <dgm:prSet loTypeId="urn:microsoft.com/office/officeart/2005/8/layout/vList3" loCatId="list" qsTypeId="urn:microsoft.com/office/officeart/2005/8/quickstyle/simple1" qsCatId="simple" csTypeId="urn:microsoft.com/office/officeart/2005/8/colors/accent1_2" csCatId="accent1" phldr="1"/>
      <dgm:spPr/>
    </dgm:pt>
    <dgm:pt modelId="{0A5435DE-15BD-4309-9D66-07F2332D4791}" type="pres">
      <dgm:prSet presAssocID="{75E682E4-204C-4B0F-AE18-2CCC529E2A52}" presName="linearFlow" presStyleCnt="0">
        <dgm:presLayoutVars>
          <dgm:dir/>
          <dgm:resizeHandles val="exact"/>
        </dgm:presLayoutVars>
      </dgm:prSet>
      <dgm:spPr/>
    </dgm:pt>
  </dgm:ptLst>
  <dgm:cxnLst>
    <dgm:cxn modelId="{C511919D-1DE0-4181-8F97-150D2ED3C512}" type="presOf" srcId="{75E682E4-204C-4B0F-AE18-2CCC529E2A52}" destId="{0A5435DE-15BD-4309-9D66-07F2332D4791}" srcOrd="0"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5E682E4-204C-4B0F-AE18-2CCC529E2A52}" type="doc">
      <dgm:prSet loTypeId="urn:microsoft.com/office/officeart/2005/8/layout/vList3" loCatId="list" qsTypeId="urn:microsoft.com/office/officeart/2005/8/quickstyle/simple1" qsCatId="simple" csTypeId="urn:microsoft.com/office/officeart/2005/8/colors/accent1_2" csCatId="accent1" phldr="1"/>
      <dgm:spPr/>
    </dgm:pt>
    <dgm:pt modelId="{0A5435DE-15BD-4309-9D66-07F2332D4791}" type="pres">
      <dgm:prSet presAssocID="{75E682E4-204C-4B0F-AE18-2CCC529E2A52}" presName="linearFlow" presStyleCnt="0">
        <dgm:presLayoutVars>
          <dgm:dir/>
          <dgm:resizeHandles val="exact"/>
        </dgm:presLayoutVars>
      </dgm:prSet>
      <dgm:spPr/>
    </dgm:pt>
  </dgm:ptLst>
  <dgm:cxnLst>
    <dgm:cxn modelId="{C511919D-1DE0-4181-8F97-150D2ED3C512}" type="presOf" srcId="{75E682E4-204C-4B0F-AE18-2CCC529E2A52}" destId="{0A5435DE-15BD-4309-9D66-07F2332D4791}" srcOrd="0"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5E682E4-204C-4B0F-AE18-2CCC529E2A52}" type="doc">
      <dgm:prSet loTypeId="urn:microsoft.com/office/officeart/2005/8/layout/vList3" loCatId="list" qsTypeId="urn:microsoft.com/office/officeart/2005/8/quickstyle/simple1" qsCatId="simple" csTypeId="urn:microsoft.com/office/officeart/2005/8/colors/accent1_2" csCatId="accent1" phldr="1"/>
      <dgm:spPr/>
    </dgm:pt>
    <dgm:pt modelId="{0A5435DE-15BD-4309-9D66-07F2332D4791}" type="pres">
      <dgm:prSet presAssocID="{75E682E4-204C-4B0F-AE18-2CCC529E2A52}" presName="linearFlow" presStyleCnt="0">
        <dgm:presLayoutVars>
          <dgm:dir/>
          <dgm:resizeHandles val="exact"/>
        </dgm:presLayoutVars>
      </dgm:prSet>
      <dgm:spPr/>
    </dgm:pt>
  </dgm:ptLst>
  <dgm:cxnLst>
    <dgm:cxn modelId="{C511919D-1DE0-4181-8F97-150D2ED3C512}" type="presOf" srcId="{75E682E4-204C-4B0F-AE18-2CCC529E2A52}" destId="{0A5435DE-15BD-4309-9D66-07F2332D4791}" srcOrd="0"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5E682E4-204C-4B0F-AE18-2CCC529E2A52}" type="doc">
      <dgm:prSet loTypeId="urn:microsoft.com/office/officeart/2005/8/layout/vList3" loCatId="list" qsTypeId="urn:microsoft.com/office/officeart/2005/8/quickstyle/simple1" qsCatId="simple" csTypeId="urn:microsoft.com/office/officeart/2005/8/colors/accent1_2" csCatId="accent1" phldr="1"/>
      <dgm:spPr/>
    </dgm:pt>
    <dgm:pt modelId="{0A5435DE-15BD-4309-9D66-07F2332D4791}" type="pres">
      <dgm:prSet presAssocID="{75E682E4-204C-4B0F-AE18-2CCC529E2A52}" presName="linearFlow" presStyleCnt="0">
        <dgm:presLayoutVars>
          <dgm:dir/>
          <dgm:resizeHandles val="exact"/>
        </dgm:presLayoutVars>
      </dgm:prSet>
      <dgm:spPr/>
    </dgm:pt>
  </dgm:ptLst>
  <dgm:cxnLst>
    <dgm:cxn modelId="{C511919D-1DE0-4181-8F97-150D2ED3C512}" type="presOf" srcId="{75E682E4-204C-4B0F-AE18-2CCC529E2A52}" destId="{0A5435DE-15BD-4309-9D66-07F2332D4791}" srcOrd="0"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01ACF5A-7087-4E8E-AD7D-5321FDE1F5C9}" type="doc">
      <dgm:prSet loTypeId="urn:microsoft.com/office/officeart/2005/8/layout/chevron1" loCatId="process" qsTypeId="urn:microsoft.com/office/officeart/2005/8/quickstyle/simple5" qsCatId="simple" csTypeId="urn:microsoft.com/office/officeart/2005/8/colors/accent6_2" csCatId="accent6" phldr="1"/>
      <dgm:spPr/>
    </dgm:pt>
    <dgm:pt modelId="{F1E20374-F5AF-412D-B0B8-C193EEB4AF50}">
      <dgm:prSet phldrT="[Tekst]" custT="1"/>
      <dgm:spPr/>
      <dgm:t>
        <a:bodyPr/>
        <a:lstStyle/>
        <a:p>
          <a:r>
            <a:rPr lang="nl-NL" sz="1000"/>
            <a:t>Stap 1</a:t>
          </a:r>
        </a:p>
      </dgm:t>
    </dgm:pt>
    <dgm:pt modelId="{4602DB86-6980-4EC9-953A-1599021B6ED4}" type="parTrans" cxnId="{BBB594D8-9479-443D-9714-927C1CEF9F6C}">
      <dgm:prSet/>
      <dgm:spPr/>
      <dgm:t>
        <a:bodyPr/>
        <a:lstStyle/>
        <a:p>
          <a:endParaRPr lang="nl-NL" sz="1100"/>
        </a:p>
      </dgm:t>
    </dgm:pt>
    <dgm:pt modelId="{60D2414A-6A06-4D52-BE38-3B94CA2B894E}" type="sibTrans" cxnId="{BBB594D8-9479-443D-9714-927C1CEF9F6C}">
      <dgm:prSet/>
      <dgm:spPr/>
      <dgm:t>
        <a:bodyPr/>
        <a:lstStyle/>
        <a:p>
          <a:endParaRPr lang="nl-NL" sz="1100"/>
        </a:p>
      </dgm:t>
    </dgm:pt>
    <dgm:pt modelId="{748E84F7-6CA0-4F86-9595-10D284D8D07F}">
      <dgm:prSet phldrT="[Tekst]" custT="1"/>
      <dgm:spPr/>
      <dgm:t>
        <a:bodyPr/>
        <a:lstStyle/>
        <a:p>
          <a:r>
            <a:rPr lang="nl-NL" sz="1000"/>
            <a:t>Stap 2</a:t>
          </a:r>
        </a:p>
      </dgm:t>
    </dgm:pt>
    <dgm:pt modelId="{9923631C-E071-44F8-AF7E-046B513FCB19}" type="parTrans" cxnId="{CC8861B0-97E4-48CC-806F-8407FC78BAC0}">
      <dgm:prSet/>
      <dgm:spPr/>
      <dgm:t>
        <a:bodyPr/>
        <a:lstStyle/>
        <a:p>
          <a:endParaRPr lang="nl-NL" sz="1100"/>
        </a:p>
      </dgm:t>
    </dgm:pt>
    <dgm:pt modelId="{853FD08F-3490-4406-BAF6-EEF329231A00}" type="sibTrans" cxnId="{CC8861B0-97E4-48CC-806F-8407FC78BAC0}">
      <dgm:prSet/>
      <dgm:spPr/>
      <dgm:t>
        <a:bodyPr/>
        <a:lstStyle/>
        <a:p>
          <a:endParaRPr lang="nl-NL" sz="1100"/>
        </a:p>
      </dgm:t>
    </dgm:pt>
    <dgm:pt modelId="{1930BCF3-0187-4CAB-8359-018E57182CD4}">
      <dgm:prSet phldrT="[Tekst]" custT="1"/>
      <dgm:spPr/>
      <dgm:t>
        <a:bodyPr/>
        <a:lstStyle/>
        <a:p>
          <a:r>
            <a:rPr lang="nl-NL" sz="1000"/>
            <a:t>Stap 3</a:t>
          </a:r>
        </a:p>
      </dgm:t>
    </dgm:pt>
    <dgm:pt modelId="{89FAD503-B869-4FA9-AABD-ED3312F6E0D3}" type="parTrans" cxnId="{80F258E5-CF92-47AF-92EA-64D47A9E77A3}">
      <dgm:prSet/>
      <dgm:spPr/>
      <dgm:t>
        <a:bodyPr/>
        <a:lstStyle/>
        <a:p>
          <a:endParaRPr lang="nl-NL" sz="1100"/>
        </a:p>
      </dgm:t>
    </dgm:pt>
    <dgm:pt modelId="{B8693109-4435-4E1C-91D8-4E27D715C291}" type="sibTrans" cxnId="{80F258E5-CF92-47AF-92EA-64D47A9E77A3}">
      <dgm:prSet/>
      <dgm:spPr/>
      <dgm:t>
        <a:bodyPr/>
        <a:lstStyle/>
        <a:p>
          <a:endParaRPr lang="nl-NL" sz="1100"/>
        </a:p>
      </dgm:t>
    </dgm:pt>
    <dgm:pt modelId="{F3B0C0C2-EA55-4238-803A-AE2C5B5C0E18}">
      <dgm:prSet phldrT="[Tekst]" custT="1"/>
      <dgm:spPr/>
      <dgm:t>
        <a:bodyPr/>
        <a:lstStyle/>
        <a:p>
          <a:r>
            <a:rPr lang="nl-NL" sz="1000"/>
            <a:t>Stap 4</a:t>
          </a:r>
        </a:p>
      </dgm:t>
    </dgm:pt>
    <dgm:pt modelId="{94802441-1DA3-4ED8-A98C-D35F7F081A5A}" type="parTrans" cxnId="{834D3B50-BE0A-4BD2-8CBB-C9D32C22AA87}">
      <dgm:prSet/>
      <dgm:spPr/>
      <dgm:t>
        <a:bodyPr/>
        <a:lstStyle/>
        <a:p>
          <a:endParaRPr lang="nl-NL" sz="1100"/>
        </a:p>
      </dgm:t>
    </dgm:pt>
    <dgm:pt modelId="{A6365256-4AA5-492E-9E90-0F319A137C64}" type="sibTrans" cxnId="{834D3B50-BE0A-4BD2-8CBB-C9D32C22AA87}">
      <dgm:prSet/>
      <dgm:spPr/>
      <dgm:t>
        <a:bodyPr/>
        <a:lstStyle/>
        <a:p>
          <a:endParaRPr lang="nl-NL" sz="1100"/>
        </a:p>
      </dgm:t>
    </dgm:pt>
    <dgm:pt modelId="{1E24E686-8BB2-4DF0-9C9A-B5E9EECDD747}">
      <dgm:prSet phldrT="[Tekst]" custT="1"/>
      <dgm:spPr/>
      <dgm:t>
        <a:bodyPr/>
        <a:lstStyle/>
        <a:p>
          <a:r>
            <a:rPr lang="nl-NL" sz="1000"/>
            <a:t>Stap 5</a:t>
          </a:r>
        </a:p>
      </dgm:t>
    </dgm:pt>
    <dgm:pt modelId="{8E011C5E-BDA6-4BDC-95D8-08E602CF6A79}" type="parTrans" cxnId="{08A7A3C4-AF37-4CE5-B676-FE742C2D8C3C}">
      <dgm:prSet/>
      <dgm:spPr/>
      <dgm:t>
        <a:bodyPr/>
        <a:lstStyle/>
        <a:p>
          <a:endParaRPr lang="nl-NL" sz="1100"/>
        </a:p>
      </dgm:t>
    </dgm:pt>
    <dgm:pt modelId="{CB95A7CB-8CF9-4988-89C9-5D439EBBFEB3}" type="sibTrans" cxnId="{08A7A3C4-AF37-4CE5-B676-FE742C2D8C3C}">
      <dgm:prSet/>
      <dgm:spPr/>
      <dgm:t>
        <a:bodyPr/>
        <a:lstStyle/>
        <a:p>
          <a:endParaRPr lang="nl-NL" sz="1100"/>
        </a:p>
      </dgm:t>
    </dgm:pt>
    <dgm:pt modelId="{A6DFB4B8-9066-4DA1-AF03-AB7376011AA9}">
      <dgm:prSet phldrT="[Tekst]" custT="1"/>
      <dgm:spPr/>
      <dgm:t>
        <a:bodyPr/>
        <a:lstStyle/>
        <a:p>
          <a:r>
            <a:rPr lang="nl-NL" sz="1000"/>
            <a:t>Stap 6</a:t>
          </a:r>
        </a:p>
      </dgm:t>
    </dgm:pt>
    <dgm:pt modelId="{5AF4E50E-9C99-4948-9B76-816F5737607C}" type="parTrans" cxnId="{6A0D0125-297E-4F08-B982-FD798CE049CA}">
      <dgm:prSet/>
      <dgm:spPr/>
      <dgm:t>
        <a:bodyPr/>
        <a:lstStyle/>
        <a:p>
          <a:endParaRPr lang="nl-NL" sz="1100"/>
        </a:p>
      </dgm:t>
    </dgm:pt>
    <dgm:pt modelId="{AF6F1925-13B4-4C25-8A7F-9EC7BEED9826}" type="sibTrans" cxnId="{6A0D0125-297E-4F08-B982-FD798CE049CA}">
      <dgm:prSet/>
      <dgm:spPr/>
      <dgm:t>
        <a:bodyPr/>
        <a:lstStyle/>
        <a:p>
          <a:endParaRPr lang="nl-NL" sz="1100"/>
        </a:p>
      </dgm:t>
    </dgm:pt>
    <dgm:pt modelId="{A559B73E-7A0A-4F49-932F-95E3F3D4BE46}">
      <dgm:prSet phldrT="[Tekst]" custT="1"/>
      <dgm:spPr/>
      <dgm:t>
        <a:bodyPr/>
        <a:lstStyle/>
        <a:p>
          <a:r>
            <a:rPr lang="nl-NL" sz="1000"/>
            <a:t>Stap 7</a:t>
          </a:r>
        </a:p>
      </dgm:t>
    </dgm:pt>
    <dgm:pt modelId="{0EEDA118-2493-454C-83AD-AC3CA1CC733E}" type="parTrans" cxnId="{542AF9B4-792F-410E-983C-1F40B6DF3564}">
      <dgm:prSet/>
      <dgm:spPr/>
      <dgm:t>
        <a:bodyPr/>
        <a:lstStyle/>
        <a:p>
          <a:endParaRPr lang="nl-NL" sz="1100"/>
        </a:p>
      </dgm:t>
    </dgm:pt>
    <dgm:pt modelId="{6478068D-3CF3-4D41-8A33-00AA70E6E129}" type="sibTrans" cxnId="{542AF9B4-792F-410E-983C-1F40B6DF3564}">
      <dgm:prSet/>
      <dgm:spPr/>
      <dgm:t>
        <a:bodyPr/>
        <a:lstStyle/>
        <a:p>
          <a:endParaRPr lang="nl-NL" sz="1100"/>
        </a:p>
      </dgm:t>
    </dgm:pt>
    <dgm:pt modelId="{A8BC3D8D-9A60-4528-8E0F-81418F62F314}">
      <dgm:prSet phldrT="[Tekst]" custT="1"/>
      <dgm:spPr/>
      <dgm:t>
        <a:bodyPr/>
        <a:lstStyle/>
        <a:p>
          <a:r>
            <a:rPr lang="nl-NL" sz="1000"/>
            <a:t>Stap 8</a:t>
          </a:r>
        </a:p>
      </dgm:t>
    </dgm:pt>
    <dgm:pt modelId="{474E1DA2-92C1-487B-A51D-3F35FD6A2164}" type="parTrans" cxnId="{8E86F5DD-A383-4159-BB48-EFD6AA36513D}">
      <dgm:prSet/>
      <dgm:spPr/>
      <dgm:t>
        <a:bodyPr/>
        <a:lstStyle/>
        <a:p>
          <a:endParaRPr lang="nl-NL" sz="1100"/>
        </a:p>
      </dgm:t>
    </dgm:pt>
    <dgm:pt modelId="{0A71BEF9-AA42-4EF9-86D9-AE17247C8279}" type="sibTrans" cxnId="{8E86F5DD-A383-4159-BB48-EFD6AA36513D}">
      <dgm:prSet/>
      <dgm:spPr/>
      <dgm:t>
        <a:bodyPr/>
        <a:lstStyle/>
        <a:p>
          <a:endParaRPr lang="nl-NL" sz="1100"/>
        </a:p>
      </dgm:t>
    </dgm:pt>
    <dgm:pt modelId="{7BCBAD4B-BEF2-4648-A677-B847E8BB3F39}">
      <dgm:prSet phldrT="[Tekst]" custT="1"/>
      <dgm:spPr/>
      <dgm:t>
        <a:bodyPr/>
        <a:lstStyle/>
        <a:p>
          <a:r>
            <a:rPr lang="nl-NL" sz="1000"/>
            <a:t>Stap 9</a:t>
          </a:r>
        </a:p>
      </dgm:t>
    </dgm:pt>
    <dgm:pt modelId="{4CA901CA-9721-432B-913A-8FA3D721BDDB}" type="parTrans" cxnId="{75A27628-D271-485D-A12E-6F9C6AB70AA3}">
      <dgm:prSet/>
      <dgm:spPr/>
      <dgm:t>
        <a:bodyPr/>
        <a:lstStyle/>
        <a:p>
          <a:endParaRPr lang="nl-NL" sz="1100"/>
        </a:p>
      </dgm:t>
    </dgm:pt>
    <dgm:pt modelId="{D19CE77D-46F6-45C7-AD18-C2056CF3B47C}" type="sibTrans" cxnId="{75A27628-D271-485D-A12E-6F9C6AB70AA3}">
      <dgm:prSet/>
      <dgm:spPr/>
      <dgm:t>
        <a:bodyPr/>
        <a:lstStyle/>
        <a:p>
          <a:endParaRPr lang="nl-NL" sz="1100"/>
        </a:p>
      </dgm:t>
    </dgm:pt>
    <dgm:pt modelId="{F6AA15A6-166F-4DDE-BA54-D057F2E6C67C}">
      <dgm:prSet phldrT="[Tekst]" custT="1"/>
      <dgm:spPr/>
      <dgm:t>
        <a:bodyPr/>
        <a:lstStyle/>
        <a:p>
          <a:r>
            <a:rPr lang="nl-NL" sz="1000"/>
            <a:t>Stap 10</a:t>
          </a:r>
        </a:p>
      </dgm:t>
    </dgm:pt>
    <dgm:pt modelId="{BE8EC3AC-A263-4D39-AE14-7821F4521E6B}" type="parTrans" cxnId="{401FAA24-7735-41D6-AC0A-F427690C5FCE}">
      <dgm:prSet/>
      <dgm:spPr/>
      <dgm:t>
        <a:bodyPr/>
        <a:lstStyle/>
        <a:p>
          <a:endParaRPr lang="nl-NL" sz="1100"/>
        </a:p>
      </dgm:t>
    </dgm:pt>
    <dgm:pt modelId="{1C2A7361-5309-48E7-8995-C2721DAB5657}" type="sibTrans" cxnId="{401FAA24-7735-41D6-AC0A-F427690C5FCE}">
      <dgm:prSet/>
      <dgm:spPr/>
      <dgm:t>
        <a:bodyPr/>
        <a:lstStyle/>
        <a:p>
          <a:endParaRPr lang="nl-NL" sz="1100"/>
        </a:p>
      </dgm:t>
    </dgm:pt>
    <dgm:pt modelId="{A6A1DBFD-66EE-48D1-8701-795F6CBE66D1}">
      <dgm:prSet phldrT="[Tekst]" custT="1"/>
      <dgm:spPr/>
      <dgm:t>
        <a:bodyPr/>
        <a:lstStyle/>
        <a:p>
          <a:r>
            <a:rPr lang="nl-NL" sz="1000"/>
            <a:t>Stap 11</a:t>
          </a:r>
        </a:p>
      </dgm:t>
    </dgm:pt>
    <dgm:pt modelId="{79B5A834-0489-4878-81FB-61656D98B3F5}" type="parTrans" cxnId="{E3A760FE-FE93-46E4-B906-4A880E0DC3FE}">
      <dgm:prSet/>
      <dgm:spPr/>
      <dgm:t>
        <a:bodyPr/>
        <a:lstStyle/>
        <a:p>
          <a:endParaRPr lang="nl-NL" sz="1100"/>
        </a:p>
      </dgm:t>
    </dgm:pt>
    <dgm:pt modelId="{33E47CC1-225A-4871-8A2A-BD83A3E222F5}" type="sibTrans" cxnId="{E3A760FE-FE93-46E4-B906-4A880E0DC3FE}">
      <dgm:prSet/>
      <dgm:spPr/>
      <dgm:t>
        <a:bodyPr/>
        <a:lstStyle/>
        <a:p>
          <a:endParaRPr lang="nl-NL" sz="1100"/>
        </a:p>
      </dgm:t>
    </dgm:pt>
    <dgm:pt modelId="{233FA8FD-3A55-453B-9FB0-31519B993FAA}" type="pres">
      <dgm:prSet presAssocID="{F01ACF5A-7087-4E8E-AD7D-5321FDE1F5C9}" presName="Name0" presStyleCnt="0">
        <dgm:presLayoutVars>
          <dgm:dir/>
          <dgm:animLvl val="lvl"/>
          <dgm:resizeHandles val="exact"/>
        </dgm:presLayoutVars>
      </dgm:prSet>
      <dgm:spPr/>
    </dgm:pt>
    <dgm:pt modelId="{65DFCB63-93DF-4ACF-8A12-9607356D9A20}" type="pres">
      <dgm:prSet presAssocID="{F1E20374-F5AF-412D-B0B8-C193EEB4AF50}" presName="parTxOnly" presStyleLbl="node1" presStyleIdx="0" presStyleCnt="11">
        <dgm:presLayoutVars>
          <dgm:chMax val="0"/>
          <dgm:chPref val="0"/>
          <dgm:bulletEnabled val="1"/>
        </dgm:presLayoutVars>
      </dgm:prSet>
      <dgm:spPr/>
    </dgm:pt>
    <dgm:pt modelId="{24EBC3BF-3DA9-47AB-9F70-C458E85C1CF8}" type="pres">
      <dgm:prSet presAssocID="{60D2414A-6A06-4D52-BE38-3B94CA2B894E}" presName="parTxOnlySpace" presStyleCnt="0"/>
      <dgm:spPr/>
    </dgm:pt>
    <dgm:pt modelId="{9F8D5BB3-EC5F-4CE9-9E6F-060585C74CE9}" type="pres">
      <dgm:prSet presAssocID="{748E84F7-6CA0-4F86-9595-10D284D8D07F}" presName="parTxOnly" presStyleLbl="node1" presStyleIdx="1" presStyleCnt="11">
        <dgm:presLayoutVars>
          <dgm:chMax val="0"/>
          <dgm:chPref val="0"/>
          <dgm:bulletEnabled val="1"/>
        </dgm:presLayoutVars>
      </dgm:prSet>
      <dgm:spPr/>
    </dgm:pt>
    <dgm:pt modelId="{1079BA41-158D-4394-91A3-2BA8E68645BC}" type="pres">
      <dgm:prSet presAssocID="{853FD08F-3490-4406-BAF6-EEF329231A00}" presName="parTxOnlySpace" presStyleCnt="0"/>
      <dgm:spPr/>
    </dgm:pt>
    <dgm:pt modelId="{E84BF7B4-78EA-4135-9F3A-A2712CBF3F9F}" type="pres">
      <dgm:prSet presAssocID="{1930BCF3-0187-4CAB-8359-018E57182CD4}" presName="parTxOnly" presStyleLbl="node1" presStyleIdx="2" presStyleCnt="11">
        <dgm:presLayoutVars>
          <dgm:chMax val="0"/>
          <dgm:chPref val="0"/>
          <dgm:bulletEnabled val="1"/>
        </dgm:presLayoutVars>
      </dgm:prSet>
      <dgm:spPr/>
    </dgm:pt>
    <dgm:pt modelId="{565DA09A-1223-4E22-BDC2-C3D5C7505DB3}" type="pres">
      <dgm:prSet presAssocID="{B8693109-4435-4E1C-91D8-4E27D715C291}" presName="parTxOnlySpace" presStyleCnt="0"/>
      <dgm:spPr/>
    </dgm:pt>
    <dgm:pt modelId="{5DF9B23C-4027-4035-AEA0-4D14C00E3938}" type="pres">
      <dgm:prSet presAssocID="{F3B0C0C2-EA55-4238-803A-AE2C5B5C0E18}" presName="parTxOnly" presStyleLbl="node1" presStyleIdx="3" presStyleCnt="11">
        <dgm:presLayoutVars>
          <dgm:chMax val="0"/>
          <dgm:chPref val="0"/>
          <dgm:bulletEnabled val="1"/>
        </dgm:presLayoutVars>
      </dgm:prSet>
      <dgm:spPr/>
    </dgm:pt>
    <dgm:pt modelId="{9AAEF98B-6298-4D0F-9823-9A233EC29A0F}" type="pres">
      <dgm:prSet presAssocID="{A6365256-4AA5-492E-9E90-0F319A137C64}" presName="parTxOnlySpace" presStyleCnt="0"/>
      <dgm:spPr/>
    </dgm:pt>
    <dgm:pt modelId="{3C412D1F-6030-4D6D-B165-50FD7A4D4B6E}" type="pres">
      <dgm:prSet presAssocID="{1E24E686-8BB2-4DF0-9C9A-B5E9EECDD747}" presName="parTxOnly" presStyleLbl="node1" presStyleIdx="4" presStyleCnt="11">
        <dgm:presLayoutVars>
          <dgm:chMax val="0"/>
          <dgm:chPref val="0"/>
          <dgm:bulletEnabled val="1"/>
        </dgm:presLayoutVars>
      </dgm:prSet>
      <dgm:spPr/>
    </dgm:pt>
    <dgm:pt modelId="{201DCCA4-B44C-45B4-A330-09AC8AA23514}" type="pres">
      <dgm:prSet presAssocID="{CB95A7CB-8CF9-4988-89C9-5D439EBBFEB3}" presName="parTxOnlySpace" presStyleCnt="0"/>
      <dgm:spPr/>
    </dgm:pt>
    <dgm:pt modelId="{DAEEF10E-9879-449F-A562-635CD63B9E1C}" type="pres">
      <dgm:prSet presAssocID="{A6DFB4B8-9066-4DA1-AF03-AB7376011AA9}" presName="parTxOnly" presStyleLbl="node1" presStyleIdx="5" presStyleCnt="11">
        <dgm:presLayoutVars>
          <dgm:chMax val="0"/>
          <dgm:chPref val="0"/>
          <dgm:bulletEnabled val="1"/>
        </dgm:presLayoutVars>
      </dgm:prSet>
      <dgm:spPr/>
    </dgm:pt>
    <dgm:pt modelId="{06F98E7B-64D9-4D36-8F45-9E813DBC313D}" type="pres">
      <dgm:prSet presAssocID="{AF6F1925-13B4-4C25-8A7F-9EC7BEED9826}" presName="parTxOnlySpace" presStyleCnt="0"/>
      <dgm:spPr/>
    </dgm:pt>
    <dgm:pt modelId="{F745B117-799F-48EC-AA4F-4A1144EE588B}" type="pres">
      <dgm:prSet presAssocID="{A559B73E-7A0A-4F49-932F-95E3F3D4BE46}" presName="parTxOnly" presStyleLbl="node1" presStyleIdx="6" presStyleCnt="11">
        <dgm:presLayoutVars>
          <dgm:chMax val="0"/>
          <dgm:chPref val="0"/>
          <dgm:bulletEnabled val="1"/>
        </dgm:presLayoutVars>
      </dgm:prSet>
      <dgm:spPr/>
    </dgm:pt>
    <dgm:pt modelId="{6454D60F-22A5-405E-8203-A3CC9B4F649B}" type="pres">
      <dgm:prSet presAssocID="{6478068D-3CF3-4D41-8A33-00AA70E6E129}" presName="parTxOnlySpace" presStyleCnt="0"/>
      <dgm:spPr/>
    </dgm:pt>
    <dgm:pt modelId="{A733B4D6-64CB-40AE-A1EC-E71EA3E6D287}" type="pres">
      <dgm:prSet presAssocID="{A8BC3D8D-9A60-4528-8E0F-81418F62F314}" presName="parTxOnly" presStyleLbl="node1" presStyleIdx="7" presStyleCnt="11">
        <dgm:presLayoutVars>
          <dgm:chMax val="0"/>
          <dgm:chPref val="0"/>
          <dgm:bulletEnabled val="1"/>
        </dgm:presLayoutVars>
      </dgm:prSet>
      <dgm:spPr/>
    </dgm:pt>
    <dgm:pt modelId="{CD789FEB-F7E1-4C24-B205-22BE86B57691}" type="pres">
      <dgm:prSet presAssocID="{0A71BEF9-AA42-4EF9-86D9-AE17247C8279}" presName="parTxOnlySpace" presStyleCnt="0"/>
      <dgm:spPr/>
    </dgm:pt>
    <dgm:pt modelId="{FFBB4C8B-6464-4208-B7C7-35556EA67D16}" type="pres">
      <dgm:prSet presAssocID="{7BCBAD4B-BEF2-4648-A677-B847E8BB3F39}" presName="parTxOnly" presStyleLbl="node1" presStyleIdx="8" presStyleCnt="11">
        <dgm:presLayoutVars>
          <dgm:chMax val="0"/>
          <dgm:chPref val="0"/>
          <dgm:bulletEnabled val="1"/>
        </dgm:presLayoutVars>
      </dgm:prSet>
      <dgm:spPr/>
    </dgm:pt>
    <dgm:pt modelId="{B6B75D15-17C1-43FD-B68F-176A7BECC04D}" type="pres">
      <dgm:prSet presAssocID="{D19CE77D-46F6-45C7-AD18-C2056CF3B47C}" presName="parTxOnlySpace" presStyleCnt="0"/>
      <dgm:spPr/>
    </dgm:pt>
    <dgm:pt modelId="{BD27FE5F-1356-44D9-9734-DEEB7E98EF20}" type="pres">
      <dgm:prSet presAssocID="{F6AA15A6-166F-4DDE-BA54-D057F2E6C67C}" presName="parTxOnly" presStyleLbl="node1" presStyleIdx="9" presStyleCnt="11">
        <dgm:presLayoutVars>
          <dgm:chMax val="0"/>
          <dgm:chPref val="0"/>
          <dgm:bulletEnabled val="1"/>
        </dgm:presLayoutVars>
      </dgm:prSet>
      <dgm:spPr/>
    </dgm:pt>
    <dgm:pt modelId="{3213FF93-8AD9-42E5-BDC7-780AB28341D1}" type="pres">
      <dgm:prSet presAssocID="{1C2A7361-5309-48E7-8995-C2721DAB5657}" presName="parTxOnlySpace" presStyleCnt="0"/>
      <dgm:spPr/>
    </dgm:pt>
    <dgm:pt modelId="{F039E7F3-C0AF-43DE-8FD0-AD36B9E8AECD}" type="pres">
      <dgm:prSet presAssocID="{A6A1DBFD-66EE-48D1-8701-795F6CBE66D1}" presName="parTxOnly" presStyleLbl="node1" presStyleIdx="10" presStyleCnt="11">
        <dgm:presLayoutVars>
          <dgm:chMax val="0"/>
          <dgm:chPref val="0"/>
          <dgm:bulletEnabled val="1"/>
        </dgm:presLayoutVars>
      </dgm:prSet>
      <dgm:spPr/>
    </dgm:pt>
  </dgm:ptLst>
  <dgm:cxnLst>
    <dgm:cxn modelId="{401FAA24-7735-41D6-AC0A-F427690C5FCE}" srcId="{F01ACF5A-7087-4E8E-AD7D-5321FDE1F5C9}" destId="{F6AA15A6-166F-4DDE-BA54-D057F2E6C67C}" srcOrd="9" destOrd="0" parTransId="{BE8EC3AC-A263-4D39-AE14-7821F4521E6B}" sibTransId="{1C2A7361-5309-48E7-8995-C2721DAB5657}"/>
    <dgm:cxn modelId="{6A0D0125-297E-4F08-B982-FD798CE049CA}" srcId="{F01ACF5A-7087-4E8E-AD7D-5321FDE1F5C9}" destId="{A6DFB4B8-9066-4DA1-AF03-AB7376011AA9}" srcOrd="5" destOrd="0" parTransId="{5AF4E50E-9C99-4948-9B76-816F5737607C}" sibTransId="{AF6F1925-13B4-4C25-8A7F-9EC7BEED9826}"/>
    <dgm:cxn modelId="{75A27628-D271-485D-A12E-6F9C6AB70AA3}" srcId="{F01ACF5A-7087-4E8E-AD7D-5321FDE1F5C9}" destId="{7BCBAD4B-BEF2-4648-A677-B847E8BB3F39}" srcOrd="8" destOrd="0" parTransId="{4CA901CA-9721-432B-913A-8FA3D721BDDB}" sibTransId="{D19CE77D-46F6-45C7-AD18-C2056CF3B47C}"/>
    <dgm:cxn modelId="{B6676862-4493-4495-80E1-C325EE7912C8}" type="presOf" srcId="{A6DFB4B8-9066-4DA1-AF03-AB7376011AA9}" destId="{DAEEF10E-9879-449F-A562-635CD63B9E1C}" srcOrd="0" destOrd="0" presId="urn:microsoft.com/office/officeart/2005/8/layout/chevron1"/>
    <dgm:cxn modelId="{38F4414A-0422-4F28-9B5F-E38CCF3C0016}" type="presOf" srcId="{1930BCF3-0187-4CAB-8359-018E57182CD4}" destId="{E84BF7B4-78EA-4135-9F3A-A2712CBF3F9F}" srcOrd="0" destOrd="0" presId="urn:microsoft.com/office/officeart/2005/8/layout/chevron1"/>
    <dgm:cxn modelId="{834D3B50-BE0A-4BD2-8CBB-C9D32C22AA87}" srcId="{F01ACF5A-7087-4E8E-AD7D-5321FDE1F5C9}" destId="{F3B0C0C2-EA55-4238-803A-AE2C5B5C0E18}" srcOrd="3" destOrd="0" parTransId="{94802441-1DA3-4ED8-A98C-D35F7F081A5A}" sibTransId="{A6365256-4AA5-492E-9E90-0F319A137C64}"/>
    <dgm:cxn modelId="{4C639371-0D0A-432D-8BD9-D3A7E8D14D61}" type="presOf" srcId="{A8BC3D8D-9A60-4528-8E0F-81418F62F314}" destId="{A733B4D6-64CB-40AE-A1EC-E71EA3E6D287}" srcOrd="0" destOrd="0" presId="urn:microsoft.com/office/officeart/2005/8/layout/chevron1"/>
    <dgm:cxn modelId="{319B1673-1B6D-41EB-BB1F-339CC4DC6C01}" type="presOf" srcId="{7BCBAD4B-BEF2-4648-A677-B847E8BB3F39}" destId="{FFBB4C8B-6464-4208-B7C7-35556EA67D16}" srcOrd="0" destOrd="0" presId="urn:microsoft.com/office/officeart/2005/8/layout/chevron1"/>
    <dgm:cxn modelId="{539C7978-D596-410F-AE30-C091574A3B0B}" type="presOf" srcId="{F1E20374-F5AF-412D-B0B8-C193EEB4AF50}" destId="{65DFCB63-93DF-4ACF-8A12-9607356D9A20}" srcOrd="0" destOrd="0" presId="urn:microsoft.com/office/officeart/2005/8/layout/chevron1"/>
    <dgm:cxn modelId="{3BE2BF86-2997-45FE-8DDD-CAA6FA3C2732}" type="presOf" srcId="{A559B73E-7A0A-4F49-932F-95E3F3D4BE46}" destId="{F745B117-799F-48EC-AA4F-4A1144EE588B}" srcOrd="0" destOrd="0" presId="urn:microsoft.com/office/officeart/2005/8/layout/chevron1"/>
    <dgm:cxn modelId="{EE7ABD8E-A324-4A89-83C5-89A21AA5B88F}" type="presOf" srcId="{1E24E686-8BB2-4DF0-9C9A-B5E9EECDD747}" destId="{3C412D1F-6030-4D6D-B165-50FD7A4D4B6E}" srcOrd="0" destOrd="0" presId="urn:microsoft.com/office/officeart/2005/8/layout/chevron1"/>
    <dgm:cxn modelId="{46A2C78E-9C1F-4507-85C2-6C0BFED19422}" type="presOf" srcId="{F3B0C0C2-EA55-4238-803A-AE2C5B5C0E18}" destId="{5DF9B23C-4027-4035-AEA0-4D14C00E3938}" srcOrd="0" destOrd="0" presId="urn:microsoft.com/office/officeart/2005/8/layout/chevron1"/>
    <dgm:cxn modelId="{14C0E5AB-60A7-44B9-A01E-78CAF4A1AD1E}" type="presOf" srcId="{748E84F7-6CA0-4F86-9595-10D284D8D07F}" destId="{9F8D5BB3-EC5F-4CE9-9E6F-060585C74CE9}" srcOrd="0" destOrd="0" presId="urn:microsoft.com/office/officeart/2005/8/layout/chevron1"/>
    <dgm:cxn modelId="{CC8861B0-97E4-48CC-806F-8407FC78BAC0}" srcId="{F01ACF5A-7087-4E8E-AD7D-5321FDE1F5C9}" destId="{748E84F7-6CA0-4F86-9595-10D284D8D07F}" srcOrd="1" destOrd="0" parTransId="{9923631C-E071-44F8-AF7E-046B513FCB19}" sibTransId="{853FD08F-3490-4406-BAF6-EEF329231A00}"/>
    <dgm:cxn modelId="{542AF9B4-792F-410E-983C-1F40B6DF3564}" srcId="{F01ACF5A-7087-4E8E-AD7D-5321FDE1F5C9}" destId="{A559B73E-7A0A-4F49-932F-95E3F3D4BE46}" srcOrd="6" destOrd="0" parTransId="{0EEDA118-2493-454C-83AD-AC3CA1CC733E}" sibTransId="{6478068D-3CF3-4D41-8A33-00AA70E6E129}"/>
    <dgm:cxn modelId="{A1694CB8-3000-451C-9E31-649B12517AF0}" type="presOf" srcId="{A6A1DBFD-66EE-48D1-8701-795F6CBE66D1}" destId="{F039E7F3-C0AF-43DE-8FD0-AD36B9E8AECD}" srcOrd="0" destOrd="0" presId="urn:microsoft.com/office/officeart/2005/8/layout/chevron1"/>
    <dgm:cxn modelId="{08A7A3C4-AF37-4CE5-B676-FE742C2D8C3C}" srcId="{F01ACF5A-7087-4E8E-AD7D-5321FDE1F5C9}" destId="{1E24E686-8BB2-4DF0-9C9A-B5E9EECDD747}" srcOrd="4" destOrd="0" parTransId="{8E011C5E-BDA6-4BDC-95D8-08E602CF6A79}" sibTransId="{CB95A7CB-8CF9-4988-89C9-5D439EBBFEB3}"/>
    <dgm:cxn modelId="{CC416CC9-641F-4B26-A0E9-2EFC598D8916}" type="presOf" srcId="{F01ACF5A-7087-4E8E-AD7D-5321FDE1F5C9}" destId="{233FA8FD-3A55-453B-9FB0-31519B993FAA}" srcOrd="0" destOrd="0" presId="urn:microsoft.com/office/officeart/2005/8/layout/chevron1"/>
    <dgm:cxn modelId="{BBB594D8-9479-443D-9714-927C1CEF9F6C}" srcId="{F01ACF5A-7087-4E8E-AD7D-5321FDE1F5C9}" destId="{F1E20374-F5AF-412D-B0B8-C193EEB4AF50}" srcOrd="0" destOrd="0" parTransId="{4602DB86-6980-4EC9-953A-1599021B6ED4}" sibTransId="{60D2414A-6A06-4D52-BE38-3B94CA2B894E}"/>
    <dgm:cxn modelId="{8E86F5DD-A383-4159-BB48-EFD6AA36513D}" srcId="{F01ACF5A-7087-4E8E-AD7D-5321FDE1F5C9}" destId="{A8BC3D8D-9A60-4528-8E0F-81418F62F314}" srcOrd="7" destOrd="0" parTransId="{474E1DA2-92C1-487B-A51D-3F35FD6A2164}" sibTransId="{0A71BEF9-AA42-4EF9-86D9-AE17247C8279}"/>
    <dgm:cxn modelId="{80F258E5-CF92-47AF-92EA-64D47A9E77A3}" srcId="{F01ACF5A-7087-4E8E-AD7D-5321FDE1F5C9}" destId="{1930BCF3-0187-4CAB-8359-018E57182CD4}" srcOrd="2" destOrd="0" parTransId="{89FAD503-B869-4FA9-AABD-ED3312F6E0D3}" sibTransId="{B8693109-4435-4E1C-91D8-4E27D715C291}"/>
    <dgm:cxn modelId="{674FBEFA-592F-4C53-B89B-7ED9C3DA07E6}" type="presOf" srcId="{F6AA15A6-166F-4DDE-BA54-D057F2E6C67C}" destId="{BD27FE5F-1356-44D9-9734-DEEB7E98EF20}" srcOrd="0" destOrd="0" presId="urn:microsoft.com/office/officeart/2005/8/layout/chevron1"/>
    <dgm:cxn modelId="{E3A760FE-FE93-46E4-B906-4A880E0DC3FE}" srcId="{F01ACF5A-7087-4E8E-AD7D-5321FDE1F5C9}" destId="{A6A1DBFD-66EE-48D1-8701-795F6CBE66D1}" srcOrd="10" destOrd="0" parTransId="{79B5A834-0489-4878-81FB-61656D98B3F5}" sibTransId="{33E47CC1-225A-4871-8A2A-BD83A3E222F5}"/>
    <dgm:cxn modelId="{FC7CF050-4AC5-4F76-8DFF-D77FB7C704E4}" type="presParOf" srcId="{233FA8FD-3A55-453B-9FB0-31519B993FAA}" destId="{65DFCB63-93DF-4ACF-8A12-9607356D9A20}" srcOrd="0" destOrd="0" presId="urn:microsoft.com/office/officeart/2005/8/layout/chevron1"/>
    <dgm:cxn modelId="{4C4EDAE6-FD13-47BA-8C51-E254E81F3C4F}" type="presParOf" srcId="{233FA8FD-3A55-453B-9FB0-31519B993FAA}" destId="{24EBC3BF-3DA9-47AB-9F70-C458E85C1CF8}" srcOrd="1" destOrd="0" presId="urn:microsoft.com/office/officeart/2005/8/layout/chevron1"/>
    <dgm:cxn modelId="{2B39E689-FCD5-4E36-944D-A59F6E60E08A}" type="presParOf" srcId="{233FA8FD-3A55-453B-9FB0-31519B993FAA}" destId="{9F8D5BB3-EC5F-4CE9-9E6F-060585C74CE9}" srcOrd="2" destOrd="0" presId="urn:microsoft.com/office/officeart/2005/8/layout/chevron1"/>
    <dgm:cxn modelId="{5305BE08-C5EC-44C7-8AFD-A26814DD939D}" type="presParOf" srcId="{233FA8FD-3A55-453B-9FB0-31519B993FAA}" destId="{1079BA41-158D-4394-91A3-2BA8E68645BC}" srcOrd="3" destOrd="0" presId="urn:microsoft.com/office/officeart/2005/8/layout/chevron1"/>
    <dgm:cxn modelId="{7C045B83-C6D3-443F-ADEE-13A8738BA297}" type="presParOf" srcId="{233FA8FD-3A55-453B-9FB0-31519B993FAA}" destId="{E84BF7B4-78EA-4135-9F3A-A2712CBF3F9F}" srcOrd="4" destOrd="0" presId="urn:microsoft.com/office/officeart/2005/8/layout/chevron1"/>
    <dgm:cxn modelId="{2679C81B-B25A-4EA9-89FC-5C9F09CB035A}" type="presParOf" srcId="{233FA8FD-3A55-453B-9FB0-31519B993FAA}" destId="{565DA09A-1223-4E22-BDC2-C3D5C7505DB3}" srcOrd="5" destOrd="0" presId="urn:microsoft.com/office/officeart/2005/8/layout/chevron1"/>
    <dgm:cxn modelId="{057B1376-6400-480A-82AC-7D9E8369769C}" type="presParOf" srcId="{233FA8FD-3A55-453B-9FB0-31519B993FAA}" destId="{5DF9B23C-4027-4035-AEA0-4D14C00E3938}" srcOrd="6" destOrd="0" presId="urn:microsoft.com/office/officeart/2005/8/layout/chevron1"/>
    <dgm:cxn modelId="{70321F0C-7ED6-468A-84D8-344746D4F794}" type="presParOf" srcId="{233FA8FD-3A55-453B-9FB0-31519B993FAA}" destId="{9AAEF98B-6298-4D0F-9823-9A233EC29A0F}" srcOrd="7" destOrd="0" presId="urn:microsoft.com/office/officeart/2005/8/layout/chevron1"/>
    <dgm:cxn modelId="{595644A3-4889-4F08-868A-03EC9FF2EF8E}" type="presParOf" srcId="{233FA8FD-3A55-453B-9FB0-31519B993FAA}" destId="{3C412D1F-6030-4D6D-B165-50FD7A4D4B6E}" srcOrd="8" destOrd="0" presId="urn:microsoft.com/office/officeart/2005/8/layout/chevron1"/>
    <dgm:cxn modelId="{7C77905F-8219-478D-8B66-8BAA33CC0D8B}" type="presParOf" srcId="{233FA8FD-3A55-453B-9FB0-31519B993FAA}" destId="{201DCCA4-B44C-45B4-A330-09AC8AA23514}" srcOrd="9" destOrd="0" presId="urn:microsoft.com/office/officeart/2005/8/layout/chevron1"/>
    <dgm:cxn modelId="{11153025-C7FA-40A9-8869-CA5E8FB63FAE}" type="presParOf" srcId="{233FA8FD-3A55-453B-9FB0-31519B993FAA}" destId="{DAEEF10E-9879-449F-A562-635CD63B9E1C}" srcOrd="10" destOrd="0" presId="urn:microsoft.com/office/officeart/2005/8/layout/chevron1"/>
    <dgm:cxn modelId="{51E1839A-7CB4-486B-AC59-F44AB4E05192}" type="presParOf" srcId="{233FA8FD-3A55-453B-9FB0-31519B993FAA}" destId="{06F98E7B-64D9-4D36-8F45-9E813DBC313D}" srcOrd="11" destOrd="0" presId="urn:microsoft.com/office/officeart/2005/8/layout/chevron1"/>
    <dgm:cxn modelId="{3818BDDB-D189-4D2E-9CB2-28204E0494A0}" type="presParOf" srcId="{233FA8FD-3A55-453B-9FB0-31519B993FAA}" destId="{F745B117-799F-48EC-AA4F-4A1144EE588B}" srcOrd="12" destOrd="0" presId="urn:microsoft.com/office/officeart/2005/8/layout/chevron1"/>
    <dgm:cxn modelId="{C3096885-A5D3-4698-A353-70DB61940E47}" type="presParOf" srcId="{233FA8FD-3A55-453B-9FB0-31519B993FAA}" destId="{6454D60F-22A5-405E-8203-A3CC9B4F649B}" srcOrd="13" destOrd="0" presId="urn:microsoft.com/office/officeart/2005/8/layout/chevron1"/>
    <dgm:cxn modelId="{4F03B85F-31D6-438C-94DB-22CDED259DCF}" type="presParOf" srcId="{233FA8FD-3A55-453B-9FB0-31519B993FAA}" destId="{A733B4D6-64CB-40AE-A1EC-E71EA3E6D287}" srcOrd="14" destOrd="0" presId="urn:microsoft.com/office/officeart/2005/8/layout/chevron1"/>
    <dgm:cxn modelId="{9F7D3CD1-06F5-41EC-980F-937CCB588AB0}" type="presParOf" srcId="{233FA8FD-3A55-453B-9FB0-31519B993FAA}" destId="{CD789FEB-F7E1-4C24-B205-22BE86B57691}" srcOrd="15" destOrd="0" presId="urn:microsoft.com/office/officeart/2005/8/layout/chevron1"/>
    <dgm:cxn modelId="{49B526D4-403F-4019-A424-5907F50FD1E6}" type="presParOf" srcId="{233FA8FD-3A55-453B-9FB0-31519B993FAA}" destId="{FFBB4C8B-6464-4208-B7C7-35556EA67D16}" srcOrd="16" destOrd="0" presId="urn:microsoft.com/office/officeart/2005/8/layout/chevron1"/>
    <dgm:cxn modelId="{06659B48-CEEF-4BE4-88BA-931F3F9C7E5E}" type="presParOf" srcId="{233FA8FD-3A55-453B-9FB0-31519B993FAA}" destId="{B6B75D15-17C1-43FD-B68F-176A7BECC04D}" srcOrd="17" destOrd="0" presId="urn:microsoft.com/office/officeart/2005/8/layout/chevron1"/>
    <dgm:cxn modelId="{760DD916-029E-4494-A82B-D90390C9B497}" type="presParOf" srcId="{233FA8FD-3A55-453B-9FB0-31519B993FAA}" destId="{BD27FE5F-1356-44D9-9734-DEEB7E98EF20}" srcOrd="18" destOrd="0" presId="urn:microsoft.com/office/officeart/2005/8/layout/chevron1"/>
    <dgm:cxn modelId="{7991D7B4-8F2E-4798-9BFF-C426B812154D}" type="presParOf" srcId="{233FA8FD-3A55-453B-9FB0-31519B993FAA}" destId="{3213FF93-8AD9-42E5-BDC7-780AB28341D1}" srcOrd="19" destOrd="0" presId="urn:microsoft.com/office/officeart/2005/8/layout/chevron1"/>
    <dgm:cxn modelId="{DDE947D2-F542-457F-BF36-17B1B6E7E086}" type="presParOf" srcId="{233FA8FD-3A55-453B-9FB0-31519B993FAA}" destId="{F039E7F3-C0AF-43DE-8FD0-AD36B9E8AECD}" srcOrd="2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01ACF5A-7087-4E8E-AD7D-5321FDE1F5C9}" type="doc">
      <dgm:prSet loTypeId="urn:microsoft.com/office/officeart/2005/8/layout/chevron1" loCatId="process" qsTypeId="urn:microsoft.com/office/officeart/2005/8/quickstyle/simple5" qsCatId="simple" csTypeId="urn:microsoft.com/office/officeart/2005/8/colors/accent6_2" csCatId="accent6" phldr="1"/>
      <dgm:spPr/>
    </dgm:pt>
    <dgm:pt modelId="{F1E20374-F5AF-412D-B0B8-C193EEB4AF50}">
      <dgm:prSet phldrT="[Tekst]" custT="1"/>
      <dgm:spPr/>
      <dgm:t>
        <a:bodyPr/>
        <a:lstStyle/>
        <a:p>
          <a:r>
            <a:rPr lang="nl-NL" sz="1000"/>
            <a:t>Stap 1</a:t>
          </a:r>
        </a:p>
      </dgm:t>
    </dgm:pt>
    <dgm:pt modelId="{4602DB86-6980-4EC9-953A-1599021B6ED4}" type="parTrans" cxnId="{BBB594D8-9479-443D-9714-927C1CEF9F6C}">
      <dgm:prSet/>
      <dgm:spPr/>
      <dgm:t>
        <a:bodyPr/>
        <a:lstStyle/>
        <a:p>
          <a:endParaRPr lang="nl-NL" sz="1100"/>
        </a:p>
      </dgm:t>
    </dgm:pt>
    <dgm:pt modelId="{60D2414A-6A06-4D52-BE38-3B94CA2B894E}" type="sibTrans" cxnId="{BBB594D8-9479-443D-9714-927C1CEF9F6C}">
      <dgm:prSet/>
      <dgm:spPr/>
      <dgm:t>
        <a:bodyPr/>
        <a:lstStyle/>
        <a:p>
          <a:endParaRPr lang="nl-NL" sz="1100"/>
        </a:p>
      </dgm:t>
    </dgm:pt>
    <dgm:pt modelId="{748E84F7-6CA0-4F86-9595-10D284D8D07F}">
      <dgm:prSet phldrT="[Tekst]" custT="1"/>
      <dgm:spPr/>
      <dgm:t>
        <a:bodyPr/>
        <a:lstStyle/>
        <a:p>
          <a:r>
            <a:rPr lang="nl-NL" sz="1000"/>
            <a:t>Stap 2</a:t>
          </a:r>
        </a:p>
      </dgm:t>
    </dgm:pt>
    <dgm:pt modelId="{9923631C-E071-44F8-AF7E-046B513FCB19}" type="parTrans" cxnId="{CC8861B0-97E4-48CC-806F-8407FC78BAC0}">
      <dgm:prSet/>
      <dgm:spPr/>
      <dgm:t>
        <a:bodyPr/>
        <a:lstStyle/>
        <a:p>
          <a:endParaRPr lang="nl-NL" sz="1100"/>
        </a:p>
      </dgm:t>
    </dgm:pt>
    <dgm:pt modelId="{853FD08F-3490-4406-BAF6-EEF329231A00}" type="sibTrans" cxnId="{CC8861B0-97E4-48CC-806F-8407FC78BAC0}">
      <dgm:prSet/>
      <dgm:spPr/>
      <dgm:t>
        <a:bodyPr/>
        <a:lstStyle/>
        <a:p>
          <a:endParaRPr lang="nl-NL" sz="1100"/>
        </a:p>
      </dgm:t>
    </dgm:pt>
    <dgm:pt modelId="{1930BCF3-0187-4CAB-8359-018E57182CD4}">
      <dgm:prSet phldrT="[Tekst]" custT="1"/>
      <dgm:spPr/>
      <dgm:t>
        <a:bodyPr/>
        <a:lstStyle/>
        <a:p>
          <a:r>
            <a:rPr lang="nl-NL" sz="1000"/>
            <a:t>Stap 3</a:t>
          </a:r>
        </a:p>
      </dgm:t>
    </dgm:pt>
    <dgm:pt modelId="{89FAD503-B869-4FA9-AABD-ED3312F6E0D3}" type="parTrans" cxnId="{80F258E5-CF92-47AF-92EA-64D47A9E77A3}">
      <dgm:prSet/>
      <dgm:spPr/>
      <dgm:t>
        <a:bodyPr/>
        <a:lstStyle/>
        <a:p>
          <a:endParaRPr lang="nl-NL" sz="1100"/>
        </a:p>
      </dgm:t>
    </dgm:pt>
    <dgm:pt modelId="{B8693109-4435-4E1C-91D8-4E27D715C291}" type="sibTrans" cxnId="{80F258E5-CF92-47AF-92EA-64D47A9E77A3}">
      <dgm:prSet/>
      <dgm:spPr/>
      <dgm:t>
        <a:bodyPr/>
        <a:lstStyle/>
        <a:p>
          <a:endParaRPr lang="nl-NL" sz="1100"/>
        </a:p>
      </dgm:t>
    </dgm:pt>
    <dgm:pt modelId="{F3B0C0C2-EA55-4238-803A-AE2C5B5C0E18}">
      <dgm:prSet phldrT="[Tekst]" custT="1"/>
      <dgm:spPr/>
      <dgm:t>
        <a:bodyPr/>
        <a:lstStyle/>
        <a:p>
          <a:r>
            <a:rPr lang="nl-NL" sz="1000"/>
            <a:t>Stap 4</a:t>
          </a:r>
        </a:p>
      </dgm:t>
    </dgm:pt>
    <dgm:pt modelId="{94802441-1DA3-4ED8-A98C-D35F7F081A5A}" type="parTrans" cxnId="{834D3B50-BE0A-4BD2-8CBB-C9D32C22AA87}">
      <dgm:prSet/>
      <dgm:spPr/>
      <dgm:t>
        <a:bodyPr/>
        <a:lstStyle/>
        <a:p>
          <a:endParaRPr lang="nl-NL" sz="1100"/>
        </a:p>
      </dgm:t>
    </dgm:pt>
    <dgm:pt modelId="{A6365256-4AA5-492E-9E90-0F319A137C64}" type="sibTrans" cxnId="{834D3B50-BE0A-4BD2-8CBB-C9D32C22AA87}">
      <dgm:prSet/>
      <dgm:spPr/>
      <dgm:t>
        <a:bodyPr/>
        <a:lstStyle/>
        <a:p>
          <a:endParaRPr lang="nl-NL" sz="1100"/>
        </a:p>
      </dgm:t>
    </dgm:pt>
    <dgm:pt modelId="{1E24E686-8BB2-4DF0-9C9A-B5E9EECDD747}">
      <dgm:prSet phldrT="[Tekst]" custT="1"/>
      <dgm:spPr/>
      <dgm:t>
        <a:bodyPr/>
        <a:lstStyle/>
        <a:p>
          <a:r>
            <a:rPr lang="nl-NL" sz="1000"/>
            <a:t>Stap 5</a:t>
          </a:r>
        </a:p>
      </dgm:t>
    </dgm:pt>
    <dgm:pt modelId="{8E011C5E-BDA6-4BDC-95D8-08E602CF6A79}" type="parTrans" cxnId="{08A7A3C4-AF37-4CE5-B676-FE742C2D8C3C}">
      <dgm:prSet/>
      <dgm:spPr/>
      <dgm:t>
        <a:bodyPr/>
        <a:lstStyle/>
        <a:p>
          <a:endParaRPr lang="nl-NL" sz="1100"/>
        </a:p>
      </dgm:t>
    </dgm:pt>
    <dgm:pt modelId="{CB95A7CB-8CF9-4988-89C9-5D439EBBFEB3}" type="sibTrans" cxnId="{08A7A3C4-AF37-4CE5-B676-FE742C2D8C3C}">
      <dgm:prSet/>
      <dgm:spPr/>
      <dgm:t>
        <a:bodyPr/>
        <a:lstStyle/>
        <a:p>
          <a:endParaRPr lang="nl-NL" sz="1100"/>
        </a:p>
      </dgm:t>
    </dgm:pt>
    <dgm:pt modelId="{A6DFB4B8-9066-4DA1-AF03-AB7376011AA9}">
      <dgm:prSet phldrT="[Tekst]" custT="1"/>
      <dgm:spPr/>
      <dgm:t>
        <a:bodyPr/>
        <a:lstStyle/>
        <a:p>
          <a:r>
            <a:rPr lang="nl-NL" sz="1000"/>
            <a:t>Stap 6</a:t>
          </a:r>
        </a:p>
      </dgm:t>
    </dgm:pt>
    <dgm:pt modelId="{5AF4E50E-9C99-4948-9B76-816F5737607C}" type="parTrans" cxnId="{6A0D0125-297E-4F08-B982-FD798CE049CA}">
      <dgm:prSet/>
      <dgm:spPr/>
      <dgm:t>
        <a:bodyPr/>
        <a:lstStyle/>
        <a:p>
          <a:endParaRPr lang="nl-NL" sz="1100"/>
        </a:p>
      </dgm:t>
    </dgm:pt>
    <dgm:pt modelId="{AF6F1925-13B4-4C25-8A7F-9EC7BEED9826}" type="sibTrans" cxnId="{6A0D0125-297E-4F08-B982-FD798CE049CA}">
      <dgm:prSet/>
      <dgm:spPr/>
      <dgm:t>
        <a:bodyPr/>
        <a:lstStyle/>
        <a:p>
          <a:endParaRPr lang="nl-NL" sz="1100"/>
        </a:p>
      </dgm:t>
    </dgm:pt>
    <dgm:pt modelId="{A559B73E-7A0A-4F49-932F-95E3F3D4BE46}">
      <dgm:prSet phldrT="[Tekst]" custT="1"/>
      <dgm:spPr/>
      <dgm:t>
        <a:bodyPr/>
        <a:lstStyle/>
        <a:p>
          <a:r>
            <a:rPr lang="nl-NL" sz="1000"/>
            <a:t>Stap 7</a:t>
          </a:r>
        </a:p>
      </dgm:t>
    </dgm:pt>
    <dgm:pt modelId="{0EEDA118-2493-454C-83AD-AC3CA1CC733E}" type="parTrans" cxnId="{542AF9B4-792F-410E-983C-1F40B6DF3564}">
      <dgm:prSet/>
      <dgm:spPr/>
      <dgm:t>
        <a:bodyPr/>
        <a:lstStyle/>
        <a:p>
          <a:endParaRPr lang="nl-NL" sz="1100"/>
        </a:p>
      </dgm:t>
    </dgm:pt>
    <dgm:pt modelId="{6478068D-3CF3-4D41-8A33-00AA70E6E129}" type="sibTrans" cxnId="{542AF9B4-792F-410E-983C-1F40B6DF3564}">
      <dgm:prSet/>
      <dgm:spPr/>
      <dgm:t>
        <a:bodyPr/>
        <a:lstStyle/>
        <a:p>
          <a:endParaRPr lang="nl-NL" sz="1100"/>
        </a:p>
      </dgm:t>
    </dgm:pt>
    <dgm:pt modelId="{A8BC3D8D-9A60-4528-8E0F-81418F62F314}">
      <dgm:prSet phldrT="[Tekst]" custT="1"/>
      <dgm:spPr/>
      <dgm:t>
        <a:bodyPr/>
        <a:lstStyle/>
        <a:p>
          <a:r>
            <a:rPr lang="nl-NL" sz="1000"/>
            <a:t>Stap 8</a:t>
          </a:r>
        </a:p>
      </dgm:t>
    </dgm:pt>
    <dgm:pt modelId="{474E1DA2-92C1-487B-A51D-3F35FD6A2164}" type="parTrans" cxnId="{8E86F5DD-A383-4159-BB48-EFD6AA36513D}">
      <dgm:prSet/>
      <dgm:spPr/>
      <dgm:t>
        <a:bodyPr/>
        <a:lstStyle/>
        <a:p>
          <a:endParaRPr lang="nl-NL" sz="1100"/>
        </a:p>
      </dgm:t>
    </dgm:pt>
    <dgm:pt modelId="{0A71BEF9-AA42-4EF9-86D9-AE17247C8279}" type="sibTrans" cxnId="{8E86F5DD-A383-4159-BB48-EFD6AA36513D}">
      <dgm:prSet/>
      <dgm:spPr/>
      <dgm:t>
        <a:bodyPr/>
        <a:lstStyle/>
        <a:p>
          <a:endParaRPr lang="nl-NL" sz="1100"/>
        </a:p>
      </dgm:t>
    </dgm:pt>
    <dgm:pt modelId="{7BCBAD4B-BEF2-4648-A677-B847E8BB3F39}">
      <dgm:prSet phldrT="[Tekst]" custT="1"/>
      <dgm:spPr/>
      <dgm:t>
        <a:bodyPr/>
        <a:lstStyle/>
        <a:p>
          <a:r>
            <a:rPr lang="nl-NL" sz="1000"/>
            <a:t>Stap 9</a:t>
          </a:r>
        </a:p>
      </dgm:t>
    </dgm:pt>
    <dgm:pt modelId="{4CA901CA-9721-432B-913A-8FA3D721BDDB}" type="parTrans" cxnId="{75A27628-D271-485D-A12E-6F9C6AB70AA3}">
      <dgm:prSet/>
      <dgm:spPr/>
      <dgm:t>
        <a:bodyPr/>
        <a:lstStyle/>
        <a:p>
          <a:endParaRPr lang="nl-NL" sz="1100"/>
        </a:p>
      </dgm:t>
    </dgm:pt>
    <dgm:pt modelId="{D19CE77D-46F6-45C7-AD18-C2056CF3B47C}" type="sibTrans" cxnId="{75A27628-D271-485D-A12E-6F9C6AB70AA3}">
      <dgm:prSet/>
      <dgm:spPr/>
      <dgm:t>
        <a:bodyPr/>
        <a:lstStyle/>
        <a:p>
          <a:endParaRPr lang="nl-NL" sz="1100"/>
        </a:p>
      </dgm:t>
    </dgm:pt>
    <dgm:pt modelId="{F6AA15A6-166F-4DDE-BA54-D057F2E6C67C}">
      <dgm:prSet phldrT="[Tekst]" custT="1"/>
      <dgm:spPr/>
      <dgm:t>
        <a:bodyPr/>
        <a:lstStyle/>
        <a:p>
          <a:r>
            <a:rPr lang="nl-NL" sz="1000"/>
            <a:t>Stap 10</a:t>
          </a:r>
        </a:p>
      </dgm:t>
    </dgm:pt>
    <dgm:pt modelId="{BE8EC3AC-A263-4D39-AE14-7821F4521E6B}" type="parTrans" cxnId="{401FAA24-7735-41D6-AC0A-F427690C5FCE}">
      <dgm:prSet/>
      <dgm:spPr/>
      <dgm:t>
        <a:bodyPr/>
        <a:lstStyle/>
        <a:p>
          <a:endParaRPr lang="nl-NL" sz="1100"/>
        </a:p>
      </dgm:t>
    </dgm:pt>
    <dgm:pt modelId="{1C2A7361-5309-48E7-8995-C2721DAB5657}" type="sibTrans" cxnId="{401FAA24-7735-41D6-AC0A-F427690C5FCE}">
      <dgm:prSet/>
      <dgm:spPr/>
      <dgm:t>
        <a:bodyPr/>
        <a:lstStyle/>
        <a:p>
          <a:endParaRPr lang="nl-NL" sz="1100"/>
        </a:p>
      </dgm:t>
    </dgm:pt>
    <dgm:pt modelId="{A6A1DBFD-66EE-48D1-8701-795F6CBE66D1}">
      <dgm:prSet phldrT="[Tekst]" custT="1"/>
      <dgm:spPr/>
      <dgm:t>
        <a:bodyPr/>
        <a:lstStyle/>
        <a:p>
          <a:r>
            <a:rPr lang="nl-NL" sz="1000"/>
            <a:t>Stap 11</a:t>
          </a:r>
        </a:p>
      </dgm:t>
    </dgm:pt>
    <dgm:pt modelId="{79B5A834-0489-4878-81FB-61656D98B3F5}" type="parTrans" cxnId="{E3A760FE-FE93-46E4-B906-4A880E0DC3FE}">
      <dgm:prSet/>
      <dgm:spPr/>
      <dgm:t>
        <a:bodyPr/>
        <a:lstStyle/>
        <a:p>
          <a:endParaRPr lang="nl-NL" sz="1100"/>
        </a:p>
      </dgm:t>
    </dgm:pt>
    <dgm:pt modelId="{33E47CC1-225A-4871-8A2A-BD83A3E222F5}" type="sibTrans" cxnId="{E3A760FE-FE93-46E4-B906-4A880E0DC3FE}">
      <dgm:prSet/>
      <dgm:spPr/>
      <dgm:t>
        <a:bodyPr/>
        <a:lstStyle/>
        <a:p>
          <a:endParaRPr lang="nl-NL" sz="1100"/>
        </a:p>
      </dgm:t>
    </dgm:pt>
    <dgm:pt modelId="{233FA8FD-3A55-453B-9FB0-31519B993FAA}" type="pres">
      <dgm:prSet presAssocID="{F01ACF5A-7087-4E8E-AD7D-5321FDE1F5C9}" presName="Name0" presStyleCnt="0">
        <dgm:presLayoutVars>
          <dgm:dir/>
          <dgm:animLvl val="lvl"/>
          <dgm:resizeHandles val="exact"/>
        </dgm:presLayoutVars>
      </dgm:prSet>
      <dgm:spPr/>
    </dgm:pt>
    <dgm:pt modelId="{65DFCB63-93DF-4ACF-8A12-9607356D9A20}" type="pres">
      <dgm:prSet presAssocID="{F1E20374-F5AF-412D-B0B8-C193EEB4AF50}" presName="parTxOnly" presStyleLbl="node1" presStyleIdx="0" presStyleCnt="11">
        <dgm:presLayoutVars>
          <dgm:chMax val="0"/>
          <dgm:chPref val="0"/>
          <dgm:bulletEnabled val="1"/>
        </dgm:presLayoutVars>
      </dgm:prSet>
      <dgm:spPr/>
    </dgm:pt>
    <dgm:pt modelId="{24EBC3BF-3DA9-47AB-9F70-C458E85C1CF8}" type="pres">
      <dgm:prSet presAssocID="{60D2414A-6A06-4D52-BE38-3B94CA2B894E}" presName="parTxOnlySpace" presStyleCnt="0"/>
      <dgm:spPr/>
    </dgm:pt>
    <dgm:pt modelId="{9F8D5BB3-EC5F-4CE9-9E6F-060585C74CE9}" type="pres">
      <dgm:prSet presAssocID="{748E84F7-6CA0-4F86-9595-10D284D8D07F}" presName="parTxOnly" presStyleLbl="node1" presStyleIdx="1" presStyleCnt="11">
        <dgm:presLayoutVars>
          <dgm:chMax val="0"/>
          <dgm:chPref val="0"/>
          <dgm:bulletEnabled val="1"/>
        </dgm:presLayoutVars>
      </dgm:prSet>
      <dgm:spPr/>
    </dgm:pt>
    <dgm:pt modelId="{1079BA41-158D-4394-91A3-2BA8E68645BC}" type="pres">
      <dgm:prSet presAssocID="{853FD08F-3490-4406-BAF6-EEF329231A00}" presName="parTxOnlySpace" presStyleCnt="0"/>
      <dgm:spPr/>
    </dgm:pt>
    <dgm:pt modelId="{E84BF7B4-78EA-4135-9F3A-A2712CBF3F9F}" type="pres">
      <dgm:prSet presAssocID="{1930BCF3-0187-4CAB-8359-018E57182CD4}" presName="parTxOnly" presStyleLbl="node1" presStyleIdx="2" presStyleCnt="11">
        <dgm:presLayoutVars>
          <dgm:chMax val="0"/>
          <dgm:chPref val="0"/>
          <dgm:bulletEnabled val="1"/>
        </dgm:presLayoutVars>
      </dgm:prSet>
      <dgm:spPr/>
    </dgm:pt>
    <dgm:pt modelId="{565DA09A-1223-4E22-BDC2-C3D5C7505DB3}" type="pres">
      <dgm:prSet presAssocID="{B8693109-4435-4E1C-91D8-4E27D715C291}" presName="parTxOnlySpace" presStyleCnt="0"/>
      <dgm:spPr/>
    </dgm:pt>
    <dgm:pt modelId="{5DF9B23C-4027-4035-AEA0-4D14C00E3938}" type="pres">
      <dgm:prSet presAssocID="{F3B0C0C2-EA55-4238-803A-AE2C5B5C0E18}" presName="parTxOnly" presStyleLbl="node1" presStyleIdx="3" presStyleCnt="11">
        <dgm:presLayoutVars>
          <dgm:chMax val="0"/>
          <dgm:chPref val="0"/>
          <dgm:bulletEnabled val="1"/>
        </dgm:presLayoutVars>
      </dgm:prSet>
      <dgm:spPr/>
    </dgm:pt>
    <dgm:pt modelId="{9AAEF98B-6298-4D0F-9823-9A233EC29A0F}" type="pres">
      <dgm:prSet presAssocID="{A6365256-4AA5-492E-9E90-0F319A137C64}" presName="parTxOnlySpace" presStyleCnt="0"/>
      <dgm:spPr/>
    </dgm:pt>
    <dgm:pt modelId="{3C412D1F-6030-4D6D-B165-50FD7A4D4B6E}" type="pres">
      <dgm:prSet presAssocID="{1E24E686-8BB2-4DF0-9C9A-B5E9EECDD747}" presName="parTxOnly" presStyleLbl="node1" presStyleIdx="4" presStyleCnt="11">
        <dgm:presLayoutVars>
          <dgm:chMax val="0"/>
          <dgm:chPref val="0"/>
          <dgm:bulletEnabled val="1"/>
        </dgm:presLayoutVars>
      </dgm:prSet>
      <dgm:spPr/>
    </dgm:pt>
    <dgm:pt modelId="{201DCCA4-B44C-45B4-A330-09AC8AA23514}" type="pres">
      <dgm:prSet presAssocID="{CB95A7CB-8CF9-4988-89C9-5D439EBBFEB3}" presName="parTxOnlySpace" presStyleCnt="0"/>
      <dgm:spPr/>
    </dgm:pt>
    <dgm:pt modelId="{DAEEF10E-9879-449F-A562-635CD63B9E1C}" type="pres">
      <dgm:prSet presAssocID="{A6DFB4B8-9066-4DA1-AF03-AB7376011AA9}" presName="parTxOnly" presStyleLbl="node1" presStyleIdx="5" presStyleCnt="11">
        <dgm:presLayoutVars>
          <dgm:chMax val="0"/>
          <dgm:chPref val="0"/>
          <dgm:bulletEnabled val="1"/>
        </dgm:presLayoutVars>
      </dgm:prSet>
      <dgm:spPr/>
    </dgm:pt>
    <dgm:pt modelId="{06F98E7B-64D9-4D36-8F45-9E813DBC313D}" type="pres">
      <dgm:prSet presAssocID="{AF6F1925-13B4-4C25-8A7F-9EC7BEED9826}" presName="parTxOnlySpace" presStyleCnt="0"/>
      <dgm:spPr/>
    </dgm:pt>
    <dgm:pt modelId="{F745B117-799F-48EC-AA4F-4A1144EE588B}" type="pres">
      <dgm:prSet presAssocID="{A559B73E-7A0A-4F49-932F-95E3F3D4BE46}" presName="parTxOnly" presStyleLbl="node1" presStyleIdx="6" presStyleCnt="11">
        <dgm:presLayoutVars>
          <dgm:chMax val="0"/>
          <dgm:chPref val="0"/>
          <dgm:bulletEnabled val="1"/>
        </dgm:presLayoutVars>
      </dgm:prSet>
      <dgm:spPr/>
    </dgm:pt>
    <dgm:pt modelId="{6454D60F-22A5-405E-8203-A3CC9B4F649B}" type="pres">
      <dgm:prSet presAssocID="{6478068D-3CF3-4D41-8A33-00AA70E6E129}" presName="parTxOnlySpace" presStyleCnt="0"/>
      <dgm:spPr/>
    </dgm:pt>
    <dgm:pt modelId="{A733B4D6-64CB-40AE-A1EC-E71EA3E6D287}" type="pres">
      <dgm:prSet presAssocID="{A8BC3D8D-9A60-4528-8E0F-81418F62F314}" presName="parTxOnly" presStyleLbl="node1" presStyleIdx="7" presStyleCnt="11">
        <dgm:presLayoutVars>
          <dgm:chMax val="0"/>
          <dgm:chPref val="0"/>
          <dgm:bulletEnabled val="1"/>
        </dgm:presLayoutVars>
      </dgm:prSet>
      <dgm:spPr/>
    </dgm:pt>
    <dgm:pt modelId="{CD789FEB-F7E1-4C24-B205-22BE86B57691}" type="pres">
      <dgm:prSet presAssocID="{0A71BEF9-AA42-4EF9-86D9-AE17247C8279}" presName="parTxOnlySpace" presStyleCnt="0"/>
      <dgm:spPr/>
    </dgm:pt>
    <dgm:pt modelId="{FFBB4C8B-6464-4208-B7C7-35556EA67D16}" type="pres">
      <dgm:prSet presAssocID="{7BCBAD4B-BEF2-4648-A677-B847E8BB3F39}" presName="parTxOnly" presStyleLbl="node1" presStyleIdx="8" presStyleCnt="11">
        <dgm:presLayoutVars>
          <dgm:chMax val="0"/>
          <dgm:chPref val="0"/>
          <dgm:bulletEnabled val="1"/>
        </dgm:presLayoutVars>
      </dgm:prSet>
      <dgm:spPr/>
    </dgm:pt>
    <dgm:pt modelId="{B6B75D15-17C1-43FD-B68F-176A7BECC04D}" type="pres">
      <dgm:prSet presAssocID="{D19CE77D-46F6-45C7-AD18-C2056CF3B47C}" presName="parTxOnlySpace" presStyleCnt="0"/>
      <dgm:spPr/>
    </dgm:pt>
    <dgm:pt modelId="{BD27FE5F-1356-44D9-9734-DEEB7E98EF20}" type="pres">
      <dgm:prSet presAssocID="{F6AA15A6-166F-4DDE-BA54-D057F2E6C67C}" presName="parTxOnly" presStyleLbl="node1" presStyleIdx="9" presStyleCnt="11">
        <dgm:presLayoutVars>
          <dgm:chMax val="0"/>
          <dgm:chPref val="0"/>
          <dgm:bulletEnabled val="1"/>
        </dgm:presLayoutVars>
      </dgm:prSet>
      <dgm:spPr/>
    </dgm:pt>
    <dgm:pt modelId="{3213FF93-8AD9-42E5-BDC7-780AB28341D1}" type="pres">
      <dgm:prSet presAssocID="{1C2A7361-5309-48E7-8995-C2721DAB5657}" presName="parTxOnlySpace" presStyleCnt="0"/>
      <dgm:spPr/>
    </dgm:pt>
    <dgm:pt modelId="{F039E7F3-C0AF-43DE-8FD0-AD36B9E8AECD}" type="pres">
      <dgm:prSet presAssocID="{A6A1DBFD-66EE-48D1-8701-795F6CBE66D1}" presName="parTxOnly" presStyleLbl="node1" presStyleIdx="10" presStyleCnt="11">
        <dgm:presLayoutVars>
          <dgm:chMax val="0"/>
          <dgm:chPref val="0"/>
          <dgm:bulletEnabled val="1"/>
        </dgm:presLayoutVars>
      </dgm:prSet>
      <dgm:spPr/>
    </dgm:pt>
  </dgm:ptLst>
  <dgm:cxnLst>
    <dgm:cxn modelId="{401FAA24-7735-41D6-AC0A-F427690C5FCE}" srcId="{F01ACF5A-7087-4E8E-AD7D-5321FDE1F5C9}" destId="{F6AA15A6-166F-4DDE-BA54-D057F2E6C67C}" srcOrd="9" destOrd="0" parTransId="{BE8EC3AC-A263-4D39-AE14-7821F4521E6B}" sibTransId="{1C2A7361-5309-48E7-8995-C2721DAB5657}"/>
    <dgm:cxn modelId="{6A0D0125-297E-4F08-B982-FD798CE049CA}" srcId="{F01ACF5A-7087-4E8E-AD7D-5321FDE1F5C9}" destId="{A6DFB4B8-9066-4DA1-AF03-AB7376011AA9}" srcOrd="5" destOrd="0" parTransId="{5AF4E50E-9C99-4948-9B76-816F5737607C}" sibTransId="{AF6F1925-13B4-4C25-8A7F-9EC7BEED9826}"/>
    <dgm:cxn modelId="{75A27628-D271-485D-A12E-6F9C6AB70AA3}" srcId="{F01ACF5A-7087-4E8E-AD7D-5321FDE1F5C9}" destId="{7BCBAD4B-BEF2-4648-A677-B847E8BB3F39}" srcOrd="8" destOrd="0" parTransId="{4CA901CA-9721-432B-913A-8FA3D721BDDB}" sibTransId="{D19CE77D-46F6-45C7-AD18-C2056CF3B47C}"/>
    <dgm:cxn modelId="{B6676862-4493-4495-80E1-C325EE7912C8}" type="presOf" srcId="{A6DFB4B8-9066-4DA1-AF03-AB7376011AA9}" destId="{DAEEF10E-9879-449F-A562-635CD63B9E1C}" srcOrd="0" destOrd="0" presId="urn:microsoft.com/office/officeart/2005/8/layout/chevron1"/>
    <dgm:cxn modelId="{38F4414A-0422-4F28-9B5F-E38CCF3C0016}" type="presOf" srcId="{1930BCF3-0187-4CAB-8359-018E57182CD4}" destId="{E84BF7B4-78EA-4135-9F3A-A2712CBF3F9F}" srcOrd="0" destOrd="0" presId="urn:microsoft.com/office/officeart/2005/8/layout/chevron1"/>
    <dgm:cxn modelId="{834D3B50-BE0A-4BD2-8CBB-C9D32C22AA87}" srcId="{F01ACF5A-7087-4E8E-AD7D-5321FDE1F5C9}" destId="{F3B0C0C2-EA55-4238-803A-AE2C5B5C0E18}" srcOrd="3" destOrd="0" parTransId="{94802441-1DA3-4ED8-A98C-D35F7F081A5A}" sibTransId="{A6365256-4AA5-492E-9E90-0F319A137C64}"/>
    <dgm:cxn modelId="{4C639371-0D0A-432D-8BD9-D3A7E8D14D61}" type="presOf" srcId="{A8BC3D8D-9A60-4528-8E0F-81418F62F314}" destId="{A733B4D6-64CB-40AE-A1EC-E71EA3E6D287}" srcOrd="0" destOrd="0" presId="urn:microsoft.com/office/officeart/2005/8/layout/chevron1"/>
    <dgm:cxn modelId="{319B1673-1B6D-41EB-BB1F-339CC4DC6C01}" type="presOf" srcId="{7BCBAD4B-BEF2-4648-A677-B847E8BB3F39}" destId="{FFBB4C8B-6464-4208-B7C7-35556EA67D16}" srcOrd="0" destOrd="0" presId="urn:microsoft.com/office/officeart/2005/8/layout/chevron1"/>
    <dgm:cxn modelId="{539C7978-D596-410F-AE30-C091574A3B0B}" type="presOf" srcId="{F1E20374-F5AF-412D-B0B8-C193EEB4AF50}" destId="{65DFCB63-93DF-4ACF-8A12-9607356D9A20}" srcOrd="0" destOrd="0" presId="urn:microsoft.com/office/officeart/2005/8/layout/chevron1"/>
    <dgm:cxn modelId="{3BE2BF86-2997-45FE-8DDD-CAA6FA3C2732}" type="presOf" srcId="{A559B73E-7A0A-4F49-932F-95E3F3D4BE46}" destId="{F745B117-799F-48EC-AA4F-4A1144EE588B}" srcOrd="0" destOrd="0" presId="urn:microsoft.com/office/officeart/2005/8/layout/chevron1"/>
    <dgm:cxn modelId="{EE7ABD8E-A324-4A89-83C5-89A21AA5B88F}" type="presOf" srcId="{1E24E686-8BB2-4DF0-9C9A-B5E9EECDD747}" destId="{3C412D1F-6030-4D6D-B165-50FD7A4D4B6E}" srcOrd="0" destOrd="0" presId="urn:microsoft.com/office/officeart/2005/8/layout/chevron1"/>
    <dgm:cxn modelId="{46A2C78E-9C1F-4507-85C2-6C0BFED19422}" type="presOf" srcId="{F3B0C0C2-EA55-4238-803A-AE2C5B5C0E18}" destId="{5DF9B23C-4027-4035-AEA0-4D14C00E3938}" srcOrd="0" destOrd="0" presId="urn:microsoft.com/office/officeart/2005/8/layout/chevron1"/>
    <dgm:cxn modelId="{14C0E5AB-60A7-44B9-A01E-78CAF4A1AD1E}" type="presOf" srcId="{748E84F7-6CA0-4F86-9595-10D284D8D07F}" destId="{9F8D5BB3-EC5F-4CE9-9E6F-060585C74CE9}" srcOrd="0" destOrd="0" presId="urn:microsoft.com/office/officeart/2005/8/layout/chevron1"/>
    <dgm:cxn modelId="{CC8861B0-97E4-48CC-806F-8407FC78BAC0}" srcId="{F01ACF5A-7087-4E8E-AD7D-5321FDE1F5C9}" destId="{748E84F7-6CA0-4F86-9595-10D284D8D07F}" srcOrd="1" destOrd="0" parTransId="{9923631C-E071-44F8-AF7E-046B513FCB19}" sibTransId="{853FD08F-3490-4406-BAF6-EEF329231A00}"/>
    <dgm:cxn modelId="{542AF9B4-792F-410E-983C-1F40B6DF3564}" srcId="{F01ACF5A-7087-4E8E-AD7D-5321FDE1F5C9}" destId="{A559B73E-7A0A-4F49-932F-95E3F3D4BE46}" srcOrd="6" destOrd="0" parTransId="{0EEDA118-2493-454C-83AD-AC3CA1CC733E}" sibTransId="{6478068D-3CF3-4D41-8A33-00AA70E6E129}"/>
    <dgm:cxn modelId="{A1694CB8-3000-451C-9E31-649B12517AF0}" type="presOf" srcId="{A6A1DBFD-66EE-48D1-8701-795F6CBE66D1}" destId="{F039E7F3-C0AF-43DE-8FD0-AD36B9E8AECD}" srcOrd="0" destOrd="0" presId="urn:microsoft.com/office/officeart/2005/8/layout/chevron1"/>
    <dgm:cxn modelId="{08A7A3C4-AF37-4CE5-B676-FE742C2D8C3C}" srcId="{F01ACF5A-7087-4E8E-AD7D-5321FDE1F5C9}" destId="{1E24E686-8BB2-4DF0-9C9A-B5E9EECDD747}" srcOrd="4" destOrd="0" parTransId="{8E011C5E-BDA6-4BDC-95D8-08E602CF6A79}" sibTransId="{CB95A7CB-8CF9-4988-89C9-5D439EBBFEB3}"/>
    <dgm:cxn modelId="{CC416CC9-641F-4B26-A0E9-2EFC598D8916}" type="presOf" srcId="{F01ACF5A-7087-4E8E-AD7D-5321FDE1F5C9}" destId="{233FA8FD-3A55-453B-9FB0-31519B993FAA}" srcOrd="0" destOrd="0" presId="urn:microsoft.com/office/officeart/2005/8/layout/chevron1"/>
    <dgm:cxn modelId="{BBB594D8-9479-443D-9714-927C1CEF9F6C}" srcId="{F01ACF5A-7087-4E8E-AD7D-5321FDE1F5C9}" destId="{F1E20374-F5AF-412D-B0B8-C193EEB4AF50}" srcOrd="0" destOrd="0" parTransId="{4602DB86-6980-4EC9-953A-1599021B6ED4}" sibTransId="{60D2414A-6A06-4D52-BE38-3B94CA2B894E}"/>
    <dgm:cxn modelId="{8E86F5DD-A383-4159-BB48-EFD6AA36513D}" srcId="{F01ACF5A-7087-4E8E-AD7D-5321FDE1F5C9}" destId="{A8BC3D8D-9A60-4528-8E0F-81418F62F314}" srcOrd="7" destOrd="0" parTransId="{474E1DA2-92C1-487B-A51D-3F35FD6A2164}" sibTransId="{0A71BEF9-AA42-4EF9-86D9-AE17247C8279}"/>
    <dgm:cxn modelId="{80F258E5-CF92-47AF-92EA-64D47A9E77A3}" srcId="{F01ACF5A-7087-4E8E-AD7D-5321FDE1F5C9}" destId="{1930BCF3-0187-4CAB-8359-018E57182CD4}" srcOrd="2" destOrd="0" parTransId="{89FAD503-B869-4FA9-AABD-ED3312F6E0D3}" sibTransId="{B8693109-4435-4E1C-91D8-4E27D715C291}"/>
    <dgm:cxn modelId="{674FBEFA-592F-4C53-B89B-7ED9C3DA07E6}" type="presOf" srcId="{F6AA15A6-166F-4DDE-BA54-D057F2E6C67C}" destId="{BD27FE5F-1356-44D9-9734-DEEB7E98EF20}" srcOrd="0" destOrd="0" presId="urn:microsoft.com/office/officeart/2005/8/layout/chevron1"/>
    <dgm:cxn modelId="{E3A760FE-FE93-46E4-B906-4A880E0DC3FE}" srcId="{F01ACF5A-7087-4E8E-AD7D-5321FDE1F5C9}" destId="{A6A1DBFD-66EE-48D1-8701-795F6CBE66D1}" srcOrd="10" destOrd="0" parTransId="{79B5A834-0489-4878-81FB-61656D98B3F5}" sibTransId="{33E47CC1-225A-4871-8A2A-BD83A3E222F5}"/>
    <dgm:cxn modelId="{FC7CF050-4AC5-4F76-8DFF-D77FB7C704E4}" type="presParOf" srcId="{233FA8FD-3A55-453B-9FB0-31519B993FAA}" destId="{65DFCB63-93DF-4ACF-8A12-9607356D9A20}" srcOrd="0" destOrd="0" presId="urn:microsoft.com/office/officeart/2005/8/layout/chevron1"/>
    <dgm:cxn modelId="{4C4EDAE6-FD13-47BA-8C51-E254E81F3C4F}" type="presParOf" srcId="{233FA8FD-3A55-453B-9FB0-31519B993FAA}" destId="{24EBC3BF-3DA9-47AB-9F70-C458E85C1CF8}" srcOrd="1" destOrd="0" presId="urn:microsoft.com/office/officeart/2005/8/layout/chevron1"/>
    <dgm:cxn modelId="{2B39E689-FCD5-4E36-944D-A59F6E60E08A}" type="presParOf" srcId="{233FA8FD-3A55-453B-9FB0-31519B993FAA}" destId="{9F8D5BB3-EC5F-4CE9-9E6F-060585C74CE9}" srcOrd="2" destOrd="0" presId="urn:microsoft.com/office/officeart/2005/8/layout/chevron1"/>
    <dgm:cxn modelId="{5305BE08-C5EC-44C7-8AFD-A26814DD939D}" type="presParOf" srcId="{233FA8FD-3A55-453B-9FB0-31519B993FAA}" destId="{1079BA41-158D-4394-91A3-2BA8E68645BC}" srcOrd="3" destOrd="0" presId="urn:microsoft.com/office/officeart/2005/8/layout/chevron1"/>
    <dgm:cxn modelId="{7C045B83-C6D3-443F-ADEE-13A8738BA297}" type="presParOf" srcId="{233FA8FD-3A55-453B-9FB0-31519B993FAA}" destId="{E84BF7B4-78EA-4135-9F3A-A2712CBF3F9F}" srcOrd="4" destOrd="0" presId="urn:microsoft.com/office/officeart/2005/8/layout/chevron1"/>
    <dgm:cxn modelId="{2679C81B-B25A-4EA9-89FC-5C9F09CB035A}" type="presParOf" srcId="{233FA8FD-3A55-453B-9FB0-31519B993FAA}" destId="{565DA09A-1223-4E22-BDC2-C3D5C7505DB3}" srcOrd="5" destOrd="0" presId="urn:microsoft.com/office/officeart/2005/8/layout/chevron1"/>
    <dgm:cxn modelId="{057B1376-6400-480A-82AC-7D9E8369769C}" type="presParOf" srcId="{233FA8FD-3A55-453B-9FB0-31519B993FAA}" destId="{5DF9B23C-4027-4035-AEA0-4D14C00E3938}" srcOrd="6" destOrd="0" presId="urn:microsoft.com/office/officeart/2005/8/layout/chevron1"/>
    <dgm:cxn modelId="{70321F0C-7ED6-468A-84D8-344746D4F794}" type="presParOf" srcId="{233FA8FD-3A55-453B-9FB0-31519B993FAA}" destId="{9AAEF98B-6298-4D0F-9823-9A233EC29A0F}" srcOrd="7" destOrd="0" presId="urn:microsoft.com/office/officeart/2005/8/layout/chevron1"/>
    <dgm:cxn modelId="{595644A3-4889-4F08-868A-03EC9FF2EF8E}" type="presParOf" srcId="{233FA8FD-3A55-453B-9FB0-31519B993FAA}" destId="{3C412D1F-6030-4D6D-B165-50FD7A4D4B6E}" srcOrd="8" destOrd="0" presId="urn:microsoft.com/office/officeart/2005/8/layout/chevron1"/>
    <dgm:cxn modelId="{7C77905F-8219-478D-8B66-8BAA33CC0D8B}" type="presParOf" srcId="{233FA8FD-3A55-453B-9FB0-31519B993FAA}" destId="{201DCCA4-B44C-45B4-A330-09AC8AA23514}" srcOrd="9" destOrd="0" presId="urn:microsoft.com/office/officeart/2005/8/layout/chevron1"/>
    <dgm:cxn modelId="{11153025-C7FA-40A9-8869-CA5E8FB63FAE}" type="presParOf" srcId="{233FA8FD-3A55-453B-9FB0-31519B993FAA}" destId="{DAEEF10E-9879-449F-A562-635CD63B9E1C}" srcOrd="10" destOrd="0" presId="urn:microsoft.com/office/officeart/2005/8/layout/chevron1"/>
    <dgm:cxn modelId="{51E1839A-7CB4-486B-AC59-F44AB4E05192}" type="presParOf" srcId="{233FA8FD-3A55-453B-9FB0-31519B993FAA}" destId="{06F98E7B-64D9-4D36-8F45-9E813DBC313D}" srcOrd="11" destOrd="0" presId="urn:microsoft.com/office/officeart/2005/8/layout/chevron1"/>
    <dgm:cxn modelId="{3818BDDB-D189-4D2E-9CB2-28204E0494A0}" type="presParOf" srcId="{233FA8FD-3A55-453B-9FB0-31519B993FAA}" destId="{F745B117-799F-48EC-AA4F-4A1144EE588B}" srcOrd="12" destOrd="0" presId="urn:microsoft.com/office/officeart/2005/8/layout/chevron1"/>
    <dgm:cxn modelId="{C3096885-A5D3-4698-A353-70DB61940E47}" type="presParOf" srcId="{233FA8FD-3A55-453B-9FB0-31519B993FAA}" destId="{6454D60F-22A5-405E-8203-A3CC9B4F649B}" srcOrd="13" destOrd="0" presId="urn:microsoft.com/office/officeart/2005/8/layout/chevron1"/>
    <dgm:cxn modelId="{4F03B85F-31D6-438C-94DB-22CDED259DCF}" type="presParOf" srcId="{233FA8FD-3A55-453B-9FB0-31519B993FAA}" destId="{A733B4D6-64CB-40AE-A1EC-E71EA3E6D287}" srcOrd="14" destOrd="0" presId="urn:microsoft.com/office/officeart/2005/8/layout/chevron1"/>
    <dgm:cxn modelId="{9F7D3CD1-06F5-41EC-980F-937CCB588AB0}" type="presParOf" srcId="{233FA8FD-3A55-453B-9FB0-31519B993FAA}" destId="{CD789FEB-F7E1-4C24-B205-22BE86B57691}" srcOrd="15" destOrd="0" presId="urn:microsoft.com/office/officeart/2005/8/layout/chevron1"/>
    <dgm:cxn modelId="{49B526D4-403F-4019-A424-5907F50FD1E6}" type="presParOf" srcId="{233FA8FD-3A55-453B-9FB0-31519B993FAA}" destId="{FFBB4C8B-6464-4208-B7C7-35556EA67D16}" srcOrd="16" destOrd="0" presId="urn:microsoft.com/office/officeart/2005/8/layout/chevron1"/>
    <dgm:cxn modelId="{06659B48-CEEF-4BE4-88BA-931F3F9C7E5E}" type="presParOf" srcId="{233FA8FD-3A55-453B-9FB0-31519B993FAA}" destId="{B6B75D15-17C1-43FD-B68F-176A7BECC04D}" srcOrd="17" destOrd="0" presId="urn:microsoft.com/office/officeart/2005/8/layout/chevron1"/>
    <dgm:cxn modelId="{760DD916-029E-4494-A82B-D90390C9B497}" type="presParOf" srcId="{233FA8FD-3A55-453B-9FB0-31519B993FAA}" destId="{BD27FE5F-1356-44D9-9734-DEEB7E98EF20}" srcOrd="18" destOrd="0" presId="urn:microsoft.com/office/officeart/2005/8/layout/chevron1"/>
    <dgm:cxn modelId="{7991D7B4-8F2E-4798-9BFF-C426B812154D}" type="presParOf" srcId="{233FA8FD-3A55-453B-9FB0-31519B993FAA}" destId="{3213FF93-8AD9-42E5-BDC7-780AB28341D1}" srcOrd="19" destOrd="0" presId="urn:microsoft.com/office/officeart/2005/8/layout/chevron1"/>
    <dgm:cxn modelId="{DDE947D2-F542-457F-BF36-17B1B6E7E086}" type="presParOf" srcId="{233FA8FD-3A55-453B-9FB0-31519B993FAA}" destId="{F039E7F3-C0AF-43DE-8FD0-AD36B9E8AECD}" srcOrd="2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1ACF5A-7087-4E8E-AD7D-5321FDE1F5C9}" type="doc">
      <dgm:prSet loTypeId="urn:microsoft.com/office/officeart/2005/8/layout/chevron1" loCatId="process" qsTypeId="urn:microsoft.com/office/officeart/2005/8/quickstyle/simple5" qsCatId="simple" csTypeId="urn:microsoft.com/office/officeart/2005/8/colors/accent6_2" csCatId="accent6" phldr="1"/>
      <dgm:spPr/>
    </dgm:pt>
    <dgm:pt modelId="{F1E20374-F5AF-412D-B0B8-C193EEB4AF50}">
      <dgm:prSet phldrT="[Tekst]" custT="1"/>
      <dgm:spPr/>
      <dgm:t>
        <a:bodyPr/>
        <a:lstStyle/>
        <a:p>
          <a:r>
            <a:rPr lang="nl-NL" sz="1000"/>
            <a:t>Stap 1</a:t>
          </a:r>
        </a:p>
      </dgm:t>
    </dgm:pt>
    <dgm:pt modelId="{4602DB86-6980-4EC9-953A-1599021B6ED4}" type="parTrans" cxnId="{BBB594D8-9479-443D-9714-927C1CEF9F6C}">
      <dgm:prSet/>
      <dgm:spPr/>
      <dgm:t>
        <a:bodyPr/>
        <a:lstStyle/>
        <a:p>
          <a:endParaRPr lang="nl-NL" sz="1100"/>
        </a:p>
      </dgm:t>
    </dgm:pt>
    <dgm:pt modelId="{60D2414A-6A06-4D52-BE38-3B94CA2B894E}" type="sibTrans" cxnId="{BBB594D8-9479-443D-9714-927C1CEF9F6C}">
      <dgm:prSet/>
      <dgm:spPr/>
      <dgm:t>
        <a:bodyPr/>
        <a:lstStyle/>
        <a:p>
          <a:endParaRPr lang="nl-NL" sz="1100"/>
        </a:p>
      </dgm:t>
    </dgm:pt>
    <dgm:pt modelId="{748E84F7-6CA0-4F86-9595-10D284D8D07F}">
      <dgm:prSet phldrT="[Tekst]" custT="1"/>
      <dgm:spPr/>
      <dgm:t>
        <a:bodyPr/>
        <a:lstStyle/>
        <a:p>
          <a:r>
            <a:rPr lang="nl-NL" sz="1000"/>
            <a:t>Stap 2</a:t>
          </a:r>
        </a:p>
      </dgm:t>
    </dgm:pt>
    <dgm:pt modelId="{9923631C-E071-44F8-AF7E-046B513FCB19}" type="parTrans" cxnId="{CC8861B0-97E4-48CC-806F-8407FC78BAC0}">
      <dgm:prSet/>
      <dgm:spPr/>
      <dgm:t>
        <a:bodyPr/>
        <a:lstStyle/>
        <a:p>
          <a:endParaRPr lang="nl-NL" sz="1100"/>
        </a:p>
      </dgm:t>
    </dgm:pt>
    <dgm:pt modelId="{853FD08F-3490-4406-BAF6-EEF329231A00}" type="sibTrans" cxnId="{CC8861B0-97E4-48CC-806F-8407FC78BAC0}">
      <dgm:prSet/>
      <dgm:spPr/>
      <dgm:t>
        <a:bodyPr/>
        <a:lstStyle/>
        <a:p>
          <a:endParaRPr lang="nl-NL" sz="1100"/>
        </a:p>
      </dgm:t>
    </dgm:pt>
    <dgm:pt modelId="{1930BCF3-0187-4CAB-8359-018E57182CD4}">
      <dgm:prSet phldrT="[Tekst]" custT="1"/>
      <dgm:spPr/>
      <dgm:t>
        <a:bodyPr/>
        <a:lstStyle/>
        <a:p>
          <a:r>
            <a:rPr lang="nl-NL" sz="1000"/>
            <a:t>Stap 3</a:t>
          </a:r>
        </a:p>
      </dgm:t>
    </dgm:pt>
    <dgm:pt modelId="{89FAD503-B869-4FA9-AABD-ED3312F6E0D3}" type="parTrans" cxnId="{80F258E5-CF92-47AF-92EA-64D47A9E77A3}">
      <dgm:prSet/>
      <dgm:spPr/>
      <dgm:t>
        <a:bodyPr/>
        <a:lstStyle/>
        <a:p>
          <a:endParaRPr lang="nl-NL" sz="1100"/>
        </a:p>
      </dgm:t>
    </dgm:pt>
    <dgm:pt modelId="{B8693109-4435-4E1C-91D8-4E27D715C291}" type="sibTrans" cxnId="{80F258E5-CF92-47AF-92EA-64D47A9E77A3}">
      <dgm:prSet/>
      <dgm:spPr/>
      <dgm:t>
        <a:bodyPr/>
        <a:lstStyle/>
        <a:p>
          <a:endParaRPr lang="nl-NL" sz="1100"/>
        </a:p>
      </dgm:t>
    </dgm:pt>
    <dgm:pt modelId="{F3B0C0C2-EA55-4238-803A-AE2C5B5C0E18}">
      <dgm:prSet phldrT="[Tekst]" custT="1"/>
      <dgm:spPr/>
      <dgm:t>
        <a:bodyPr/>
        <a:lstStyle/>
        <a:p>
          <a:r>
            <a:rPr lang="nl-NL" sz="1000"/>
            <a:t>Stap 4</a:t>
          </a:r>
        </a:p>
      </dgm:t>
    </dgm:pt>
    <dgm:pt modelId="{94802441-1DA3-4ED8-A98C-D35F7F081A5A}" type="parTrans" cxnId="{834D3B50-BE0A-4BD2-8CBB-C9D32C22AA87}">
      <dgm:prSet/>
      <dgm:spPr/>
      <dgm:t>
        <a:bodyPr/>
        <a:lstStyle/>
        <a:p>
          <a:endParaRPr lang="nl-NL" sz="1100"/>
        </a:p>
      </dgm:t>
    </dgm:pt>
    <dgm:pt modelId="{A6365256-4AA5-492E-9E90-0F319A137C64}" type="sibTrans" cxnId="{834D3B50-BE0A-4BD2-8CBB-C9D32C22AA87}">
      <dgm:prSet/>
      <dgm:spPr/>
      <dgm:t>
        <a:bodyPr/>
        <a:lstStyle/>
        <a:p>
          <a:endParaRPr lang="nl-NL" sz="1100"/>
        </a:p>
      </dgm:t>
    </dgm:pt>
    <dgm:pt modelId="{1E24E686-8BB2-4DF0-9C9A-B5E9EECDD747}">
      <dgm:prSet phldrT="[Tekst]" custT="1"/>
      <dgm:spPr/>
      <dgm:t>
        <a:bodyPr/>
        <a:lstStyle/>
        <a:p>
          <a:r>
            <a:rPr lang="nl-NL" sz="1000"/>
            <a:t>Stap 5</a:t>
          </a:r>
        </a:p>
      </dgm:t>
    </dgm:pt>
    <dgm:pt modelId="{8E011C5E-BDA6-4BDC-95D8-08E602CF6A79}" type="parTrans" cxnId="{08A7A3C4-AF37-4CE5-B676-FE742C2D8C3C}">
      <dgm:prSet/>
      <dgm:spPr/>
      <dgm:t>
        <a:bodyPr/>
        <a:lstStyle/>
        <a:p>
          <a:endParaRPr lang="nl-NL" sz="1100"/>
        </a:p>
      </dgm:t>
    </dgm:pt>
    <dgm:pt modelId="{CB95A7CB-8CF9-4988-89C9-5D439EBBFEB3}" type="sibTrans" cxnId="{08A7A3C4-AF37-4CE5-B676-FE742C2D8C3C}">
      <dgm:prSet/>
      <dgm:spPr/>
      <dgm:t>
        <a:bodyPr/>
        <a:lstStyle/>
        <a:p>
          <a:endParaRPr lang="nl-NL" sz="1100"/>
        </a:p>
      </dgm:t>
    </dgm:pt>
    <dgm:pt modelId="{A6DFB4B8-9066-4DA1-AF03-AB7376011AA9}">
      <dgm:prSet phldrT="[Tekst]" custT="1"/>
      <dgm:spPr/>
      <dgm:t>
        <a:bodyPr/>
        <a:lstStyle/>
        <a:p>
          <a:r>
            <a:rPr lang="nl-NL" sz="1000"/>
            <a:t>Stap 6</a:t>
          </a:r>
        </a:p>
      </dgm:t>
    </dgm:pt>
    <dgm:pt modelId="{5AF4E50E-9C99-4948-9B76-816F5737607C}" type="parTrans" cxnId="{6A0D0125-297E-4F08-B982-FD798CE049CA}">
      <dgm:prSet/>
      <dgm:spPr/>
      <dgm:t>
        <a:bodyPr/>
        <a:lstStyle/>
        <a:p>
          <a:endParaRPr lang="nl-NL" sz="1100"/>
        </a:p>
      </dgm:t>
    </dgm:pt>
    <dgm:pt modelId="{AF6F1925-13B4-4C25-8A7F-9EC7BEED9826}" type="sibTrans" cxnId="{6A0D0125-297E-4F08-B982-FD798CE049CA}">
      <dgm:prSet/>
      <dgm:spPr/>
      <dgm:t>
        <a:bodyPr/>
        <a:lstStyle/>
        <a:p>
          <a:endParaRPr lang="nl-NL" sz="1100"/>
        </a:p>
      </dgm:t>
    </dgm:pt>
    <dgm:pt modelId="{A559B73E-7A0A-4F49-932F-95E3F3D4BE46}">
      <dgm:prSet phldrT="[Tekst]" custT="1"/>
      <dgm:spPr/>
      <dgm:t>
        <a:bodyPr/>
        <a:lstStyle/>
        <a:p>
          <a:r>
            <a:rPr lang="nl-NL" sz="1000"/>
            <a:t>Stap 7</a:t>
          </a:r>
        </a:p>
      </dgm:t>
    </dgm:pt>
    <dgm:pt modelId="{0EEDA118-2493-454C-83AD-AC3CA1CC733E}" type="parTrans" cxnId="{542AF9B4-792F-410E-983C-1F40B6DF3564}">
      <dgm:prSet/>
      <dgm:spPr/>
      <dgm:t>
        <a:bodyPr/>
        <a:lstStyle/>
        <a:p>
          <a:endParaRPr lang="nl-NL" sz="1100"/>
        </a:p>
      </dgm:t>
    </dgm:pt>
    <dgm:pt modelId="{6478068D-3CF3-4D41-8A33-00AA70E6E129}" type="sibTrans" cxnId="{542AF9B4-792F-410E-983C-1F40B6DF3564}">
      <dgm:prSet/>
      <dgm:spPr/>
      <dgm:t>
        <a:bodyPr/>
        <a:lstStyle/>
        <a:p>
          <a:endParaRPr lang="nl-NL" sz="1100"/>
        </a:p>
      </dgm:t>
    </dgm:pt>
    <dgm:pt modelId="{A8BC3D8D-9A60-4528-8E0F-81418F62F314}">
      <dgm:prSet phldrT="[Tekst]" custT="1"/>
      <dgm:spPr/>
      <dgm:t>
        <a:bodyPr/>
        <a:lstStyle/>
        <a:p>
          <a:r>
            <a:rPr lang="nl-NL" sz="1000"/>
            <a:t>Stap 8</a:t>
          </a:r>
        </a:p>
      </dgm:t>
    </dgm:pt>
    <dgm:pt modelId="{474E1DA2-92C1-487B-A51D-3F35FD6A2164}" type="parTrans" cxnId="{8E86F5DD-A383-4159-BB48-EFD6AA36513D}">
      <dgm:prSet/>
      <dgm:spPr/>
      <dgm:t>
        <a:bodyPr/>
        <a:lstStyle/>
        <a:p>
          <a:endParaRPr lang="nl-NL" sz="1100"/>
        </a:p>
      </dgm:t>
    </dgm:pt>
    <dgm:pt modelId="{0A71BEF9-AA42-4EF9-86D9-AE17247C8279}" type="sibTrans" cxnId="{8E86F5DD-A383-4159-BB48-EFD6AA36513D}">
      <dgm:prSet/>
      <dgm:spPr/>
      <dgm:t>
        <a:bodyPr/>
        <a:lstStyle/>
        <a:p>
          <a:endParaRPr lang="nl-NL" sz="1100"/>
        </a:p>
      </dgm:t>
    </dgm:pt>
    <dgm:pt modelId="{7BCBAD4B-BEF2-4648-A677-B847E8BB3F39}">
      <dgm:prSet phldrT="[Tekst]" custT="1"/>
      <dgm:spPr/>
      <dgm:t>
        <a:bodyPr/>
        <a:lstStyle/>
        <a:p>
          <a:r>
            <a:rPr lang="nl-NL" sz="1000"/>
            <a:t>Stap 9</a:t>
          </a:r>
        </a:p>
      </dgm:t>
    </dgm:pt>
    <dgm:pt modelId="{4CA901CA-9721-432B-913A-8FA3D721BDDB}" type="parTrans" cxnId="{75A27628-D271-485D-A12E-6F9C6AB70AA3}">
      <dgm:prSet/>
      <dgm:spPr/>
      <dgm:t>
        <a:bodyPr/>
        <a:lstStyle/>
        <a:p>
          <a:endParaRPr lang="nl-NL" sz="1100"/>
        </a:p>
      </dgm:t>
    </dgm:pt>
    <dgm:pt modelId="{D19CE77D-46F6-45C7-AD18-C2056CF3B47C}" type="sibTrans" cxnId="{75A27628-D271-485D-A12E-6F9C6AB70AA3}">
      <dgm:prSet/>
      <dgm:spPr/>
      <dgm:t>
        <a:bodyPr/>
        <a:lstStyle/>
        <a:p>
          <a:endParaRPr lang="nl-NL" sz="1100"/>
        </a:p>
      </dgm:t>
    </dgm:pt>
    <dgm:pt modelId="{F6AA15A6-166F-4DDE-BA54-D057F2E6C67C}">
      <dgm:prSet phldrT="[Tekst]" custT="1"/>
      <dgm:spPr/>
      <dgm:t>
        <a:bodyPr/>
        <a:lstStyle/>
        <a:p>
          <a:r>
            <a:rPr lang="nl-NL" sz="1000"/>
            <a:t>Stap 10</a:t>
          </a:r>
        </a:p>
      </dgm:t>
    </dgm:pt>
    <dgm:pt modelId="{BE8EC3AC-A263-4D39-AE14-7821F4521E6B}" type="parTrans" cxnId="{401FAA24-7735-41D6-AC0A-F427690C5FCE}">
      <dgm:prSet/>
      <dgm:spPr/>
      <dgm:t>
        <a:bodyPr/>
        <a:lstStyle/>
        <a:p>
          <a:endParaRPr lang="nl-NL" sz="1100"/>
        </a:p>
      </dgm:t>
    </dgm:pt>
    <dgm:pt modelId="{1C2A7361-5309-48E7-8995-C2721DAB5657}" type="sibTrans" cxnId="{401FAA24-7735-41D6-AC0A-F427690C5FCE}">
      <dgm:prSet/>
      <dgm:spPr/>
      <dgm:t>
        <a:bodyPr/>
        <a:lstStyle/>
        <a:p>
          <a:endParaRPr lang="nl-NL" sz="1100"/>
        </a:p>
      </dgm:t>
    </dgm:pt>
    <dgm:pt modelId="{A6A1DBFD-66EE-48D1-8701-795F6CBE66D1}">
      <dgm:prSet phldrT="[Tekst]" custT="1"/>
      <dgm:spPr/>
      <dgm:t>
        <a:bodyPr/>
        <a:lstStyle/>
        <a:p>
          <a:r>
            <a:rPr lang="nl-NL" sz="1000"/>
            <a:t>Stap 11</a:t>
          </a:r>
        </a:p>
      </dgm:t>
    </dgm:pt>
    <dgm:pt modelId="{79B5A834-0489-4878-81FB-61656D98B3F5}" type="parTrans" cxnId="{E3A760FE-FE93-46E4-B906-4A880E0DC3FE}">
      <dgm:prSet/>
      <dgm:spPr/>
      <dgm:t>
        <a:bodyPr/>
        <a:lstStyle/>
        <a:p>
          <a:endParaRPr lang="nl-NL" sz="1100"/>
        </a:p>
      </dgm:t>
    </dgm:pt>
    <dgm:pt modelId="{33E47CC1-225A-4871-8A2A-BD83A3E222F5}" type="sibTrans" cxnId="{E3A760FE-FE93-46E4-B906-4A880E0DC3FE}">
      <dgm:prSet/>
      <dgm:spPr/>
      <dgm:t>
        <a:bodyPr/>
        <a:lstStyle/>
        <a:p>
          <a:endParaRPr lang="nl-NL" sz="1100"/>
        </a:p>
      </dgm:t>
    </dgm:pt>
    <dgm:pt modelId="{233FA8FD-3A55-453B-9FB0-31519B993FAA}" type="pres">
      <dgm:prSet presAssocID="{F01ACF5A-7087-4E8E-AD7D-5321FDE1F5C9}" presName="Name0" presStyleCnt="0">
        <dgm:presLayoutVars>
          <dgm:dir/>
          <dgm:animLvl val="lvl"/>
          <dgm:resizeHandles val="exact"/>
        </dgm:presLayoutVars>
      </dgm:prSet>
      <dgm:spPr/>
    </dgm:pt>
    <dgm:pt modelId="{65DFCB63-93DF-4ACF-8A12-9607356D9A20}" type="pres">
      <dgm:prSet presAssocID="{F1E20374-F5AF-412D-B0B8-C193EEB4AF50}" presName="parTxOnly" presStyleLbl="node1" presStyleIdx="0" presStyleCnt="11">
        <dgm:presLayoutVars>
          <dgm:chMax val="0"/>
          <dgm:chPref val="0"/>
          <dgm:bulletEnabled val="1"/>
        </dgm:presLayoutVars>
      </dgm:prSet>
      <dgm:spPr/>
    </dgm:pt>
    <dgm:pt modelId="{24EBC3BF-3DA9-47AB-9F70-C458E85C1CF8}" type="pres">
      <dgm:prSet presAssocID="{60D2414A-6A06-4D52-BE38-3B94CA2B894E}" presName="parTxOnlySpace" presStyleCnt="0"/>
      <dgm:spPr/>
    </dgm:pt>
    <dgm:pt modelId="{9F8D5BB3-EC5F-4CE9-9E6F-060585C74CE9}" type="pres">
      <dgm:prSet presAssocID="{748E84F7-6CA0-4F86-9595-10D284D8D07F}" presName="parTxOnly" presStyleLbl="node1" presStyleIdx="1" presStyleCnt="11">
        <dgm:presLayoutVars>
          <dgm:chMax val="0"/>
          <dgm:chPref val="0"/>
          <dgm:bulletEnabled val="1"/>
        </dgm:presLayoutVars>
      </dgm:prSet>
      <dgm:spPr/>
    </dgm:pt>
    <dgm:pt modelId="{1079BA41-158D-4394-91A3-2BA8E68645BC}" type="pres">
      <dgm:prSet presAssocID="{853FD08F-3490-4406-BAF6-EEF329231A00}" presName="parTxOnlySpace" presStyleCnt="0"/>
      <dgm:spPr/>
    </dgm:pt>
    <dgm:pt modelId="{E84BF7B4-78EA-4135-9F3A-A2712CBF3F9F}" type="pres">
      <dgm:prSet presAssocID="{1930BCF3-0187-4CAB-8359-018E57182CD4}" presName="parTxOnly" presStyleLbl="node1" presStyleIdx="2" presStyleCnt="11">
        <dgm:presLayoutVars>
          <dgm:chMax val="0"/>
          <dgm:chPref val="0"/>
          <dgm:bulletEnabled val="1"/>
        </dgm:presLayoutVars>
      </dgm:prSet>
      <dgm:spPr/>
    </dgm:pt>
    <dgm:pt modelId="{565DA09A-1223-4E22-BDC2-C3D5C7505DB3}" type="pres">
      <dgm:prSet presAssocID="{B8693109-4435-4E1C-91D8-4E27D715C291}" presName="parTxOnlySpace" presStyleCnt="0"/>
      <dgm:spPr/>
    </dgm:pt>
    <dgm:pt modelId="{5DF9B23C-4027-4035-AEA0-4D14C00E3938}" type="pres">
      <dgm:prSet presAssocID="{F3B0C0C2-EA55-4238-803A-AE2C5B5C0E18}" presName="parTxOnly" presStyleLbl="node1" presStyleIdx="3" presStyleCnt="11">
        <dgm:presLayoutVars>
          <dgm:chMax val="0"/>
          <dgm:chPref val="0"/>
          <dgm:bulletEnabled val="1"/>
        </dgm:presLayoutVars>
      </dgm:prSet>
      <dgm:spPr/>
    </dgm:pt>
    <dgm:pt modelId="{9AAEF98B-6298-4D0F-9823-9A233EC29A0F}" type="pres">
      <dgm:prSet presAssocID="{A6365256-4AA5-492E-9E90-0F319A137C64}" presName="parTxOnlySpace" presStyleCnt="0"/>
      <dgm:spPr/>
    </dgm:pt>
    <dgm:pt modelId="{3C412D1F-6030-4D6D-B165-50FD7A4D4B6E}" type="pres">
      <dgm:prSet presAssocID="{1E24E686-8BB2-4DF0-9C9A-B5E9EECDD747}" presName="parTxOnly" presStyleLbl="node1" presStyleIdx="4" presStyleCnt="11">
        <dgm:presLayoutVars>
          <dgm:chMax val="0"/>
          <dgm:chPref val="0"/>
          <dgm:bulletEnabled val="1"/>
        </dgm:presLayoutVars>
      </dgm:prSet>
      <dgm:spPr/>
    </dgm:pt>
    <dgm:pt modelId="{201DCCA4-B44C-45B4-A330-09AC8AA23514}" type="pres">
      <dgm:prSet presAssocID="{CB95A7CB-8CF9-4988-89C9-5D439EBBFEB3}" presName="parTxOnlySpace" presStyleCnt="0"/>
      <dgm:spPr/>
    </dgm:pt>
    <dgm:pt modelId="{DAEEF10E-9879-449F-A562-635CD63B9E1C}" type="pres">
      <dgm:prSet presAssocID="{A6DFB4B8-9066-4DA1-AF03-AB7376011AA9}" presName="parTxOnly" presStyleLbl="node1" presStyleIdx="5" presStyleCnt="11">
        <dgm:presLayoutVars>
          <dgm:chMax val="0"/>
          <dgm:chPref val="0"/>
          <dgm:bulletEnabled val="1"/>
        </dgm:presLayoutVars>
      </dgm:prSet>
      <dgm:spPr/>
    </dgm:pt>
    <dgm:pt modelId="{06F98E7B-64D9-4D36-8F45-9E813DBC313D}" type="pres">
      <dgm:prSet presAssocID="{AF6F1925-13B4-4C25-8A7F-9EC7BEED9826}" presName="parTxOnlySpace" presStyleCnt="0"/>
      <dgm:spPr/>
    </dgm:pt>
    <dgm:pt modelId="{F745B117-799F-48EC-AA4F-4A1144EE588B}" type="pres">
      <dgm:prSet presAssocID="{A559B73E-7A0A-4F49-932F-95E3F3D4BE46}" presName="parTxOnly" presStyleLbl="node1" presStyleIdx="6" presStyleCnt="11">
        <dgm:presLayoutVars>
          <dgm:chMax val="0"/>
          <dgm:chPref val="0"/>
          <dgm:bulletEnabled val="1"/>
        </dgm:presLayoutVars>
      </dgm:prSet>
      <dgm:spPr/>
    </dgm:pt>
    <dgm:pt modelId="{6454D60F-22A5-405E-8203-A3CC9B4F649B}" type="pres">
      <dgm:prSet presAssocID="{6478068D-3CF3-4D41-8A33-00AA70E6E129}" presName="parTxOnlySpace" presStyleCnt="0"/>
      <dgm:spPr/>
    </dgm:pt>
    <dgm:pt modelId="{A733B4D6-64CB-40AE-A1EC-E71EA3E6D287}" type="pres">
      <dgm:prSet presAssocID="{A8BC3D8D-9A60-4528-8E0F-81418F62F314}" presName="parTxOnly" presStyleLbl="node1" presStyleIdx="7" presStyleCnt="11">
        <dgm:presLayoutVars>
          <dgm:chMax val="0"/>
          <dgm:chPref val="0"/>
          <dgm:bulletEnabled val="1"/>
        </dgm:presLayoutVars>
      </dgm:prSet>
      <dgm:spPr/>
    </dgm:pt>
    <dgm:pt modelId="{CD789FEB-F7E1-4C24-B205-22BE86B57691}" type="pres">
      <dgm:prSet presAssocID="{0A71BEF9-AA42-4EF9-86D9-AE17247C8279}" presName="parTxOnlySpace" presStyleCnt="0"/>
      <dgm:spPr/>
    </dgm:pt>
    <dgm:pt modelId="{FFBB4C8B-6464-4208-B7C7-35556EA67D16}" type="pres">
      <dgm:prSet presAssocID="{7BCBAD4B-BEF2-4648-A677-B847E8BB3F39}" presName="parTxOnly" presStyleLbl="node1" presStyleIdx="8" presStyleCnt="11">
        <dgm:presLayoutVars>
          <dgm:chMax val="0"/>
          <dgm:chPref val="0"/>
          <dgm:bulletEnabled val="1"/>
        </dgm:presLayoutVars>
      </dgm:prSet>
      <dgm:spPr/>
    </dgm:pt>
    <dgm:pt modelId="{B6B75D15-17C1-43FD-B68F-176A7BECC04D}" type="pres">
      <dgm:prSet presAssocID="{D19CE77D-46F6-45C7-AD18-C2056CF3B47C}" presName="parTxOnlySpace" presStyleCnt="0"/>
      <dgm:spPr/>
    </dgm:pt>
    <dgm:pt modelId="{BD27FE5F-1356-44D9-9734-DEEB7E98EF20}" type="pres">
      <dgm:prSet presAssocID="{F6AA15A6-166F-4DDE-BA54-D057F2E6C67C}" presName="parTxOnly" presStyleLbl="node1" presStyleIdx="9" presStyleCnt="11">
        <dgm:presLayoutVars>
          <dgm:chMax val="0"/>
          <dgm:chPref val="0"/>
          <dgm:bulletEnabled val="1"/>
        </dgm:presLayoutVars>
      </dgm:prSet>
      <dgm:spPr/>
    </dgm:pt>
    <dgm:pt modelId="{3213FF93-8AD9-42E5-BDC7-780AB28341D1}" type="pres">
      <dgm:prSet presAssocID="{1C2A7361-5309-48E7-8995-C2721DAB5657}" presName="parTxOnlySpace" presStyleCnt="0"/>
      <dgm:spPr/>
    </dgm:pt>
    <dgm:pt modelId="{F039E7F3-C0AF-43DE-8FD0-AD36B9E8AECD}" type="pres">
      <dgm:prSet presAssocID="{A6A1DBFD-66EE-48D1-8701-795F6CBE66D1}" presName="parTxOnly" presStyleLbl="node1" presStyleIdx="10" presStyleCnt="11">
        <dgm:presLayoutVars>
          <dgm:chMax val="0"/>
          <dgm:chPref val="0"/>
          <dgm:bulletEnabled val="1"/>
        </dgm:presLayoutVars>
      </dgm:prSet>
      <dgm:spPr/>
    </dgm:pt>
  </dgm:ptLst>
  <dgm:cxnLst>
    <dgm:cxn modelId="{401FAA24-7735-41D6-AC0A-F427690C5FCE}" srcId="{F01ACF5A-7087-4E8E-AD7D-5321FDE1F5C9}" destId="{F6AA15A6-166F-4DDE-BA54-D057F2E6C67C}" srcOrd="9" destOrd="0" parTransId="{BE8EC3AC-A263-4D39-AE14-7821F4521E6B}" sibTransId="{1C2A7361-5309-48E7-8995-C2721DAB5657}"/>
    <dgm:cxn modelId="{6A0D0125-297E-4F08-B982-FD798CE049CA}" srcId="{F01ACF5A-7087-4E8E-AD7D-5321FDE1F5C9}" destId="{A6DFB4B8-9066-4DA1-AF03-AB7376011AA9}" srcOrd="5" destOrd="0" parTransId="{5AF4E50E-9C99-4948-9B76-816F5737607C}" sibTransId="{AF6F1925-13B4-4C25-8A7F-9EC7BEED9826}"/>
    <dgm:cxn modelId="{75A27628-D271-485D-A12E-6F9C6AB70AA3}" srcId="{F01ACF5A-7087-4E8E-AD7D-5321FDE1F5C9}" destId="{7BCBAD4B-BEF2-4648-A677-B847E8BB3F39}" srcOrd="8" destOrd="0" parTransId="{4CA901CA-9721-432B-913A-8FA3D721BDDB}" sibTransId="{D19CE77D-46F6-45C7-AD18-C2056CF3B47C}"/>
    <dgm:cxn modelId="{B6676862-4493-4495-80E1-C325EE7912C8}" type="presOf" srcId="{A6DFB4B8-9066-4DA1-AF03-AB7376011AA9}" destId="{DAEEF10E-9879-449F-A562-635CD63B9E1C}" srcOrd="0" destOrd="0" presId="urn:microsoft.com/office/officeart/2005/8/layout/chevron1"/>
    <dgm:cxn modelId="{38F4414A-0422-4F28-9B5F-E38CCF3C0016}" type="presOf" srcId="{1930BCF3-0187-4CAB-8359-018E57182CD4}" destId="{E84BF7B4-78EA-4135-9F3A-A2712CBF3F9F}" srcOrd="0" destOrd="0" presId="urn:microsoft.com/office/officeart/2005/8/layout/chevron1"/>
    <dgm:cxn modelId="{834D3B50-BE0A-4BD2-8CBB-C9D32C22AA87}" srcId="{F01ACF5A-7087-4E8E-AD7D-5321FDE1F5C9}" destId="{F3B0C0C2-EA55-4238-803A-AE2C5B5C0E18}" srcOrd="3" destOrd="0" parTransId="{94802441-1DA3-4ED8-A98C-D35F7F081A5A}" sibTransId="{A6365256-4AA5-492E-9E90-0F319A137C64}"/>
    <dgm:cxn modelId="{4C639371-0D0A-432D-8BD9-D3A7E8D14D61}" type="presOf" srcId="{A8BC3D8D-9A60-4528-8E0F-81418F62F314}" destId="{A733B4D6-64CB-40AE-A1EC-E71EA3E6D287}" srcOrd="0" destOrd="0" presId="urn:microsoft.com/office/officeart/2005/8/layout/chevron1"/>
    <dgm:cxn modelId="{319B1673-1B6D-41EB-BB1F-339CC4DC6C01}" type="presOf" srcId="{7BCBAD4B-BEF2-4648-A677-B847E8BB3F39}" destId="{FFBB4C8B-6464-4208-B7C7-35556EA67D16}" srcOrd="0" destOrd="0" presId="urn:microsoft.com/office/officeart/2005/8/layout/chevron1"/>
    <dgm:cxn modelId="{539C7978-D596-410F-AE30-C091574A3B0B}" type="presOf" srcId="{F1E20374-F5AF-412D-B0B8-C193EEB4AF50}" destId="{65DFCB63-93DF-4ACF-8A12-9607356D9A20}" srcOrd="0" destOrd="0" presId="urn:microsoft.com/office/officeart/2005/8/layout/chevron1"/>
    <dgm:cxn modelId="{3BE2BF86-2997-45FE-8DDD-CAA6FA3C2732}" type="presOf" srcId="{A559B73E-7A0A-4F49-932F-95E3F3D4BE46}" destId="{F745B117-799F-48EC-AA4F-4A1144EE588B}" srcOrd="0" destOrd="0" presId="urn:microsoft.com/office/officeart/2005/8/layout/chevron1"/>
    <dgm:cxn modelId="{EE7ABD8E-A324-4A89-83C5-89A21AA5B88F}" type="presOf" srcId="{1E24E686-8BB2-4DF0-9C9A-B5E9EECDD747}" destId="{3C412D1F-6030-4D6D-B165-50FD7A4D4B6E}" srcOrd="0" destOrd="0" presId="urn:microsoft.com/office/officeart/2005/8/layout/chevron1"/>
    <dgm:cxn modelId="{46A2C78E-9C1F-4507-85C2-6C0BFED19422}" type="presOf" srcId="{F3B0C0C2-EA55-4238-803A-AE2C5B5C0E18}" destId="{5DF9B23C-4027-4035-AEA0-4D14C00E3938}" srcOrd="0" destOrd="0" presId="urn:microsoft.com/office/officeart/2005/8/layout/chevron1"/>
    <dgm:cxn modelId="{14C0E5AB-60A7-44B9-A01E-78CAF4A1AD1E}" type="presOf" srcId="{748E84F7-6CA0-4F86-9595-10D284D8D07F}" destId="{9F8D5BB3-EC5F-4CE9-9E6F-060585C74CE9}" srcOrd="0" destOrd="0" presId="urn:microsoft.com/office/officeart/2005/8/layout/chevron1"/>
    <dgm:cxn modelId="{CC8861B0-97E4-48CC-806F-8407FC78BAC0}" srcId="{F01ACF5A-7087-4E8E-AD7D-5321FDE1F5C9}" destId="{748E84F7-6CA0-4F86-9595-10D284D8D07F}" srcOrd="1" destOrd="0" parTransId="{9923631C-E071-44F8-AF7E-046B513FCB19}" sibTransId="{853FD08F-3490-4406-BAF6-EEF329231A00}"/>
    <dgm:cxn modelId="{542AF9B4-792F-410E-983C-1F40B6DF3564}" srcId="{F01ACF5A-7087-4E8E-AD7D-5321FDE1F5C9}" destId="{A559B73E-7A0A-4F49-932F-95E3F3D4BE46}" srcOrd="6" destOrd="0" parTransId="{0EEDA118-2493-454C-83AD-AC3CA1CC733E}" sibTransId="{6478068D-3CF3-4D41-8A33-00AA70E6E129}"/>
    <dgm:cxn modelId="{A1694CB8-3000-451C-9E31-649B12517AF0}" type="presOf" srcId="{A6A1DBFD-66EE-48D1-8701-795F6CBE66D1}" destId="{F039E7F3-C0AF-43DE-8FD0-AD36B9E8AECD}" srcOrd="0" destOrd="0" presId="urn:microsoft.com/office/officeart/2005/8/layout/chevron1"/>
    <dgm:cxn modelId="{08A7A3C4-AF37-4CE5-B676-FE742C2D8C3C}" srcId="{F01ACF5A-7087-4E8E-AD7D-5321FDE1F5C9}" destId="{1E24E686-8BB2-4DF0-9C9A-B5E9EECDD747}" srcOrd="4" destOrd="0" parTransId="{8E011C5E-BDA6-4BDC-95D8-08E602CF6A79}" sibTransId="{CB95A7CB-8CF9-4988-89C9-5D439EBBFEB3}"/>
    <dgm:cxn modelId="{CC416CC9-641F-4B26-A0E9-2EFC598D8916}" type="presOf" srcId="{F01ACF5A-7087-4E8E-AD7D-5321FDE1F5C9}" destId="{233FA8FD-3A55-453B-9FB0-31519B993FAA}" srcOrd="0" destOrd="0" presId="urn:microsoft.com/office/officeart/2005/8/layout/chevron1"/>
    <dgm:cxn modelId="{BBB594D8-9479-443D-9714-927C1CEF9F6C}" srcId="{F01ACF5A-7087-4E8E-AD7D-5321FDE1F5C9}" destId="{F1E20374-F5AF-412D-B0B8-C193EEB4AF50}" srcOrd="0" destOrd="0" parTransId="{4602DB86-6980-4EC9-953A-1599021B6ED4}" sibTransId="{60D2414A-6A06-4D52-BE38-3B94CA2B894E}"/>
    <dgm:cxn modelId="{8E86F5DD-A383-4159-BB48-EFD6AA36513D}" srcId="{F01ACF5A-7087-4E8E-AD7D-5321FDE1F5C9}" destId="{A8BC3D8D-9A60-4528-8E0F-81418F62F314}" srcOrd="7" destOrd="0" parTransId="{474E1DA2-92C1-487B-A51D-3F35FD6A2164}" sibTransId="{0A71BEF9-AA42-4EF9-86D9-AE17247C8279}"/>
    <dgm:cxn modelId="{80F258E5-CF92-47AF-92EA-64D47A9E77A3}" srcId="{F01ACF5A-7087-4E8E-AD7D-5321FDE1F5C9}" destId="{1930BCF3-0187-4CAB-8359-018E57182CD4}" srcOrd="2" destOrd="0" parTransId="{89FAD503-B869-4FA9-AABD-ED3312F6E0D3}" sibTransId="{B8693109-4435-4E1C-91D8-4E27D715C291}"/>
    <dgm:cxn modelId="{674FBEFA-592F-4C53-B89B-7ED9C3DA07E6}" type="presOf" srcId="{F6AA15A6-166F-4DDE-BA54-D057F2E6C67C}" destId="{BD27FE5F-1356-44D9-9734-DEEB7E98EF20}" srcOrd="0" destOrd="0" presId="urn:microsoft.com/office/officeart/2005/8/layout/chevron1"/>
    <dgm:cxn modelId="{E3A760FE-FE93-46E4-B906-4A880E0DC3FE}" srcId="{F01ACF5A-7087-4E8E-AD7D-5321FDE1F5C9}" destId="{A6A1DBFD-66EE-48D1-8701-795F6CBE66D1}" srcOrd="10" destOrd="0" parTransId="{79B5A834-0489-4878-81FB-61656D98B3F5}" sibTransId="{33E47CC1-225A-4871-8A2A-BD83A3E222F5}"/>
    <dgm:cxn modelId="{FC7CF050-4AC5-4F76-8DFF-D77FB7C704E4}" type="presParOf" srcId="{233FA8FD-3A55-453B-9FB0-31519B993FAA}" destId="{65DFCB63-93DF-4ACF-8A12-9607356D9A20}" srcOrd="0" destOrd="0" presId="urn:microsoft.com/office/officeart/2005/8/layout/chevron1"/>
    <dgm:cxn modelId="{4C4EDAE6-FD13-47BA-8C51-E254E81F3C4F}" type="presParOf" srcId="{233FA8FD-3A55-453B-9FB0-31519B993FAA}" destId="{24EBC3BF-3DA9-47AB-9F70-C458E85C1CF8}" srcOrd="1" destOrd="0" presId="urn:microsoft.com/office/officeart/2005/8/layout/chevron1"/>
    <dgm:cxn modelId="{2B39E689-FCD5-4E36-944D-A59F6E60E08A}" type="presParOf" srcId="{233FA8FD-3A55-453B-9FB0-31519B993FAA}" destId="{9F8D5BB3-EC5F-4CE9-9E6F-060585C74CE9}" srcOrd="2" destOrd="0" presId="urn:microsoft.com/office/officeart/2005/8/layout/chevron1"/>
    <dgm:cxn modelId="{5305BE08-C5EC-44C7-8AFD-A26814DD939D}" type="presParOf" srcId="{233FA8FD-3A55-453B-9FB0-31519B993FAA}" destId="{1079BA41-158D-4394-91A3-2BA8E68645BC}" srcOrd="3" destOrd="0" presId="urn:microsoft.com/office/officeart/2005/8/layout/chevron1"/>
    <dgm:cxn modelId="{7C045B83-C6D3-443F-ADEE-13A8738BA297}" type="presParOf" srcId="{233FA8FD-3A55-453B-9FB0-31519B993FAA}" destId="{E84BF7B4-78EA-4135-9F3A-A2712CBF3F9F}" srcOrd="4" destOrd="0" presId="urn:microsoft.com/office/officeart/2005/8/layout/chevron1"/>
    <dgm:cxn modelId="{2679C81B-B25A-4EA9-89FC-5C9F09CB035A}" type="presParOf" srcId="{233FA8FD-3A55-453B-9FB0-31519B993FAA}" destId="{565DA09A-1223-4E22-BDC2-C3D5C7505DB3}" srcOrd="5" destOrd="0" presId="urn:microsoft.com/office/officeart/2005/8/layout/chevron1"/>
    <dgm:cxn modelId="{057B1376-6400-480A-82AC-7D9E8369769C}" type="presParOf" srcId="{233FA8FD-3A55-453B-9FB0-31519B993FAA}" destId="{5DF9B23C-4027-4035-AEA0-4D14C00E3938}" srcOrd="6" destOrd="0" presId="urn:microsoft.com/office/officeart/2005/8/layout/chevron1"/>
    <dgm:cxn modelId="{70321F0C-7ED6-468A-84D8-344746D4F794}" type="presParOf" srcId="{233FA8FD-3A55-453B-9FB0-31519B993FAA}" destId="{9AAEF98B-6298-4D0F-9823-9A233EC29A0F}" srcOrd="7" destOrd="0" presId="urn:microsoft.com/office/officeart/2005/8/layout/chevron1"/>
    <dgm:cxn modelId="{595644A3-4889-4F08-868A-03EC9FF2EF8E}" type="presParOf" srcId="{233FA8FD-3A55-453B-9FB0-31519B993FAA}" destId="{3C412D1F-6030-4D6D-B165-50FD7A4D4B6E}" srcOrd="8" destOrd="0" presId="urn:microsoft.com/office/officeart/2005/8/layout/chevron1"/>
    <dgm:cxn modelId="{7C77905F-8219-478D-8B66-8BAA33CC0D8B}" type="presParOf" srcId="{233FA8FD-3A55-453B-9FB0-31519B993FAA}" destId="{201DCCA4-B44C-45B4-A330-09AC8AA23514}" srcOrd="9" destOrd="0" presId="urn:microsoft.com/office/officeart/2005/8/layout/chevron1"/>
    <dgm:cxn modelId="{11153025-C7FA-40A9-8869-CA5E8FB63FAE}" type="presParOf" srcId="{233FA8FD-3A55-453B-9FB0-31519B993FAA}" destId="{DAEEF10E-9879-449F-A562-635CD63B9E1C}" srcOrd="10" destOrd="0" presId="urn:microsoft.com/office/officeart/2005/8/layout/chevron1"/>
    <dgm:cxn modelId="{51E1839A-7CB4-486B-AC59-F44AB4E05192}" type="presParOf" srcId="{233FA8FD-3A55-453B-9FB0-31519B993FAA}" destId="{06F98E7B-64D9-4D36-8F45-9E813DBC313D}" srcOrd="11" destOrd="0" presId="urn:microsoft.com/office/officeart/2005/8/layout/chevron1"/>
    <dgm:cxn modelId="{3818BDDB-D189-4D2E-9CB2-28204E0494A0}" type="presParOf" srcId="{233FA8FD-3A55-453B-9FB0-31519B993FAA}" destId="{F745B117-799F-48EC-AA4F-4A1144EE588B}" srcOrd="12" destOrd="0" presId="urn:microsoft.com/office/officeart/2005/8/layout/chevron1"/>
    <dgm:cxn modelId="{C3096885-A5D3-4698-A353-70DB61940E47}" type="presParOf" srcId="{233FA8FD-3A55-453B-9FB0-31519B993FAA}" destId="{6454D60F-22A5-405E-8203-A3CC9B4F649B}" srcOrd="13" destOrd="0" presId="urn:microsoft.com/office/officeart/2005/8/layout/chevron1"/>
    <dgm:cxn modelId="{4F03B85F-31D6-438C-94DB-22CDED259DCF}" type="presParOf" srcId="{233FA8FD-3A55-453B-9FB0-31519B993FAA}" destId="{A733B4D6-64CB-40AE-A1EC-E71EA3E6D287}" srcOrd="14" destOrd="0" presId="urn:microsoft.com/office/officeart/2005/8/layout/chevron1"/>
    <dgm:cxn modelId="{9F7D3CD1-06F5-41EC-980F-937CCB588AB0}" type="presParOf" srcId="{233FA8FD-3A55-453B-9FB0-31519B993FAA}" destId="{CD789FEB-F7E1-4C24-B205-22BE86B57691}" srcOrd="15" destOrd="0" presId="urn:microsoft.com/office/officeart/2005/8/layout/chevron1"/>
    <dgm:cxn modelId="{49B526D4-403F-4019-A424-5907F50FD1E6}" type="presParOf" srcId="{233FA8FD-3A55-453B-9FB0-31519B993FAA}" destId="{FFBB4C8B-6464-4208-B7C7-35556EA67D16}" srcOrd="16" destOrd="0" presId="urn:microsoft.com/office/officeart/2005/8/layout/chevron1"/>
    <dgm:cxn modelId="{06659B48-CEEF-4BE4-88BA-931F3F9C7E5E}" type="presParOf" srcId="{233FA8FD-3A55-453B-9FB0-31519B993FAA}" destId="{B6B75D15-17C1-43FD-B68F-176A7BECC04D}" srcOrd="17" destOrd="0" presId="urn:microsoft.com/office/officeart/2005/8/layout/chevron1"/>
    <dgm:cxn modelId="{760DD916-029E-4494-A82B-D90390C9B497}" type="presParOf" srcId="{233FA8FD-3A55-453B-9FB0-31519B993FAA}" destId="{BD27FE5F-1356-44D9-9734-DEEB7E98EF20}" srcOrd="18" destOrd="0" presId="urn:microsoft.com/office/officeart/2005/8/layout/chevron1"/>
    <dgm:cxn modelId="{7991D7B4-8F2E-4798-9BFF-C426B812154D}" type="presParOf" srcId="{233FA8FD-3A55-453B-9FB0-31519B993FAA}" destId="{3213FF93-8AD9-42E5-BDC7-780AB28341D1}" srcOrd="19" destOrd="0" presId="urn:microsoft.com/office/officeart/2005/8/layout/chevron1"/>
    <dgm:cxn modelId="{DDE947D2-F542-457F-BF36-17B1B6E7E086}" type="presParOf" srcId="{233FA8FD-3A55-453B-9FB0-31519B993FAA}" destId="{F039E7F3-C0AF-43DE-8FD0-AD36B9E8AECD}" srcOrd="2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1ACF5A-7087-4E8E-AD7D-5321FDE1F5C9}" type="doc">
      <dgm:prSet loTypeId="urn:microsoft.com/office/officeart/2005/8/layout/chevron1" loCatId="process" qsTypeId="urn:microsoft.com/office/officeart/2005/8/quickstyle/simple5" qsCatId="simple" csTypeId="urn:microsoft.com/office/officeart/2005/8/colors/accent6_2" csCatId="accent6" phldr="1"/>
      <dgm:spPr/>
    </dgm:pt>
    <dgm:pt modelId="{F1E20374-F5AF-412D-B0B8-C193EEB4AF50}">
      <dgm:prSet phldrT="[Tekst]" custT="1"/>
      <dgm:spPr/>
      <dgm:t>
        <a:bodyPr/>
        <a:lstStyle/>
        <a:p>
          <a:r>
            <a:rPr lang="nl-NL" sz="1000"/>
            <a:t>Stap 1</a:t>
          </a:r>
        </a:p>
      </dgm:t>
    </dgm:pt>
    <dgm:pt modelId="{4602DB86-6980-4EC9-953A-1599021B6ED4}" type="parTrans" cxnId="{BBB594D8-9479-443D-9714-927C1CEF9F6C}">
      <dgm:prSet/>
      <dgm:spPr/>
      <dgm:t>
        <a:bodyPr/>
        <a:lstStyle/>
        <a:p>
          <a:endParaRPr lang="nl-NL" sz="1100"/>
        </a:p>
      </dgm:t>
    </dgm:pt>
    <dgm:pt modelId="{60D2414A-6A06-4D52-BE38-3B94CA2B894E}" type="sibTrans" cxnId="{BBB594D8-9479-443D-9714-927C1CEF9F6C}">
      <dgm:prSet/>
      <dgm:spPr/>
      <dgm:t>
        <a:bodyPr/>
        <a:lstStyle/>
        <a:p>
          <a:endParaRPr lang="nl-NL" sz="1100"/>
        </a:p>
      </dgm:t>
    </dgm:pt>
    <dgm:pt modelId="{748E84F7-6CA0-4F86-9595-10D284D8D07F}">
      <dgm:prSet phldrT="[Tekst]" custT="1"/>
      <dgm:spPr/>
      <dgm:t>
        <a:bodyPr/>
        <a:lstStyle/>
        <a:p>
          <a:r>
            <a:rPr lang="nl-NL" sz="1000"/>
            <a:t>Stap 2</a:t>
          </a:r>
        </a:p>
      </dgm:t>
    </dgm:pt>
    <dgm:pt modelId="{9923631C-E071-44F8-AF7E-046B513FCB19}" type="parTrans" cxnId="{CC8861B0-97E4-48CC-806F-8407FC78BAC0}">
      <dgm:prSet/>
      <dgm:spPr/>
      <dgm:t>
        <a:bodyPr/>
        <a:lstStyle/>
        <a:p>
          <a:endParaRPr lang="nl-NL" sz="1100"/>
        </a:p>
      </dgm:t>
    </dgm:pt>
    <dgm:pt modelId="{853FD08F-3490-4406-BAF6-EEF329231A00}" type="sibTrans" cxnId="{CC8861B0-97E4-48CC-806F-8407FC78BAC0}">
      <dgm:prSet/>
      <dgm:spPr/>
      <dgm:t>
        <a:bodyPr/>
        <a:lstStyle/>
        <a:p>
          <a:endParaRPr lang="nl-NL" sz="1100"/>
        </a:p>
      </dgm:t>
    </dgm:pt>
    <dgm:pt modelId="{1930BCF3-0187-4CAB-8359-018E57182CD4}">
      <dgm:prSet phldrT="[Tekst]" custT="1"/>
      <dgm:spPr/>
      <dgm:t>
        <a:bodyPr/>
        <a:lstStyle/>
        <a:p>
          <a:r>
            <a:rPr lang="nl-NL" sz="1000"/>
            <a:t>Stap 3</a:t>
          </a:r>
        </a:p>
      </dgm:t>
    </dgm:pt>
    <dgm:pt modelId="{89FAD503-B869-4FA9-AABD-ED3312F6E0D3}" type="parTrans" cxnId="{80F258E5-CF92-47AF-92EA-64D47A9E77A3}">
      <dgm:prSet/>
      <dgm:spPr/>
      <dgm:t>
        <a:bodyPr/>
        <a:lstStyle/>
        <a:p>
          <a:endParaRPr lang="nl-NL" sz="1100"/>
        </a:p>
      </dgm:t>
    </dgm:pt>
    <dgm:pt modelId="{B8693109-4435-4E1C-91D8-4E27D715C291}" type="sibTrans" cxnId="{80F258E5-CF92-47AF-92EA-64D47A9E77A3}">
      <dgm:prSet/>
      <dgm:spPr/>
      <dgm:t>
        <a:bodyPr/>
        <a:lstStyle/>
        <a:p>
          <a:endParaRPr lang="nl-NL" sz="1100"/>
        </a:p>
      </dgm:t>
    </dgm:pt>
    <dgm:pt modelId="{F3B0C0C2-EA55-4238-803A-AE2C5B5C0E18}">
      <dgm:prSet phldrT="[Tekst]" custT="1"/>
      <dgm:spPr/>
      <dgm:t>
        <a:bodyPr/>
        <a:lstStyle/>
        <a:p>
          <a:r>
            <a:rPr lang="nl-NL" sz="1000"/>
            <a:t>Stap 4</a:t>
          </a:r>
        </a:p>
      </dgm:t>
    </dgm:pt>
    <dgm:pt modelId="{94802441-1DA3-4ED8-A98C-D35F7F081A5A}" type="parTrans" cxnId="{834D3B50-BE0A-4BD2-8CBB-C9D32C22AA87}">
      <dgm:prSet/>
      <dgm:spPr/>
      <dgm:t>
        <a:bodyPr/>
        <a:lstStyle/>
        <a:p>
          <a:endParaRPr lang="nl-NL" sz="1100"/>
        </a:p>
      </dgm:t>
    </dgm:pt>
    <dgm:pt modelId="{A6365256-4AA5-492E-9E90-0F319A137C64}" type="sibTrans" cxnId="{834D3B50-BE0A-4BD2-8CBB-C9D32C22AA87}">
      <dgm:prSet/>
      <dgm:spPr/>
      <dgm:t>
        <a:bodyPr/>
        <a:lstStyle/>
        <a:p>
          <a:endParaRPr lang="nl-NL" sz="1100"/>
        </a:p>
      </dgm:t>
    </dgm:pt>
    <dgm:pt modelId="{1E24E686-8BB2-4DF0-9C9A-B5E9EECDD747}">
      <dgm:prSet phldrT="[Tekst]" custT="1"/>
      <dgm:spPr/>
      <dgm:t>
        <a:bodyPr/>
        <a:lstStyle/>
        <a:p>
          <a:r>
            <a:rPr lang="nl-NL" sz="1000"/>
            <a:t>Stap 5</a:t>
          </a:r>
        </a:p>
      </dgm:t>
    </dgm:pt>
    <dgm:pt modelId="{8E011C5E-BDA6-4BDC-95D8-08E602CF6A79}" type="parTrans" cxnId="{08A7A3C4-AF37-4CE5-B676-FE742C2D8C3C}">
      <dgm:prSet/>
      <dgm:spPr/>
      <dgm:t>
        <a:bodyPr/>
        <a:lstStyle/>
        <a:p>
          <a:endParaRPr lang="nl-NL" sz="1100"/>
        </a:p>
      </dgm:t>
    </dgm:pt>
    <dgm:pt modelId="{CB95A7CB-8CF9-4988-89C9-5D439EBBFEB3}" type="sibTrans" cxnId="{08A7A3C4-AF37-4CE5-B676-FE742C2D8C3C}">
      <dgm:prSet/>
      <dgm:spPr/>
      <dgm:t>
        <a:bodyPr/>
        <a:lstStyle/>
        <a:p>
          <a:endParaRPr lang="nl-NL" sz="1100"/>
        </a:p>
      </dgm:t>
    </dgm:pt>
    <dgm:pt modelId="{A6DFB4B8-9066-4DA1-AF03-AB7376011AA9}">
      <dgm:prSet phldrT="[Tekst]" custT="1"/>
      <dgm:spPr/>
      <dgm:t>
        <a:bodyPr/>
        <a:lstStyle/>
        <a:p>
          <a:r>
            <a:rPr lang="nl-NL" sz="1000"/>
            <a:t>Stap 6</a:t>
          </a:r>
        </a:p>
      </dgm:t>
    </dgm:pt>
    <dgm:pt modelId="{5AF4E50E-9C99-4948-9B76-816F5737607C}" type="parTrans" cxnId="{6A0D0125-297E-4F08-B982-FD798CE049CA}">
      <dgm:prSet/>
      <dgm:spPr/>
      <dgm:t>
        <a:bodyPr/>
        <a:lstStyle/>
        <a:p>
          <a:endParaRPr lang="nl-NL" sz="1100"/>
        </a:p>
      </dgm:t>
    </dgm:pt>
    <dgm:pt modelId="{AF6F1925-13B4-4C25-8A7F-9EC7BEED9826}" type="sibTrans" cxnId="{6A0D0125-297E-4F08-B982-FD798CE049CA}">
      <dgm:prSet/>
      <dgm:spPr/>
      <dgm:t>
        <a:bodyPr/>
        <a:lstStyle/>
        <a:p>
          <a:endParaRPr lang="nl-NL" sz="1100"/>
        </a:p>
      </dgm:t>
    </dgm:pt>
    <dgm:pt modelId="{A559B73E-7A0A-4F49-932F-95E3F3D4BE46}">
      <dgm:prSet phldrT="[Tekst]" custT="1"/>
      <dgm:spPr/>
      <dgm:t>
        <a:bodyPr/>
        <a:lstStyle/>
        <a:p>
          <a:r>
            <a:rPr lang="nl-NL" sz="1000"/>
            <a:t>Stap 7</a:t>
          </a:r>
        </a:p>
      </dgm:t>
    </dgm:pt>
    <dgm:pt modelId="{0EEDA118-2493-454C-83AD-AC3CA1CC733E}" type="parTrans" cxnId="{542AF9B4-792F-410E-983C-1F40B6DF3564}">
      <dgm:prSet/>
      <dgm:spPr/>
      <dgm:t>
        <a:bodyPr/>
        <a:lstStyle/>
        <a:p>
          <a:endParaRPr lang="nl-NL" sz="1100"/>
        </a:p>
      </dgm:t>
    </dgm:pt>
    <dgm:pt modelId="{6478068D-3CF3-4D41-8A33-00AA70E6E129}" type="sibTrans" cxnId="{542AF9B4-792F-410E-983C-1F40B6DF3564}">
      <dgm:prSet/>
      <dgm:spPr/>
      <dgm:t>
        <a:bodyPr/>
        <a:lstStyle/>
        <a:p>
          <a:endParaRPr lang="nl-NL" sz="1100"/>
        </a:p>
      </dgm:t>
    </dgm:pt>
    <dgm:pt modelId="{A8BC3D8D-9A60-4528-8E0F-81418F62F314}">
      <dgm:prSet phldrT="[Tekst]" custT="1"/>
      <dgm:spPr/>
      <dgm:t>
        <a:bodyPr/>
        <a:lstStyle/>
        <a:p>
          <a:r>
            <a:rPr lang="nl-NL" sz="1000"/>
            <a:t>Stap 8</a:t>
          </a:r>
        </a:p>
      </dgm:t>
    </dgm:pt>
    <dgm:pt modelId="{474E1DA2-92C1-487B-A51D-3F35FD6A2164}" type="parTrans" cxnId="{8E86F5DD-A383-4159-BB48-EFD6AA36513D}">
      <dgm:prSet/>
      <dgm:spPr/>
      <dgm:t>
        <a:bodyPr/>
        <a:lstStyle/>
        <a:p>
          <a:endParaRPr lang="nl-NL" sz="1100"/>
        </a:p>
      </dgm:t>
    </dgm:pt>
    <dgm:pt modelId="{0A71BEF9-AA42-4EF9-86D9-AE17247C8279}" type="sibTrans" cxnId="{8E86F5DD-A383-4159-BB48-EFD6AA36513D}">
      <dgm:prSet/>
      <dgm:spPr/>
      <dgm:t>
        <a:bodyPr/>
        <a:lstStyle/>
        <a:p>
          <a:endParaRPr lang="nl-NL" sz="1100"/>
        </a:p>
      </dgm:t>
    </dgm:pt>
    <dgm:pt modelId="{7BCBAD4B-BEF2-4648-A677-B847E8BB3F39}">
      <dgm:prSet phldrT="[Tekst]" custT="1"/>
      <dgm:spPr/>
      <dgm:t>
        <a:bodyPr/>
        <a:lstStyle/>
        <a:p>
          <a:r>
            <a:rPr lang="nl-NL" sz="1000"/>
            <a:t>Stap 9</a:t>
          </a:r>
        </a:p>
      </dgm:t>
    </dgm:pt>
    <dgm:pt modelId="{4CA901CA-9721-432B-913A-8FA3D721BDDB}" type="parTrans" cxnId="{75A27628-D271-485D-A12E-6F9C6AB70AA3}">
      <dgm:prSet/>
      <dgm:spPr/>
      <dgm:t>
        <a:bodyPr/>
        <a:lstStyle/>
        <a:p>
          <a:endParaRPr lang="nl-NL" sz="1100"/>
        </a:p>
      </dgm:t>
    </dgm:pt>
    <dgm:pt modelId="{D19CE77D-46F6-45C7-AD18-C2056CF3B47C}" type="sibTrans" cxnId="{75A27628-D271-485D-A12E-6F9C6AB70AA3}">
      <dgm:prSet/>
      <dgm:spPr/>
      <dgm:t>
        <a:bodyPr/>
        <a:lstStyle/>
        <a:p>
          <a:endParaRPr lang="nl-NL" sz="1100"/>
        </a:p>
      </dgm:t>
    </dgm:pt>
    <dgm:pt modelId="{F6AA15A6-166F-4DDE-BA54-D057F2E6C67C}">
      <dgm:prSet phldrT="[Tekst]" custT="1"/>
      <dgm:spPr/>
      <dgm:t>
        <a:bodyPr/>
        <a:lstStyle/>
        <a:p>
          <a:r>
            <a:rPr lang="nl-NL" sz="1000"/>
            <a:t>Stap 10</a:t>
          </a:r>
        </a:p>
      </dgm:t>
    </dgm:pt>
    <dgm:pt modelId="{BE8EC3AC-A263-4D39-AE14-7821F4521E6B}" type="parTrans" cxnId="{401FAA24-7735-41D6-AC0A-F427690C5FCE}">
      <dgm:prSet/>
      <dgm:spPr/>
      <dgm:t>
        <a:bodyPr/>
        <a:lstStyle/>
        <a:p>
          <a:endParaRPr lang="nl-NL" sz="1100"/>
        </a:p>
      </dgm:t>
    </dgm:pt>
    <dgm:pt modelId="{1C2A7361-5309-48E7-8995-C2721DAB5657}" type="sibTrans" cxnId="{401FAA24-7735-41D6-AC0A-F427690C5FCE}">
      <dgm:prSet/>
      <dgm:spPr/>
      <dgm:t>
        <a:bodyPr/>
        <a:lstStyle/>
        <a:p>
          <a:endParaRPr lang="nl-NL" sz="1100"/>
        </a:p>
      </dgm:t>
    </dgm:pt>
    <dgm:pt modelId="{A6A1DBFD-66EE-48D1-8701-795F6CBE66D1}">
      <dgm:prSet phldrT="[Tekst]" custT="1"/>
      <dgm:spPr/>
      <dgm:t>
        <a:bodyPr/>
        <a:lstStyle/>
        <a:p>
          <a:r>
            <a:rPr lang="nl-NL" sz="1000"/>
            <a:t>Stap 11</a:t>
          </a:r>
        </a:p>
      </dgm:t>
    </dgm:pt>
    <dgm:pt modelId="{79B5A834-0489-4878-81FB-61656D98B3F5}" type="parTrans" cxnId="{E3A760FE-FE93-46E4-B906-4A880E0DC3FE}">
      <dgm:prSet/>
      <dgm:spPr/>
      <dgm:t>
        <a:bodyPr/>
        <a:lstStyle/>
        <a:p>
          <a:endParaRPr lang="nl-NL" sz="1100"/>
        </a:p>
      </dgm:t>
    </dgm:pt>
    <dgm:pt modelId="{33E47CC1-225A-4871-8A2A-BD83A3E222F5}" type="sibTrans" cxnId="{E3A760FE-FE93-46E4-B906-4A880E0DC3FE}">
      <dgm:prSet/>
      <dgm:spPr/>
      <dgm:t>
        <a:bodyPr/>
        <a:lstStyle/>
        <a:p>
          <a:endParaRPr lang="nl-NL" sz="1100"/>
        </a:p>
      </dgm:t>
    </dgm:pt>
    <dgm:pt modelId="{233FA8FD-3A55-453B-9FB0-31519B993FAA}" type="pres">
      <dgm:prSet presAssocID="{F01ACF5A-7087-4E8E-AD7D-5321FDE1F5C9}" presName="Name0" presStyleCnt="0">
        <dgm:presLayoutVars>
          <dgm:dir/>
          <dgm:animLvl val="lvl"/>
          <dgm:resizeHandles val="exact"/>
        </dgm:presLayoutVars>
      </dgm:prSet>
      <dgm:spPr/>
    </dgm:pt>
    <dgm:pt modelId="{65DFCB63-93DF-4ACF-8A12-9607356D9A20}" type="pres">
      <dgm:prSet presAssocID="{F1E20374-F5AF-412D-B0B8-C193EEB4AF50}" presName="parTxOnly" presStyleLbl="node1" presStyleIdx="0" presStyleCnt="11">
        <dgm:presLayoutVars>
          <dgm:chMax val="0"/>
          <dgm:chPref val="0"/>
          <dgm:bulletEnabled val="1"/>
        </dgm:presLayoutVars>
      </dgm:prSet>
      <dgm:spPr/>
    </dgm:pt>
    <dgm:pt modelId="{24EBC3BF-3DA9-47AB-9F70-C458E85C1CF8}" type="pres">
      <dgm:prSet presAssocID="{60D2414A-6A06-4D52-BE38-3B94CA2B894E}" presName="parTxOnlySpace" presStyleCnt="0"/>
      <dgm:spPr/>
    </dgm:pt>
    <dgm:pt modelId="{9F8D5BB3-EC5F-4CE9-9E6F-060585C74CE9}" type="pres">
      <dgm:prSet presAssocID="{748E84F7-6CA0-4F86-9595-10D284D8D07F}" presName="parTxOnly" presStyleLbl="node1" presStyleIdx="1" presStyleCnt="11">
        <dgm:presLayoutVars>
          <dgm:chMax val="0"/>
          <dgm:chPref val="0"/>
          <dgm:bulletEnabled val="1"/>
        </dgm:presLayoutVars>
      </dgm:prSet>
      <dgm:spPr/>
    </dgm:pt>
    <dgm:pt modelId="{1079BA41-158D-4394-91A3-2BA8E68645BC}" type="pres">
      <dgm:prSet presAssocID="{853FD08F-3490-4406-BAF6-EEF329231A00}" presName="parTxOnlySpace" presStyleCnt="0"/>
      <dgm:spPr/>
    </dgm:pt>
    <dgm:pt modelId="{E84BF7B4-78EA-4135-9F3A-A2712CBF3F9F}" type="pres">
      <dgm:prSet presAssocID="{1930BCF3-0187-4CAB-8359-018E57182CD4}" presName="parTxOnly" presStyleLbl="node1" presStyleIdx="2" presStyleCnt="11">
        <dgm:presLayoutVars>
          <dgm:chMax val="0"/>
          <dgm:chPref val="0"/>
          <dgm:bulletEnabled val="1"/>
        </dgm:presLayoutVars>
      </dgm:prSet>
      <dgm:spPr/>
    </dgm:pt>
    <dgm:pt modelId="{565DA09A-1223-4E22-BDC2-C3D5C7505DB3}" type="pres">
      <dgm:prSet presAssocID="{B8693109-4435-4E1C-91D8-4E27D715C291}" presName="parTxOnlySpace" presStyleCnt="0"/>
      <dgm:spPr/>
    </dgm:pt>
    <dgm:pt modelId="{5DF9B23C-4027-4035-AEA0-4D14C00E3938}" type="pres">
      <dgm:prSet presAssocID="{F3B0C0C2-EA55-4238-803A-AE2C5B5C0E18}" presName="parTxOnly" presStyleLbl="node1" presStyleIdx="3" presStyleCnt="11">
        <dgm:presLayoutVars>
          <dgm:chMax val="0"/>
          <dgm:chPref val="0"/>
          <dgm:bulletEnabled val="1"/>
        </dgm:presLayoutVars>
      </dgm:prSet>
      <dgm:spPr/>
    </dgm:pt>
    <dgm:pt modelId="{9AAEF98B-6298-4D0F-9823-9A233EC29A0F}" type="pres">
      <dgm:prSet presAssocID="{A6365256-4AA5-492E-9E90-0F319A137C64}" presName="parTxOnlySpace" presStyleCnt="0"/>
      <dgm:spPr/>
    </dgm:pt>
    <dgm:pt modelId="{3C412D1F-6030-4D6D-B165-50FD7A4D4B6E}" type="pres">
      <dgm:prSet presAssocID="{1E24E686-8BB2-4DF0-9C9A-B5E9EECDD747}" presName="parTxOnly" presStyleLbl="node1" presStyleIdx="4" presStyleCnt="11">
        <dgm:presLayoutVars>
          <dgm:chMax val="0"/>
          <dgm:chPref val="0"/>
          <dgm:bulletEnabled val="1"/>
        </dgm:presLayoutVars>
      </dgm:prSet>
      <dgm:spPr/>
    </dgm:pt>
    <dgm:pt modelId="{201DCCA4-B44C-45B4-A330-09AC8AA23514}" type="pres">
      <dgm:prSet presAssocID="{CB95A7CB-8CF9-4988-89C9-5D439EBBFEB3}" presName="parTxOnlySpace" presStyleCnt="0"/>
      <dgm:spPr/>
    </dgm:pt>
    <dgm:pt modelId="{DAEEF10E-9879-449F-A562-635CD63B9E1C}" type="pres">
      <dgm:prSet presAssocID="{A6DFB4B8-9066-4DA1-AF03-AB7376011AA9}" presName="parTxOnly" presStyleLbl="node1" presStyleIdx="5" presStyleCnt="11">
        <dgm:presLayoutVars>
          <dgm:chMax val="0"/>
          <dgm:chPref val="0"/>
          <dgm:bulletEnabled val="1"/>
        </dgm:presLayoutVars>
      </dgm:prSet>
      <dgm:spPr/>
    </dgm:pt>
    <dgm:pt modelId="{06F98E7B-64D9-4D36-8F45-9E813DBC313D}" type="pres">
      <dgm:prSet presAssocID="{AF6F1925-13B4-4C25-8A7F-9EC7BEED9826}" presName="parTxOnlySpace" presStyleCnt="0"/>
      <dgm:spPr/>
    </dgm:pt>
    <dgm:pt modelId="{F745B117-799F-48EC-AA4F-4A1144EE588B}" type="pres">
      <dgm:prSet presAssocID="{A559B73E-7A0A-4F49-932F-95E3F3D4BE46}" presName="parTxOnly" presStyleLbl="node1" presStyleIdx="6" presStyleCnt="11">
        <dgm:presLayoutVars>
          <dgm:chMax val="0"/>
          <dgm:chPref val="0"/>
          <dgm:bulletEnabled val="1"/>
        </dgm:presLayoutVars>
      </dgm:prSet>
      <dgm:spPr/>
    </dgm:pt>
    <dgm:pt modelId="{6454D60F-22A5-405E-8203-A3CC9B4F649B}" type="pres">
      <dgm:prSet presAssocID="{6478068D-3CF3-4D41-8A33-00AA70E6E129}" presName="parTxOnlySpace" presStyleCnt="0"/>
      <dgm:spPr/>
    </dgm:pt>
    <dgm:pt modelId="{A733B4D6-64CB-40AE-A1EC-E71EA3E6D287}" type="pres">
      <dgm:prSet presAssocID="{A8BC3D8D-9A60-4528-8E0F-81418F62F314}" presName="parTxOnly" presStyleLbl="node1" presStyleIdx="7" presStyleCnt="11">
        <dgm:presLayoutVars>
          <dgm:chMax val="0"/>
          <dgm:chPref val="0"/>
          <dgm:bulletEnabled val="1"/>
        </dgm:presLayoutVars>
      </dgm:prSet>
      <dgm:spPr/>
    </dgm:pt>
    <dgm:pt modelId="{CD789FEB-F7E1-4C24-B205-22BE86B57691}" type="pres">
      <dgm:prSet presAssocID="{0A71BEF9-AA42-4EF9-86D9-AE17247C8279}" presName="parTxOnlySpace" presStyleCnt="0"/>
      <dgm:spPr/>
    </dgm:pt>
    <dgm:pt modelId="{FFBB4C8B-6464-4208-B7C7-35556EA67D16}" type="pres">
      <dgm:prSet presAssocID="{7BCBAD4B-BEF2-4648-A677-B847E8BB3F39}" presName="parTxOnly" presStyleLbl="node1" presStyleIdx="8" presStyleCnt="11">
        <dgm:presLayoutVars>
          <dgm:chMax val="0"/>
          <dgm:chPref val="0"/>
          <dgm:bulletEnabled val="1"/>
        </dgm:presLayoutVars>
      </dgm:prSet>
      <dgm:spPr/>
    </dgm:pt>
    <dgm:pt modelId="{B6B75D15-17C1-43FD-B68F-176A7BECC04D}" type="pres">
      <dgm:prSet presAssocID="{D19CE77D-46F6-45C7-AD18-C2056CF3B47C}" presName="parTxOnlySpace" presStyleCnt="0"/>
      <dgm:spPr/>
    </dgm:pt>
    <dgm:pt modelId="{BD27FE5F-1356-44D9-9734-DEEB7E98EF20}" type="pres">
      <dgm:prSet presAssocID="{F6AA15A6-166F-4DDE-BA54-D057F2E6C67C}" presName="parTxOnly" presStyleLbl="node1" presStyleIdx="9" presStyleCnt="11">
        <dgm:presLayoutVars>
          <dgm:chMax val="0"/>
          <dgm:chPref val="0"/>
          <dgm:bulletEnabled val="1"/>
        </dgm:presLayoutVars>
      </dgm:prSet>
      <dgm:spPr/>
    </dgm:pt>
    <dgm:pt modelId="{3213FF93-8AD9-42E5-BDC7-780AB28341D1}" type="pres">
      <dgm:prSet presAssocID="{1C2A7361-5309-48E7-8995-C2721DAB5657}" presName="parTxOnlySpace" presStyleCnt="0"/>
      <dgm:spPr/>
    </dgm:pt>
    <dgm:pt modelId="{F039E7F3-C0AF-43DE-8FD0-AD36B9E8AECD}" type="pres">
      <dgm:prSet presAssocID="{A6A1DBFD-66EE-48D1-8701-795F6CBE66D1}" presName="parTxOnly" presStyleLbl="node1" presStyleIdx="10" presStyleCnt="11">
        <dgm:presLayoutVars>
          <dgm:chMax val="0"/>
          <dgm:chPref val="0"/>
          <dgm:bulletEnabled val="1"/>
        </dgm:presLayoutVars>
      </dgm:prSet>
      <dgm:spPr/>
    </dgm:pt>
  </dgm:ptLst>
  <dgm:cxnLst>
    <dgm:cxn modelId="{401FAA24-7735-41D6-AC0A-F427690C5FCE}" srcId="{F01ACF5A-7087-4E8E-AD7D-5321FDE1F5C9}" destId="{F6AA15A6-166F-4DDE-BA54-D057F2E6C67C}" srcOrd="9" destOrd="0" parTransId="{BE8EC3AC-A263-4D39-AE14-7821F4521E6B}" sibTransId="{1C2A7361-5309-48E7-8995-C2721DAB5657}"/>
    <dgm:cxn modelId="{6A0D0125-297E-4F08-B982-FD798CE049CA}" srcId="{F01ACF5A-7087-4E8E-AD7D-5321FDE1F5C9}" destId="{A6DFB4B8-9066-4DA1-AF03-AB7376011AA9}" srcOrd="5" destOrd="0" parTransId="{5AF4E50E-9C99-4948-9B76-816F5737607C}" sibTransId="{AF6F1925-13B4-4C25-8A7F-9EC7BEED9826}"/>
    <dgm:cxn modelId="{75A27628-D271-485D-A12E-6F9C6AB70AA3}" srcId="{F01ACF5A-7087-4E8E-AD7D-5321FDE1F5C9}" destId="{7BCBAD4B-BEF2-4648-A677-B847E8BB3F39}" srcOrd="8" destOrd="0" parTransId="{4CA901CA-9721-432B-913A-8FA3D721BDDB}" sibTransId="{D19CE77D-46F6-45C7-AD18-C2056CF3B47C}"/>
    <dgm:cxn modelId="{B6676862-4493-4495-80E1-C325EE7912C8}" type="presOf" srcId="{A6DFB4B8-9066-4DA1-AF03-AB7376011AA9}" destId="{DAEEF10E-9879-449F-A562-635CD63B9E1C}" srcOrd="0" destOrd="0" presId="urn:microsoft.com/office/officeart/2005/8/layout/chevron1"/>
    <dgm:cxn modelId="{38F4414A-0422-4F28-9B5F-E38CCF3C0016}" type="presOf" srcId="{1930BCF3-0187-4CAB-8359-018E57182CD4}" destId="{E84BF7B4-78EA-4135-9F3A-A2712CBF3F9F}" srcOrd="0" destOrd="0" presId="urn:microsoft.com/office/officeart/2005/8/layout/chevron1"/>
    <dgm:cxn modelId="{834D3B50-BE0A-4BD2-8CBB-C9D32C22AA87}" srcId="{F01ACF5A-7087-4E8E-AD7D-5321FDE1F5C9}" destId="{F3B0C0C2-EA55-4238-803A-AE2C5B5C0E18}" srcOrd="3" destOrd="0" parTransId="{94802441-1DA3-4ED8-A98C-D35F7F081A5A}" sibTransId="{A6365256-4AA5-492E-9E90-0F319A137C64}"/>
    <dgm:cxn modelId="{4C639371-0D0A-432D-8BD9-D3A7E8D14D61}" type="presOf" srcId="{A8BC3D8D-9A60-4528-8E0F-81418F62F314}" destId="{A733B4D6-64CB-40AE-A1EC-E71EA3E6D287}" srcOrd="0" destOrd="0" presId="urn:microsoft.com/office/officeart/2005/8/layout/chevron1"/>
    <dgm:cxn modelId="{319B1673-1B6D-41EB-BB1F-339CC4DC6C01}" type="presOf" srcId="{7BCBAD4B-BEF2-4648-A677-B847E8BB3F39}" destId="{FFBB4C8B-6464-4208-B7C7-35556EA67D16}" srcOrd="0" destOrd="0" presId="urn:microsoft.com/office/officeart/2005/8/layout/chevron1"/>
    <dgm:cxn modelId="{539C7978-D596-410F-AE30-C091574A3B0B}" type="presOf" srcId="{F1E20374-F5AF-412D-B0B8-C193EEB4AF50}" destId="{65DFCB63-93DF-4ACF-8A12-9607356D9A20}" srcOrd="0" destOrd="0" presId="urn:microsoft.com/office/officeart/2005/8/layout/chevron1"/>
    <dgm:cxn modelId="{3BE2BF86-2997-45FE-8DDD-CAA6FA3C2732}" type="presOf" srcId="{A559B73E-7A0A-4F49-932F-95E3F3D4BE46}" destId="{F745B117-799F-48EC-AA4F-4A1144EE588B}" srcOrd="0" destOrd="0" presId="urn:microsoft.com/office/officeart/2005/8/layout/chevron1"/>
    <dgm:cxn modelId="{EE7ABD8E-A324-4A89-83C5-89A21AA5B88F}" type="presOf" srcId="{1E24E686-8BB2-4DF0-9C9A-B5E9EECDD747}" destId="{3C412D1F-6030-4D6D-B165-50FD7A4D4B6E}" srcOrd="0" destOrd="0" presId="urn:microsoft.com/office/officeart/2005/8/layout/chevron1"/>
    <dgm:cxn modelId="{46A2C78E-9C1F-4507-85C2-6C0BFED19422}" type="presOf" srcId="{F3B0C0C2-EA55-4238-803A-AE2C5B5C0E18}" destId="{5DF9B23C-4027-4035-AEA0-4D14C00E3938}" srcOrd="0" destOrd="0" presId="urn:microsoft.com/office/officeart/2005/8/layout/chevron1"/>
    <dgm:cxn modelId="{14C0E5AB-60A7-44B9-A01E-78CAF4A1AD1E}" type="presOf" srcId="{748E84F7-6CA0-4F86-9595-10D284D8D07F}" destId="{9F8D5BB3-EC5F-4CE9-9E6F-060585C74CE9}" srcOrd="0" destOrd="0" presId="urn:microsoft.com/office/officeart/2005/8/layout/chevron1"/>
    <dgm:cxn modelId="{CC8861B0-97E4-48CC-806F-8407FC78BAC0}" srcId="{F01ACF5A-7087-4E8E-AD7D-5321FDE1F5C9}" destId="{748E84F7-6CA0-4F86-9595-10D284D8D07F}" srcOrd="1" destOrd="0" parTransId="{9923631C-E071-44F8-AF7E-046B513FCB19}" sibTransId="{853FD08F-3490-4406-BAF6-EEF329231A00}"/>
    <dgm:cxn modelId="{542AF9B4-792F-410E-983C-1F40B6DF3564}" srcId="{F01ACF5A-7087-4E8E-AD7D-5321FDE1F5C9}" destId="{A559B73E-7A0A-4F49-932F-95E3F3D4BE46}" srcOrd="6" destOrd="0" parTransId="{0EEDA118-2493-454C-83AD-AC3CA1CC733E}" sibTransId="{6478068D-3CF3-4D41-8A33-00AA70E6E129}"/>
    <dgm:cxn modelId="{A1694CB8-3000-451C-9E31-649B12517AF0}" type="presOf" srcId="{A6A1DBFD-66EE-48D1-8701-795F6CBE66D1}" destId="{F039E7F3-C0AF-43DE-8FD0-AD36B9E8AECD}" srcOrd="0" destOrd="0" presId="urn:microsoft.com/office/officeart/2005/8/layout/chevron1"/>
    <dgm:cxn modelId="{08A7A3C4-AF37-4CE5-B676-FE742C2D8C3C}" srcId="{F01ACF5A-7087-4E8E-AD7D-5321FDE1F5C9}" destId="{1E24E686-8BB2-4DF0-9C9A-B5E9EECDD747}" srcOrd="4" destOrd="0" parTransId="{8E011C5E-BDA6-4BDC-95D8-08E602CF6A79}" sibTransId="{CB95A7CB-8CF9-4988-89C9-5D439EBBFEB3}"/>
    <dgm:cxn modelId="{CC416CC9-641F-4B26-A0E9-2EFC598D8916}" type="presOf" srcId="{F01ACF5A-7087-4E8E-AD7D-5321FDE1F5C9}" destId="{233FA8FD-3A55-453B-9FB0-31519B993FAA}" srcOrd="0" destOrd="0" presId="urn:microsoft.com/office/officeart/2005/8/layout/chevron1"/>
    <dgm:cxn modelId="{BBB594D8-9479-443D-9714-927C1CEF9F6C}" srcId="{F01ACF5A-7087-4E8E-AD7D-5321FDE1F5C9}" destId="{F1E20374-F5AF-412D-B0B8-C193EEB4AF50}" srcOrd="0" destOrd="0" parTransId="{4602DB86-6980-4EC9-953A-1599021B6ED4}" sibTransId="{60D2414A-6A06-4D52-BE38-3B94CA2B894E}"/>
    <dgm:cxn modelId="{8E86F5DD-A383-4159-BB48-EFD6AA36513D}" srcId="{F01ACF5A-7087-4E8E-AD7D-5321FDE1F5C9}" destId="{A8BC3D8D-9A60-4528-8E0F-81418F62F314}" srcOrd="7" destOrd="0" parTransId="{474E1DA2-92C1-487B-A51D-3F35FD6A2164}" sibTransId="{0A71BEF9-AA42-4EF9-86D9-AE17247C8279}"/>
    <dgm:cxn modelId="{80F258E5-CF92-47AF-92EA-64D47A9E77A3}" srcId="{F01ACF5A-7087-4E8E-AD7D-5321FDE1F5C9}" destId="{1930BCF3-0187-4CAB-8359-018E57182CD4}" srcOrd="2" destOrd="0" parTransId="{89FAD503-B869-4FA9-AABD-ED3312F6E0D3}" sibTransId="{B8693109-4435-4E1C-91D8-4E27D715C291}"/>
    <dgm:cxn modelId="{674FBEFA-592F-4C53-B89B-7ED9C3DA07E6}" type="presOf" srcId="{F6AA15A6-166F-4DDE-BA54-D057F2E6C67C}" destId="{BD27FE5F-1356-44D9-9734-DEEB7E98EF20}" srcOrd="0" destOrd="0" presId="urn:microsoft.com/office/officeart/2005/8/layout/chevron1"/>
    <dgm:cxn modelId="{E3A760FE-FE93-46E4-B906-4A880E0DC3FE}" srcId="{F01ACF5A-7087-4E8E-AD7D-5321FDE1F5C9}" destId="{A6A1DBFD-66EE-48D1-8701-795F6CBE66D1}" srcOrd="10" destOrd="0" parTransId="{79B5A834-0489-4878-81FB-61656D98B3F5}" sibTransId="{33E47CC1-225A-4871-8A2A-BD83A3E222F5}"/>
    <dgm:cxn modelId="{FC7CF050-4AC5-4F76-8DFF-D77FB7C704E4}" type="presParOf" srcId="{233FA8FD-3A55-453B-9FB0-31519B993FAA}" destId="{65DFCB63-93DF-4ACF-8A12-9607356D9A20}" srcOrd="0" destOrd="0" presId="urn:microsoft.com/office/officeart/2005/8/layout/chevron1"/>
    <dgm:cxn modelId="{4C4EDAE6-FD13-47BA-8C51-E254E81F3C4F}" type="presParOf" srcId="{233FA8FD-3A55-453B-9FB0-31519B993FAA}" destId="{24EBC3BF-3DA9-47AB-9F70-C458E85C1CF8}" srcOrd="1" destOrd="0" presId="urn:microsoft.com/office/officeart/2005/8/layout/chevron1"/>
    <dgm:cxn modelId="{2B39E689-FCD5-4E36-944D-A59F6E60E08A}" type="presParOf" srcId="{233FA8FD-3A55-453B-9FB0-31519B993FAA}" destId="{9F8D5BB3-EC5F-4CE9-9E6F-060585C74CE9}" srcOrd="2" destOrd="0" presId="urn:microsoft.com/office/officeart/2005/8/layout/chevron1"/>
    <dgm:cxn modelId="{5305BE08-C5EC-44C7-8AFD-A26814DD939D}" type="presParOf" srcId="{233FA8FD-3A55-453B-9FB0-31519B993FAA}" destId="{1079BA41-158D-4394-91A3-2BA8E68645BC}" srcOrd="3" destOrd="0" presId="urn:microsoft.com/office/officeart/2005/8/layout/chevron1"/>
    <dgm:cxn modelId="{7C045B83-C6D3-443F-ADEE-13A8738BA297}" type="presParOf" srcId="{233FA8FD-3A55-453B-9FB0-31519B993FAA}" destId="{E84BF7B4-78EA-4135-9F3A-A2712CBF3F9F}" srcOrd="4" destOrd="0" presId="urn:microsoft.com/office/officeart/2005/8/layout/chevron1"/>
    <dgm:cxn modelId="{2679C81B-B25A-4EA9-89FC-5C9F09CB035A}" type="presParOf" srcId="{233FA8FD-3A55-453B-9FB0-31519B993FAA}" destId="{565DA09A-1223-4E22-BDC2-C3D5C7505DB3}" srcOrd="5" destOrd="0" presId="urn:microsoft.com/office/officeart/2005/8/layout/chevron1"/>
    <dgm:cxn modelId="{057B1376-6400-480A-82AC-7D9E8369769C}" type="presParOf" srcId="{233FA8FD-3A55-453B-9FB0-31519B993FAA}" destId="{5DF9B23C-4027-4035-AEA0-4D14C00E3938}" srcOrd="6" destOrd="0" presId="urn:microsoft.com/office/officeart/2005/8/layout/chevron1"/>
    <dgm:cxn modelId="{70321F0C-7ED6-468A-84D8-344746D4F794}" type="presParOf" srcId="{233FA8FD-3A55-453B-9FB0-31519B993FAA}" destId="{9AAEF98B-6298-4D0F-9823-9A233EC29A0F}" srcOrd="7" destOrd="0" presId="urn:microsoft.com/office/officeart/2005/8/layout/chevron1"/>
    <dgm:cxn modelId="{595644A3-4889-4F08-868A-03EC9FF2EF8E}" type="presParOf" srcId="{233FA8FD-3A55-453B-9FB0-31519B993FAA}" destId="{3C412D1F-6030-4D6D-B165-50FD7A4D4B6E}" srcOrd="8" destOrd="0" presId="urn:microsoft.com/office/officeart/2005/8/layout/chevron1"/>
    <dgm:cxn modelId="{7C77905F-8219-478D-8B66-8BAA33CC0D8B}" type="presParOf" srcId="{233FA8FD-3A55-453B-9FB0-31519B993FAA}" destId="{201DCCA4-B44C-45B4-A330-09AC8AA23514}" srcOrd="9" destOrd="0" presId="urn:microsoft.com/office/officeart/2005/8/layout/chevron1"/>
    <dgm:cxn modelId="{11153025-C7FA-40A9-8869-CA5E8FB63FAE}" type="presParOf" srcId="{233FA8FD-3A55-453B-9FB0-31519B993FAA}" destId="{DAEEF10E-9879-449F-A562-635CD63B9E1C}" srcOrd="10" destOrd="0" presId="urn:microsoft.com/office/officeart/2005/8/layout/chevron1"/>
    <dgm:cxn modelId="{51E1839A-7CB4-486B-AC59-F44AB4E05192}" type="presParOf" srcId="{233FA8FD-3A55-453B-9FB0-31519B993FAA}" destId="{06F98E7B-64D9-4D36-8F45-9E813DBC313D}" srcOrd="11" destOrd="0" presId="urn:microsoft.com/office/officeart/2005/8/layout/chevron1"/>
    <dgm:cxn modelId="{3818BDDB-D189-4D2E-9CB2-28204E0494A0}" type="presParOf" srcId="{233FA8FD-3A55-453B-9FB0-31519B993FAA}" destId="{F745B117-799F-48EC-AA4F-4A1144EE588B}" srcOrd="12" destOrd="0" presId="urn:microsoft.com/office/officeart/2005/8/layout/chevron1"/>
    <dgm:cxn modelId="{C3096885-A5D3-4698-A353-70DB61940E47}" type="presParOf" srcId="{233FA8FD-3A55-453B-9FB0-31519B993FAA}" destId="{6454D60F-22A5-405E-8203-A3CC9B4F649B}" srcOrd="13" destOrd="0" presId="urn:microsoft.com/office/officeart/2005/8/layout/chevron1"/>
    <dgm:cxn modelId="{4F03B85F-31D6-438C-94DB-22CDED259DCF}" type="presParOf" srcId="{233FA8FD-3A55-453B-9FB0-31519B993FAA}" destId="{A733B4D6-64CB-40AE-A1EC-E71EA3E6D287}" srcOrd="14" destOrd="0" presId="urn:microsoft.com/office/officeart/2005/8/layout/chevron1"/>
    <dgm:cxn modelId="{9F7D3CD1-06F5-41EC-980F-937CCB588AB0}" type="presParOf" srcId="{233FA8FD-3A55-453B-9FB0-31519B993FAA}" destId="{CD789FEB-F7E1-4C24-B205-22BE86B57691}" srcOrd="15" destOrd="0" presId="urn:microsoft.com/office/officeart/2005/8/layout/chevron1"/>
    <dgm:cxn modelId="{49B526D4-403F-4019-A424-5907F50FD1E6}" type="presParOf" srcId="{233FA8FD-3A55-453B-9FB0-31519B993FAA}" destId="{FFBB4C8B-6464-4208-B7C7-35556EA67D16}" srcOrd="16" destOrd="0" presId="urn:microsoft.com/office/officeart/2005/8/layout/chevron1"/>
    <dgm:cxn modelId="{06659B48-CEEF-4BE4-88BA-931F3F9C7E5E}" type="presParOf" srcId="{233FA8FD-3A55-453B-9FB0-31519B993FAA}" destId="{B6B75D15-17C1-43FD-B68F-176A7BECC04D}" srcOrd="17" destOrd="0" presId="urn:microsoft.com/office/officeart/2005/8/layout/chevron1"/>
    <dgm:cxn modelId="{760DD916-029E-4494-A82B-D90390C9B497}" type="presParOf" srcId="{233FA8FD-3A55-453B-9FB0-31519B993FAA}" destId="{BD27FE5F-1356-44D9-9734-DEEB7E98EF20}" srcOrd="18" destOrd="0" presId="urn:microsoft.com/office/officeart/2005/8/layout/chevron1"/>
    <dgm:cxn modelId="{7991D7B4-8F2E-4798-9BFF-C426B812154D}" type="presParOf" srcId="{233FA8FD-3A55-453B-9FB0-31519B993FAA}" destId="{3213FF93-8AD9-42E5-BDC7-780AB28341D1}" srcOrd="19" destOrd="0" presId="urn:microsoft.com/office/officeart/2005/8/layout/chevron1"/>
    <dgm:cxn modelId="{DDE947D2-F542-457F-BF36-17B1B6E7E086}" type="presParOf" srcId="{233FA8FD-3A55-453B-9FB0-31519B993FAA}" destId="{F039E7F3-C0AF-43DE-8FD0-AD36B9E8AECD}" srcOrd="2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E682E4-204C-4B0F-AE18-2CCC529E2A52}" type="doc">
      <dgm:prSet loTypeId="urn:microsoft.com/office/officeart/2005/8/layout/vList3" loCatId="list" qsTypeId="urn:microsoft.com/office/officeart/2005/8/quickstyle/simple1" qsCatId="simple" csTypeId="urn:microsoft.com/office/officeart/2005/8/colors/accent1_2" csCatId="accent1" phldr="1"/>
      <dgm:spPr/>
    </dgm:pt>
    <dgm:pt modelId="{872DF8B9-A3C5-418A-8CEB-1EE7F3A8B17F}">
      <dgm:prSet phldrT="[Tekst]" custT="1"/>
      <dgm:spPr/>
      <dgm:t>
        <a:bodyPr/>
        <a:lstStyle/>
        <a:p>
          <a:r>
            <a:rPr lang="nl-NL" sz="800"/>
            <a:t>Binnen scope van Simulatie</a:t>
          </a:r>
        </a:p>
      </dgm:t>
    </dgm:pt>
    <dgm:pt modelId="{4EF1BC21-77C4-40BC-9ACF-05EDA75B0FB9}" type="parTrans" cxnId="{DE05F49A-A031-464C-B33C-13B32A06159F}">
      <dgm:prSet/>
      <dgm:spPr/>
      <dgm:t>
        <a:bodyPr/>
        <a:lstStyle/>
        <a:p>
          <a:endParaRPr lang="nl-NL"/>
        </a:p>
      </dgm:t>
    </dgm:pt>
    <dgm:pt modelId="{6C6F47CA-7C8C-4CC7-9A5F-054D45A462B1}" type="sibTrans" cxnId="{DE05F49A-A031-464C-B33C-13B32A06159F}">
      <dgm:prSet/>
      <dgm:spPr/>
      <dgm:t>
        <a:bodyPr/>
        <a:lstStyle/>
        <a:p>
          <a:endParaRPr lang="nl-NL"/>
        </a:p>
      </dgm:t>
    </dgm:pt>
    <dgm:pt modelId="{0867F67F-C361-49F5-BEEC-9E57F52B7ED6}">
      <dgm:prSet phldrT="[Tekst]" custT="1"/>
      <dgm:spPr/>
      <dgm:t>
        <a:bodyPr/>
        <a:lstStyle/>
        <a:p>
          <a:r>
            <a:rPr lang="nl-NL" sz="800"/>
            <a:t>Buiten scope van simulatie</a:t>
          </a:r>
        </a:p>
      </dgm:t>
    </dgm:pt>
    <dgm:pt modelId="{C1F39CAD-2210-4D4A-93FC-B8B499C6BF74}" type="parTrans" cxnId="{83009FC2-39B2-4B43-A9CD-AE2190825655}">
      <dgm:prSet/>
      <dgm:spPr/>
      <dgm:t>
        <a:bodyPr/>
        <a:lstStyle/>
        <a:p>
          <a:endParaRPr lang="nl-NL"/>
        </a:p>
      </dgm:t>
    </dgm:pt>
    <dgm:pt modelId="{50B40A8F-A8AE-4970-8BD5-6BDF6A254DDF}" type="sibTrans" cxnId="{83009FC2-39B2-4B43-A9CD-AE2190825655}">
      <dgm:prSet/>
      <dgm:spPr/>
      <dgm:t>
        <a:bodyPr/>
        <a:lstStyle/>
        <a:p>
          <a:endParaRPr lang="nl-NL"/>
        </a:p>
      </dgm:t>
    </dgm:pt>
    <dgm:pt modelId="{0A5435DE-15BD-4309-9D66-07F2332D4791}" type="pres">
      <dgm:prSet presAssocID="{75E682E4-204C-4B0F-AE18-2CCC529E2A52}" presName="linearFlow" presStyleCnt="0">
        <dgm:presLayoutVars>
          <dgm:dir/>
          <dgm:resizeHandles val="exact"/>
        </dgm:presLayoutVars>
      </dgm:prSet>
      <dgm:spPr/>
    </dgm:pt>
    <dgm:pt modelId="{C83C0684-F165-4C95-86A6-E6E3B6A51BB2}" type="pres">
      <dgm:prSet presAssocID="{872DF8B9-A3C5-418A-8CEB-1EE7F3A8B17F}" presName="composite" presStyleCnt="0"/>
      <dgm:spPr/>
    </dgm:pt>
    <dgm:pt modelId="{997122E7-4F9F-4A0A-AF19-A007D8CD4011}" type="pres">
      <dgm:prSet presAssocID="{872DF8B9-A3C5-418A-8CEB-1EE7F3A8B17F}" presName="imgShp" presStyleLbl="fgImgPlace1" presStyleIdx="0" presStyleCnt="2"/>
      <dgm:spPr>
        <a:solidFill>
          <a:srgbClr val="FFFFB5"/>
        </a:solidFill>
        <a:ln w="3175">
          <a:solidFill>
            <a:schemeClr val="tx1">
              <a:lumMod val="85000"/>
              <a:lumOff val="15000"/>
            </a:schemeClr>
          </a:solidFill>
        </a:ln>
      </dgm:spPr>
    </dgm:pt>
    <dgm:pt modelId="{5D716D70-99DF-4B1A-BF6C-188144FAC9A8}" type="pres">
      <dgm:prSet presAssocID="{872DF8B9-A3C5-418A-8CEB-1EE7F3A8B17F}" presName="txShp" presStyleLbl="node1" presStyleIdx="0" presStyleCnt="2">
        <dgm:presLayoutVars>
          <dgm:bulletEnabled val="1"/>
        </dgm:presLayoutVars>
      </dgm:prSet>
      <dgm:spPr/>
    </dgm:pt>
    <dgm:pt modelId="{3681EC4F-4F48-4DCE-B0B6-C3D4DA5580D9}" type="pres">
      <dgm:prSet presAssocID="{6C6F47CA-7C8C-4CC7-9A5F-054D45A462B1}" presName="spacing" presStyleCnt="0"/>
      <dgm:spPr/>
    </dgm:pt>
    <dgm:pt modelId="{66001453-AF4E-4985-A60F-3E95140DDB41}" type="pres">
      <dgm:prSet presAssocID="{0867F67F-C361-49F5-BEEC-9E57F52B7ED6}" presName="composite" presStyleCnt="0"/>
      <dgm:spPr/>
    </dgm:pt>
    <dgm:pt modelId="{5246C99B-19B3-475A-B702-184931C21BF3}" type="pres">
      <dgm:prSet presAssocID="{0867F67F-C361-49F5-BEEC-9E57F52B7ED6}" presName="imgShp" presStyleLbl="fgImgPlace1" presStyleIdx="1" presStyleCnt="2"/>
      <dgm:spPr>
        <a:solidFill>
          <a:srgbClr val="B5FFFF"/>
        </a:solidFill>
        <a:ln w="3175">
          <a:solidFill>
            <a:schemeClr val="tx1">
              <a:lumMod val="85000"/>
              <a:lumOff val="15000"/>
            </a:schemeClr>
          </a:solidFill>
        </a:ln>
      </dgm:spPr>
    </dgm:pt>
    <dgm:pt modelId="{F4A66215-09BA-420E-8A77-95894694F923}" type="pres">
      <dgm:prSet presAssocID="{0867F67F-C361-49F5-BEEC-9E57F52B7ED6}" presName="txShp" presStyleLbl="node1" presStyleIdx="1" presStyleCnt="2">
        <dgm:presLayoutVars>
          <dgm:bulletEnabled val="1"/>
        </dgm:presLayoutVars>
      </dgm:prSet>
      <dgm:spPr/>
    </dgm:pt>
  </dgm:ptLst>
  <dgm:cxnLst>
    <dgm:cxn modelId="{89F08142-65BD-4A38-A650-D3E594184CE2}" type="presOf" srcId="{0867F67F-C361-49F5-BEEC-9E57F52B7ED6}" destId="{F4A66215-09BA-420E-8A77-95894694F923}" srcOrd="0" destOrd="0" presId="urn:microsoft.com/office/officeart/2005/8/layout/vList3"/>
    <dgm:cxn modelId="{C9F97D98-E246-47F4-AAEE-DDF88B301A1A}" type="presOf" srcId="{872DF8B9-A3C5-418A-8CEB-1EE7F3A8B17F}" destId="{5D716D70-99DF-4B1A-BF6C-188144FAC9A8}" srcOrd="0" destOrd="0" presId="urn:microsoft.com/office/officeart/2005/8/layout/vList3"/>
    <dgm:cxn modelId="{DE05F49A-A031-464C-B33C-13B32A06159F}" srcId="{75E682E4-204C-4B0F-AE18-2CCC529E2A52}" destId="{872DF8B9-A3C5-418A-8CEB-1EE7F3A8B17F}" srcOrd="0" destOrd="0" parTransId="{4EF1BC21-77C4-40BC-9ACF-05EDA75B0FB9}" sibTransId="{6C6F47CA-7C8C-4CC7-9A5F-054D45A462B1}"/>
    <dgm:cxn modelId="{C511919D-1DE0-4181-8F97-150D2ED3C512}" type="presOf" srcId="{75E682E4-204C-4B0F-AE18-2CCC529E2A52}" destId="{0A5435DE-15BD-4309-9D66-07F2332D4791}" srcOrd="0" destOrd="0" presId="urn:microsoft.com/office/officeart/2005/8/layout/vList3"/>
    <dgm:cxn modelId="{83009FC2-39B2-4B43-A9CD-AE2190825655}" srcId="{75E682E4-204C-4B0F-AE18-2CCC529E2A52}" destId="{0867F67F-C361-49F5-BEEC-9E57F52B7ED6}" srcOrd="1" destOrd="0" parTransId="{C1F39CAD-2210-4D4A-93FC-B8B499C6BF74}" sibTransId="{50B40A8F-A8AE-4970-8BD5-6BDF6A254DDF}"/>
    <dgm:cxn modelId="{BD528B03-9A67-4CD1-82EC-2A946EE19769}" type="presParOf" srcId="{0A5435DE-15BD-4309-9D66-07F2332D4791}" destId="{C83C0684-F165-4C95-86A6-E6E3B6A51BB2}" srcOrd="0" destOrd="0" presId="urn:microsoft.com/office/officeart/2005/8/layout/vList3"/>
    <dgm:cxn modelId="{37A9AE7C-1946-462F-BCE7-1A6607FC5563}" type="presParOf" srcId="{C83C0684-F165-4C95-86A6-E6E3B6A51BB2}" destId="{997122E7-4F9F-4A0A-AF19-A007D8CD4011}" srcOrd="0" destOrd="0" presId="urn:microsoft.com/office/officeart/2005/8/layout/vList3"/>
    <dgm:cxn modelId="{1E23CBB7-C1C1-47EC-95F3-6DA1C84BE0A2}" type="presParOf" srcId="{C83C0684-F165-4C95-86A6-E6E3B6A51BB2}" destId="{5D716D70-99DF-4B1A-BF6C-188144FAC9A8}" srcOrd="1" destOrd="0" presId="urn:microsoft.com/office/officeart/2005/8/layout/vList3"/>
    <dgm:cxn modelId="{055A8AD7-EA5D-4DCA-A8C9-4E9F603C7DE7}" type="presParOf" srcId="{0A5435DE-15BD-4309-9D66-07F2332D4791}" destId="{3681EC4F-4F48-4DCE-B0B6-C3D4DA5580D9}" srcOrd="1" destOrd="0" presId="urn:microsoft.com/office/officeart/2005/8/layout/vList3"/>
    <dgm:cxn modelId="{D26C8E8A-059E-4A35-9268-74C4551DF003}" type="presParOf" srcId="{0A5435DE-15BD-4309-9D66-07F2332D4791}" destId="{66001453-AF4E-4985-A60F-3E95140DDB41}" srcOrd="2" destOrd="0" presId="urn:microsoft.com/office/officeart/2005/8/layout/vList3"/>
    <dgm:cxn modelId="{1673D968-49F5-406D-BDF8-02961EC19F86}" type="presParOf" srcId="{66001453-AF4E-4985-A60F-3E95140DDB41}" destId="{5246C99B-19B3-475A-B702-184931C21BF3}" srcOrd="0" destOrd="0" presId="urn:microsoft.com/office/officeart/2005/8/layout/vList3"/>
    <dgm:cxn modelId="{C30D1FA7-99B7-48CC-A104-1A7D91D8E862}" type="presParOf" srcId="{66001453-AF4E-4985-A60F-3E95140DDB41}" destId="{F4A66215-09BA-420E-8A77-95894694F923}"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E682E4-204C-4B0F-AE18-2CCC529E2A52}" type="doc">
      <dgm:prSet loTypeId="urn:microsoft.com/office/officeart/2005/8/layout/vList3" loCatId="list" qsTypeId="urn:microsoft.com/office/officeart/2005/8/quickstyle/simple1" qsCatId="simple" csTypeId="urn:microsoft.com/office/officeart/2005/8/colors/accent1_2" csCatId="accent1" phldr="1"/>
      <dgm:spPr/>
    </dgm:pt>
    <dgm:pt modelId="{872DF8B9-A3C5-418A-8CEB-1EE7F3A8B17F}">
      <dgm:prSet phldrT="[Tekst]" custT="1"/>
      <dgm:spPr/>
      <dgm:t>
        <a:bodyPr/>
        <a:lstStyle/>
        <a:p>
          <a:r>
            <a:rPr lang="nl-NL" sz="800"/>
            <a:t>Binnen scope van Simulatie</a:t>
          </a:r>
        </a:p>
      </dgm:t>
    </dgm:pt>
    <dgm:pt modelId="{4EF1BC21-77C4-40BC-9ACF-05EDA75B0FB9}" type="parTrans" cxnId="{DE05F49A-A031-464C-B33C-13B32A06159F}">
      <dgm:prSet/>
      <dgm:spPr/>
      <dgm:t>
        <a:bodyPr/>
        <a:lstStyle/>
        <a:p>
          <a:endParaRPr lang="nl-NL"/>
        </a:p>
      </dgm:t>
    </dgm:pt>
    <dgm:pt modelId="{6C6F47CA-7C8C-4CC7-9A5F-054D45A462B1}" type="sibTrans" cxnId="{DE05F49A-A031-464C-B33C-13B32A06159F}">
      <dgm:prSet/>
      <dgm:spPr/>
      <dgm:t>
        <a:bodyPr/>
        <a:lstStyle/>
        <a:p>
          <a:endParaRPr lang="nl-NL"/>
        </a:p>
      </dgm:t>
    </dgm:pt>
    <dgm:pt modelId="{0867F67F-C361-49F5-BEEC-9E57F52B7ED6}">
      <dgm:prSet phldrT="[Tekst]" custT="1"/>
      <dgm:spPr/>
      <dgm:t>
        <a:bodyPr/>
        <a:lstStyle/>
        <a:p>
          <a:r>
            <a:rPr lang="nl-NL" sz="800"/>
            <a:t>Buiten scope van simulatie</a:t>
          </a:r>
        </a:p>
      </dgm:t>
    </dgm:pt>
    <dgm:pt modelId="{C1F39CAD-2210-4D4A-93FC-B8B499C6BF74}" type="parTrans" cxnId="{83009FC2-39B2-4B43-A9CD-AE2190825655}">
      <dgm:prSet/>
      <dgm:spPr/>
      <dgm:t>
        <a:bodyPr/>
        <a:lstStyle/>
        <a:p>
          <a:endParaRPr lang="nl-NL"/>
        </a:p>
      </dgm:t>
    </dgm:pt>
    <dgm:pt modelId="{50B40A8F-A8AE-4970-8BD5-6BDF6A254DDF}" type="sibTrans" cxnId="{83009FC2-39B2-4B43-A9CD-AE2190825655}">
      <dgm:prSet/>
      <dgm:spPr/>
      <dgm:t>
        <a:bodyPr/>
        <a:lstStyle/>
        <a:p>
          <a:endParaRPr lang="nl-NL"/>
        </a:p>
      </dgm:t>
    </dgm:pt>
    <dgm:pt modelId="{0A5435DE-15BD-4309-9D66-07F2332D4791}" type="pres">
      <dgm:prSet presAssocID="{75E682E4-204C-4B0F-AE18-2CCC529E2A52}" presName="linearFlow" presStyleCnt="0">
        <dgm:presLayoutVars>
          <dgm:dir/>
          <dgm:resizeHandles val="exact"/>
        </dgm:presLayoutVars>
      </dgm:prSet>
      <dgm:spPr/>
    </dgm:pt>
    <dgm:pt modelId="{C83C0684-F165-4C95-86A6-E6E3B6A51BB2}" type="pres">
      <dgm:prSet presAssocID="{872DF8B9-A3C5-418A-8CEB-1EE7F3A8B17F}" presName="composite" presStyleCnt="0"/>
      <dgm:spPr/>
    </dgm:pt>
    <dgm:pt modelId="{997122E7-4F9F-4A0A-AF19-A007D8CD4011}" type="pres">
      <dgm:prSet presAssocID="{872DF8B9-A3C5-418A-8CEB-1EE7F3A8B17F}" presName="imgShp" presStyleLbl="fgImgPlace1" presStyleIdx="0" presStyleCnt="2"/>
      <dgm:spPr>
        <a:solidFill>
          <a:srgbClr val="FFFFB5"/>
        </a:solidFill>
        <a:ln w="3175">
          <a:solidFill>
            <a:schemeClr val="tx1">
              <a:lumMod val="85000"/>
              <a:lumOff val="15000"/>
            </a:schemeClr>
          </a:solidFill>
        </a:ln>
      </dgm:spPr>
    </dgm:pt>
    <dgm:pt modelId="{5D716D70-99DF-4B1A-BF6C-188144FAC9A8}" type="pres">
      <dgm:prSet presAssocID="{872DF8B9-A3C5-418A-8CEB-1EE7F3A8B17F}" presName="txShp" presStyleLbl="node1" presStyleIdx="0" presStyleCnt="2">
        <dgm:presLayoutVars>
          <dgm:bulletEnabled val="1"/>
        </dgm:presLayoutVars>
      </dgm:prSet>
      <dgm:spPr/>
    </dgm:pt>
    <dgm:pt modelId="{3681EC4F-4F48-4DCE-B0B6-C3D4DA5580D9}" type="pres">
      <dgm:prSet presAssocID="{6C6F47CA-7C8C-4CC7-9A5F-054D45A462B1}" presName="spacing" presStyleCnt="0"/>
      <dgm:spPr/>
    </dgm:pt>
    <dgm:pt modelId="{66001453-AF4E-4985-A60F-3E95140DDB41}" type="pres">
      <dgm:prSet presAssocID="{0867F67F-C361-49F5-BEEC-9E57F52B7ED6}" presName="composite" presStyleCnt="0"/>
      <dgm:spPr/>
    </dgm:pt>
    <dgm:pt modelId="{5246C99B-19B3-475A-B702-184931C21BF3}" type="pres">
      <dgm:prSet presAssocID="{0867F67F-C361-49F5-BEEC-9E57F52B7ED6}" presName="imgShp" presStyleLbl="fgImgPlace1" presStyleIdx="1" presStyleCnt="2"/>
      <dgm:spPr>
        <a:solidFill>
          <a:srgbClr val="B5FFFF"/>
        </a:solidFill>
        <a:ln w="3175">
          <a:solidFill>
            <a:schemeClr val="tx1">
              <a:lumMod val="85000"/>
              <a:lumOff val="15000"/>
            </a:schemeClr>
          </a:solidFill>
        </a:ln>
      </dgm:spPr>
    </dgm:pt>
    <dgm:pt modelId="{F4A66215-09BA-420E-8A77-95894694F923}" type="pres">
      <dgm:prSet presAssocID="{0867F67F-C361-49F5-BEEC-9E57F52B7ED6}" presName="txShp" presStyleLbl="node1" presStyleIdx="1" presStyleCnt="2">
        <dgm:presLayoutVars>
          <dgm:bulletEnabled val="1"/>
        </dgm:presLayoutVars>
      </dgm:prSet>
      <dgm:spPr/>
    </dgm:pt>
  </dgm:ptLst>
  <dgm:cxnLst>
    <dgm:cxn modelId="{89F08142-65BD-4A38-A650-D3E594184CE2}" type="presOf" srcId="{0867F67F-C361-49F5-BEEC-9E57F52B7ED6}" destId="{F4A66215-09BA-420E-8A77-95894694F923}" srcOrd="0" destOrd="0" presId="urn:microsoft.com/office/officeart/2005/8/layout/vList3"/>
    <dgm:cxn modelId="{C9F97D98-E246-47F4-AAEE-DDF88B301A1A}" type="presOf" srcId="{872DF8B9-A3C5-418A-8CEB-1EE7F3A8B17F}" destId="{5D716D70-99DF-4B1A-BF6C-188144FAC9A8}" srcOrd="0" destOrd="0" presId="urn:microsoft.com/office/officeart/2005/8/layout/vList3"/>
    <dgm:cxn modelId="{DE05F49A-A031-464C-B33C-13B32A06159F}" srcId="{75E682E4-204C-4B0F-AE18-2CCC529E2A52}" destId="{872DF8B9-A3C5-418A-8CEB-1EE7F3A8B17F}" srcOrd="0" destOrd="0" parTransId="{4EF1BC21-77C4-40BC-9ACF-05EDA75B0FB9}" sibTransId="{6C6F47CA-7C8C-4CC7-9A5F-054D45A462B1}"/>
    <dgm:cxn modelId="{C511919D-1DE0-4181-8F97-150D2ED3C512}" type="presOf" srcId="{75E682E4-204C-4B0F-AE18-2CCC529E2A52}" destId="{0A5435DE-15BD-4309-9D66-07F2332D4791}" srcOrd="0" destOrd="0" presId="urn:microsoft.com/office/officeart/2005/8/layout/vList3"/>
    <dgm:cxn modelId="{83009FC2-39B2-4B43-A9CD-AE2190825655}" srcId="{75E682E4-204C-4B0F-AE18-2CCC529E2A52}" destId="{0867F67F-C361-49F5-BEEC-9E57F52B7ED6}" srcOrd="1" destOrd="0" parTransId="{C1F39CAD-2210-4D4A-93FC-B8B499C6BF74}" sibTransId="{50B40A8F-A8AE-4970-8BD5-6BDF6A254DDF}"/>
    <dgm:cxn modelId="{BD528B03-9A67-4CD1-82EC-2A946EE19769}" type="presParOf" srcId="{0A5435DE-15BD-4309-9D66-07F2332D4791}" destId="{C83C0684-F165-4C95-86A6-E6E3B6A51BB2}" srcOrd="0" destOrd="0" presId="urn:microsoft.com/office/officeart/2005/8/layout/vList3"/>
    <dgm:cxn modelId="{37A9AE7C-1946-462F-BCE7-1A6607FC5563}" type="presParOf" srcId="{C83C0684-F165-4C95-86A6-E6E3B6A51BB2}" destId="{997122E7-4F9F-4A0A-AF19-A007D8CD4011}" srcOrd="0" destOrd="0" presId="urn:microsoft.com/office/officeart/2005/8/layout/vList3"/>
    <dgm:cxn modelId="{1E23CBB7-C1C1-47EC-95F3-6DA1C84BE0A2}" type="presParOf" srcId="{C83C0684-F165-4C95-86A6-E6E3B6A51BB2}" destId="{5D716D70-99DF-4B1A-BF6C-188144FAC9A8}" srcOrd="1" destOrd="0" presId="urn:microsoft.com/office/officeart/2005/8/layout/vList3"/>
    <dgm:cxn modelId="{055A8AD7-EA5D-4DCA-A8C9-4E9F603C7DE7}" type="presParOf" srcId="{0A5435DE-15BD-4309-9D66-07F2332D4791}" destId="{3681EC4F-4F48-4DCE-B0B6-C3D4DA5580D9}" srcOrd="1" destOrd="0" presId="urn:microsoft.com/office/officeart/2005/8/layout/vList3"/>
    <dgm:cxn modelId="{D26C8E8A-059E-4A35-9268-74C4551DF003}" type="presParOf" srcId="{0A5435DE-15BD-4309-9D66-07F2332D4791}" destId="{66001453-AF4E-4985-A60F-3E95140DDB41}" srcOrd="2" destOrd="0" presId="urn:microsoft.com/office/officeart/2005/8/layout/vList3"/>
    <dgm:cxn modelId="{1673D968-49F5-406D-BDF8-02961EC19F86}" type="presParOf" srcId="{66001453-AF4E-4985-A60F-3E95140DDB41}" destId="{5246C99B-19B3-475A-B702-184931C21BF3}" srcOrd="0" destOrd="0" presId="urn:microsoft.com/office/officeart/2005/8/layout/vList3"/>
    <dgm:cxn modelId="{C30D1FA7-99B7-48CC-A104-1A7D91D8E862}" type="presParOf" srcId="{66001453-AF4E-4985-A60F-3E95140DDB41}" destId="{F4A66215-09BA-420E-8A77-95894694F923}"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E682E4-204C-4B0F-AE18-2CCC529E2A52}" type="doc">
      <dgm:prSet loTypeId="urn:microsoft.com/office/officeart/2005/8/layout/vList3" loCatId="list" qsTypeId="urn:microsoft.com/office/officeart/2005/8/quickstyle/simple1" qsCatId="simple" csTypeId="urn:microsoft.com/office/officeart/2005/8/colors/accent1_2" csCatId="accent1" phldr="1"/>
      <dgm:spPr/>
    </dgm:pt>
    <dgm:pt modelId="{872DF8B9-A3C5-418A-8CEB-1EE7F3A8B17F}">
      <dgm:prSet phldrT="[Tekst]" custT="1"/>
      <dgm:spPr/>
      <dgm:t>
        <a:bodyPr/>
        <a:lstStyle/>
        <a:p>
          <a:r>
            <a:rPr lang="nl-NL" sz="800"/>
            <a:t>Binnen scope van Simulatie</a:t>
          </a:r>
        </a:p>
      </dgm:t>
    </dgm:pt>
    <dgm:pt modelId="{4EF1BC21-77C4-40BC-9ACF-05EDA75B0FB9}" type="parTrans" cxnId="{DE05F49A-A031-464C-B33C-13B32A06159F}">
      <dgm:prSet/>
      <dgm:spPr/>
      <dgm:t>
        <a:bodyPr/>
        <a:lstStyle/>
        <a:p>
          <a:endParaRPr lang="nl-NL"/>
        </a:p>
      </dgm:t>
    </dgm:pt>
    <dgm:pt modelId="{6C6F47CA-7C8C-4CC7-9A5F-054D45A462B1}" type="sibTrans" cxnId="{DE05F49A-A031-464C-B33C-13B32A06159F}">
      <dgm:prSet/>
      <dgm:spPr/>
      <dgm:t>
        <a:bodyPr/>
        <a:lstStyle/>
        <a:p>
          <a:endParaRPr lang="nl-NL"/>
        </a:p>
      </dgm:t>
    </dgm:pt>
    <dgm:pt modelId="{0867F67F-C361-49F5-BEEC-9E57F52B7ED6}">
      <dgm:prSet phldrT="[Tekst]" custT="1"/>
      <dgm:spPr/>
      <dgm:t>
        <a:bodyPr/>
        <a:lstStyle/>
        <a:p>
          <a:r>
            <a:rPr lang="nl-NL" sz="800"/>
            <a:t>Buiten scope van simulatie</a:t>
          </a:r>
        </a:p>
      </dgm:t>
    </dgm:pt>
    <dgm:pt modelId="{C1F39CAD-2210-4D4A-93FC-B8B499C6BF74}" type="parTrans" cxnId="{83009FC2-39B2-4B43-A9CD-AE2190825655}">
      <dgm:prSet/>
      <dgm:spPr/>
      <dgm:t>
        <a:bodyPr/>
        <a:lstStyle/>
        <a:p>
          <a:endParaRPr lang="nl-NL"/>
        </a:p>
      </dgm:t>
    </dgm:pt>
    <dgm:pt modelId="{50B40A8F-A8AE-4970-8BD5-6BDF6A254DDF}" type="sibTrans" cxnId="{83009FC2-39B2-4B43-A9CD-AE2190825655}">
      <dgm:prSet/>
      <dgm:spPr/>
      <dgm:t>
        <a:bodyPr/>
        <a:lstStyle/>
        <a:p>
          <a:endParaRPr lang="nl-NL"/>
        </a:p>
      </dgm:t>
    </dgm:pt>
    <dgm:pt modelId="{0A5435DE-15BD-4309-9D66-07F2332D4791}" type="pres">
      <dgm:prSet presAssocID="{75E682E4-204C-4B0F-AE18-2CCC529E2A52}" presName="linearFlow" presStyleCnt="0">
        <dgm:presLayoutVars>
          <dgm:dir/>
          <dgm:resizeHandles val="exact"/>
        </dgm:presLayoutVars>
      </dgm:prSet>
      <dgm:spPr/>
    </dgm:pt>
    <dgm:pt modelId="{C83C0684-F165-4C95-86A6-E6E3B6A51BB2}" type="pres">
      <dgm:prSet presAssocID="{872DF8B9-A3C5-418A-8CEB-1EE7F3A8B17F}" presName="composite" presStyleCnt="0"/>
      <dgm:spPr/>
    </dgm:pt>
    <dgm:pt modelId="{997122E7-4F9F-4A0A-AF19-A007D8CD4011}" type="pres">
      <dgm:prSet presAssocID="{872DF8B9-A3C5-418A-8CEB-1EE7F3A8B17F}" presName="imgShp" presStyleLbl="fgImgPlace1" presStyleIdx="0" presStyleCnt="2"/>
      <dgm:spPr>
        <a:solidFill>
          <a:srgbClr val="FFFFB5"/>
        </a:solidFill>
        <a:ln w="3175">
          <a:solidFill>
            <a:schemeClr val="tx1">
              <a:lumMod val="85000"/>
              <a:lumOff val="15000"/>
            </a:schemeClr>
          </a:solidFill>
        </a:ln>
      </dgm:spPr>
    </dgm:pt>
    <dgm:pt modelId="{5D716D70-99DF-4B1A-BF6C-188144FAC9A8}" type="pres">
      <dgm:prSet presAssocID="{872DF8B9-A3C5-418A-8CEB-1EE7F3A8B17F}" presName="txShp" presStyleLbl="node1" presStyleIdx="0" presStyleCnt="2">
        <dgm:presLayoutVars>
          <dgm:bulletEnabled val="1"/>
        </dgm:presLayoutVars>
      </dgm:prSet>
      <dgm:spPr/>
    </dgm:pt>
    <dgm:pt modelId="{3681EC4F-4F48-4DCE-B0B6-C3D4DA5580D9}" type="pres">
      <dgm:prSet presAssocID="{6C6F47CA-7C8C-4CC7-9A5F-054D45A462B1}" presName="spacing" presStyleCnt="0"/>
      <dgm:spPr/>
    </dgm:pt>
    <dgm:pt modelId="{66001453-AF4E-4985-A60F-3E95140DDB41}" type="pres">
      <dgm:prSet presAssocID="{0867F67F-C361-49F5-BEEC-9E57F52B7ED6}" presName="composite" presStyleCnt="0"/>
      <dgm:spPr/>
    </dgm:pt>
    <dgm:pt modelId="{5246C99B-19B3-475A-B702-184931C21BF3}" type="pres">
      <dgm:prSet presAssocID="{0867F67F-C361-49F5-BEEC-9E57F52B7ED6}" presName="imgShp" presStyleLbl="fgImgPlace1" presStyleIdx="1" presStyleCnt="2"/>
      <dgm:spPr>
        <a:solidFill>
          <a:srgbClr val="B5FFFF"/>
        </a:solidFill>
        <a:ln w="3175">
          <a:solidFill>
            <a:schemeClr val="tx1">
              <a:lumMod val="85000"/>
              <a:lumOff val="15000"/>
            </a:schemeClr>
          </a:solidFill>
        </a:ln>
      </dgm:spPr>
    </dgm:pt>
    <dgm:pt modelId="{F4A66215-09BA-420E-8A77-95894694F923}" type="pres">
      <dgm:prSet presAssocID="{0867F67F-C361-49F5-BEEC-9E57F52B7ED6}" presName="txShp" presStyleLbl="node1" presStyleIdx="1" presStyleCnt="2">
        <dgm:presLayoutVars>
          <dgm:bulletEnabled val="1"/>
        </dgm:presLayoutVars>
      </dgm:prSet>
      <dgm:spPr/>
    </dgm:pt>
  </dgm:ptLst>
  <dgm:cxnLst>
    <dgm:cxn modelId="{89F08142-65BD-4A38-A650-D3E594184CE2}" type="presOf" srcId="{0867F67F-C361-49F5-BEEC-9E57F52B7ED6}" destId="{F4A66215-09BA-420E-8A77-95894694F923}" srcOrd="0" destOrd="0" presId="urn:microsoft.com/office/officeart/2005/8/layout/vList3"/>
    <dgm:cxn modelId="{C9F97D98-E246-47F4-AAEE-DDF88B301A1A}" type="presOf" srcId="{872DF8B9-A3C5-418A-8CEB-1EE7F3A8B17F}" destId="{5D716D70-99DF-4B1A-BF6C-188144FAC9A8}" srcOrd="0" destOrd="0" presId="urn:microsoft.com/office/officeart/2005/8/layout/vList3"/>
    <dgm:cxn modelId="{DE05F49A-A031-464C-B33C-13B32A06159F}" srcId="{75E682E4-204C-4B0F-AE18-2CCC529E2A52}" destId="{872DF8B9-A3C5-418A-8CEB-1EE7F3A8B17F}" srcOrd="0" destOrd="0" parTransId="{4EF1BC21-77C4-40BC-9ACF-05EDA75B0FB9}" sibTransId="{6C6F47CA-7C8C-4CC7-9A5F-054D45A462B1}"/>
    <dgm:cxn modelId="{C511919D-1DE0-4181-8F97-150D2ED3C512}" type="presOf" srcId="{75E682E4-204C-4B0F-AE18-2CCC529E2A52}" destId="{0A5435DE-15BD-4309-9D66-07F2332D4791}" srcOrd="0" destOrd="0" presId="urn:microsoft.com/office/officeart/2005/8/layout/vList3"/>
    <dgm:cxn modelId="{83009FC2-39B2-4B43-A9CD-AE2190825655}" srcId="{75E682E4-204C-4B0F-AE18-2CCC529E2A52}" destId="{0867F67F-C361-49F5-BEEC-9E57F52B7ED6}" srcOrd="1" destOrd="0" parTransId="{C1F39CAD-2210-4D4A-93FC-B8B499C6BF74}" sibTransId="{50B40A8F-A8AE-4970-8BD5-6BDF6A254DDF}"/>
    <dgm:cxn modelId="{BD528B03-9A67-4CD1-82EC-2A946EE19769}" type="presParOf" srcId="{0A5435DE-15BD-4309-9D66-07F2332D4791}" destId="{C83C0684-F165-4C95-86A6-E6E3B6A51BB2}" srcOrd="0" destOrd="0" presId="urn:microsoft.com/office/officeart/2005/8/layout/vList3"/>
    <dgm:cxn modelId="{37A9AE7C-1946-462F-BCE7-1A6607FC5563}" type="presParOf" srcId="{C83C0684-F165-4C95-86A6-E6E3B6A51BB2}" destId="{997122E7-4F9F-4A0A-AF19-A007D8CD4011}" srcOrd="0" destOrd="0" presId="urn:microsoft.com/office/officeart/2005/8/layout/vList3"/>
    <dgm:cxn modelId="{1E23CBB7-C1C1-47EC-95F3-6DA1C84BE0A2}" type="presParOf" srcId="{C83C0684-F165-4C95-86A6-E6E3B6A51BB2}" destId="{5D716D70-99DF-4B1A-BF6C-188144FAC9A8}" srcOrd="1" destOrd="0" presId="urn:microsoft.com/office/officeart/2005/8/layout/vList3"/>
    <dgm:cxn modelId="{055A8AD7-EA5D-4DCA-A8C9-4E9F603C7DE7}" type="presParOf" srcId="{0A5435DE-15BD-4309-9D66-07F2332D4791}" destId="{3681EC4F-4F48-4DCE-B0B6-C3D4DA5580D9}" srcOrd="1" destOrd="0" presId="urn:microsoft.com/office/officeart/2005/8/layout/vList3"/>
    <dgm:cxn modelId="{D26C8E8A-059E-4A35-9268-74C4551DF003}" type="presParOf" srcId="{0A5435DE-15BD-4309-9D66-07F2332D4791}" destId="{66001453-AF4E-4985-A60F-3E95140DDB41}" srcOrd="2" destOrd="0" presId="urn:microsoft.com/office/officeart/2005/8/layout/vList3"/>
    <dgm:cxn modelId="{1673D968-49F5-406D-BDF8-02961EC19F86}" type="presParOf" srcId="{66001453-AF4E-4985-A60F-3E95140DDB41}" destId="{5246C99B-19B3-475A-B702-184931C21BF3}" srcOrd="0" destOrd="0" presId="urn:microsoft.com/office/officeart/2005/8/layout/vList3"/>
    <dgm:cxn modelId="{C30D1FA7-99B7-48CC-A104-1A7D91D8E862}" type="presParOf" srcId="{66001453-AF4E-4985-A60F-3E95140DDB41}" destId="{F4A66215-09BA-420E-8A77-95894694F923}"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5E682E4-204C-4B0F-AE18-2CCC529E2A52}" type="doc">
      <dgm:prSet loTypeId="urn:microsoft.com/office/officeart/2005/8/layout/vList3" loCatId="list" qsTypeId="urn:microsoft.com/office/officeart/2005/8/quickstyle/simple1" qsCatId="simple" csTypeId="urn:microsoft.com/office/officeart/2005/8/colors/accent1_2" csCatId="accent1" phldr="1"/>
      <dgm:spPr/>
    </dgm:pt>
    <dgm:pt modelId="{872DF8B9-A3C5-418A-8CEB-1EE7F3A8B17F}">
      <dgm:prSet phldrT="[Tekst]" custT="1"/>
      <dgm:spPr/>
      <dgm:t>
        <a:bodyPr/>
        <a:lstStyle/>
        <a:p>
          <a:r>
            <a:rPr lang="nl-NL" sz="800"/>
            <a:t>Binnen scope van Simulatie</a:t>
          </a:r>
        </a:p>
      </dgm:t>
    </dgm:pt>
    <dgm:pt modelId="{4EF1BC21-77C4-40BC-9ACF-05EDA75B0FB9}" type="parTrans" cxnId="{DE05F49A-A031-464C-B33C-13B32A06159F}">
      <dgm:prSet/>
      <dgm:spPr/>
      <dgm:t>
        <a:bodyPr/>
        <a:lstStyle/>
        <a:p>
          <a:endParaRPr lang="nl-NL"/>
        </a:p>
      </dgm:t>
    </dgm:pt>
    <dgm:pt modelId="{6C6F47CA-7C8C-4CC7-9A5F-054D45A462B1}" type="sibTrans" cxnId="{DE05F49A-A031-464C-B33C-13B32A06159F}">
      <dgm:prSet/>
      <dgm:spPr/>
      <dgm:t>
        <a:bodyPr/>
        <a:lstStyle/>
        <a:p>
          <a:endParaRPr lang="nl-NL"/>
        </a:p>
      </dgm:t>
    </dgm:pt>
    <dgm:pt modelId="{0867F67F-C361-49F5-BEEC-9E57F52B7ED6}">
      <dgm:prSet phldrT="[Tekst]" custT="1"/>
      <dgm:spPr/>
      <dgm:t>
        <a:bodyPr/>
        <a:lstStyle/>
        <a:p>
          <a:r>
            <a:rPr lang="nl-NL" sz="800"/>
            <a:t>Buiten scope van simulatie</a:t>
          </a:r>
        </a:p>
      </dgm:t>
    </dgm:pt>
    <dgm:pt modelId="{C1F39CAD-2210-4D4A-93FC-B8B499C6BF74}" type="parTrans" cxnId="{83009FC2-39B2-4B43-A9CD-AE2190825655}">
      <dgm:prSet/>
      <dgm:spPr/>
      <dgm:t>
        <a:bodyPr/>
        <a:lstStyle/>
        <a:p>
          <a:endParaRPr lang="nl-NL"/>
        </a:p>
      </dgm:t>
    </dgm:pt>
    <dgm:pt modelId="{50B40A8F-A8AE-4970-8BD5-6BDF6A254DDF}" type="sibTrans" cxnId="{83009FC2-39B2-4B43-A9CD-AE2190825655}">
      <dgm:prSet/>
      <dgm:spPr/>
      <dgm:t>
        <a:bodyPr/>
        <a:lstStyle/>
        <a:p>
          <a:endParaRPr lang="nl-NL"/>
        </a:p>
      </dgm:t>
    </dgm:pt>
    <dgm:pt modelId="{0A5435DE-15BD-4309-9D66-07F2332D4791}" type="pres">
      <dgm:prSet presAssocID="{75E682E4-204C-4B0F-AE18-2CCC529E2A52}" presName="linearFlow" presStyleCnt="0">
        <dgm:presLayoutVars>
          <dgm:dir/>
          <dgm:resizeHandles val="exact"/>
        </dgm:presLayoutVars>
      </dgm:prSet>
      <dgm:spPr/>
    </dgm:pt>
    <dgm:pt modelId="{C83C0684-F165-4C95-86A6-E6E3B6A51BB2}" type="pres">
      <dgm:prSet presAssocID="{872DF8B9-A3C5-418A-8CEB-1EE7F3A8B17F}" presName="composite" presStyleCnt="0"/>
      <dgm:spPr/>
    </dgm:pt>
    <dgm:pt modelId="{997122E7-4F9F-4A0A-AF19-A007D8CD4011}" type="pres">
      <dgm:prSet presAssocID="{872DF8B9-A3C5-418A-8CEB-1EE7F3A8B17F}" presName="imgShp" presStyleLbl="fgImgPlace1" presStyleIdx="0" presStyleCnt="2"/>
      <dgm:spPr>
        <a:solidFill>
          <a:srgbClr val="FFFFB5"/>
        </a:solidFill>
        <a:ln w="3175">
          <a:solidFill>
            <a:schemeClr val="tx1">
              <a:lumMod val="85000"/>
              <a:lumOff val="15000"/>
            </a:schemeClr>
          </a:solidFill>
        </a:ln>
      </dgm:spPr>
    </dgm:pt>
    <dgm:pt modelId="{5D716D70-99DF-4B1A-BF6C-188144FAC9A8}" type="pres">
      <dgm:prSet presAssocID="{872DF8B9-A3C5-418A-8CEB-1EE7F3A8B17F}" presName="txShp" presStyleLbl="node1" presStyleIdx="0" presStyleCnt="2">
        <dgm:presLayoutVars>
          <dgm:bulletEnabled val="1"/>
        </dgm:presLayoutVars>
      </dgm:prSet>
      <dgm:spPr/>
    </dgm:pt>
    <dgm:pt modelId="{3681EC4F-4F48-4DCE-B0B6-C3D4DA5580D9}" type="pres">
      <dgm:prSet presAssocID="{6C6F47CA-7C8C-4CC7-9A5F-054D45A462B1}" presName="spacing" presStyleCnt="0"/>
      <dgm:spPr/>
    </dgm:pt>
    <dgm:pt modelId="{66001453-AF4E-4985-A60F-3E95140DDB41}" type="pres">
      <dgm:prSet presAssocID="{0867F67F-C361-49F5-BEEC-9E57F52B7ED6}" presName="composite" presStyleCnt="0"/>
      <dgm:spPr/>
    </dgm:pt>
    <dgm:pt modelId="{5246C99B-19B3-475A-B702-184931C21BF3}" type="pres">
      <dgm:prSet presAssocID="{0867F67F-C361-49F5-BEEC-9E57F52B7ED6}" presName="imgShp" presStyleLbl="fgImgPlace1" presStyleIdx="1" presStyleCnt="2"/>
      <dgm:spPr>
        <a:solidFill>
          <a:srgbClr val="B5FFFF"/>
        </a:solidFill>
        <a:ln w="3175">
          <a:solidFill>
            <a:schemeClr val="tx1">
              <a:lumMod val="85000"/>
              <a:lumOff val="15000"/>
            </a:schemeClr>
          </a:solidFill>
        </a:ln>
      </dgm:spPr>
    </dgm:pt>
    <dgm:pt modelId="{F4A66215-09BA-420E-8A77-95894694F923}" type="pres">
      <dgm:prSet presAssocID="{0867F67F-C361-49F5-BEEC-9E57F52B7ED6}" presName="txShp" presStyleLbl="node1" presStyleIdx="1" presStyleCnt="2">
        <dgm:presLayoutVars>
          <dgm:bulletEnabled val="1"/>
        </dgm:presLayoutVars>
      </dgm:prSet>
      <dgm:spPr/>
    </dgm:pt>
  </dgm:ptLst>
  <dgm:cxnLst>
    <dgm:cxn modelId="{89F08142-65BD-4A38-A650-D3E594184CE2}" type="presOf" srcId="{0867F67F-C361-49F5-BEEC-9E57F52B7ED6}" destId="{F4A66215-09BA-420E-8A77-95894694F923}" srcOrd="0" destOrd="0" presId="urn:microsoft.com/office/officeart/2005/8/layout/vList3"/>
    <dgm:cxn modelId="{C9F97D98-E246-47F4-AAEE-DDF88B301A1A}" type="presOf" srcId="{872DF8B9-A3C5-418A-8CEB-1EE7F3A8B17F}" destId="{5D716D70-99DF-4B1A-BF6C-188144FAC9A8}" srcOrd="0" destOrd="0" presId="urn:microsoft.com/office/officeart/2005/8/layout/vList3"/>
    <dgm:cxn modelId="{DE05F49A-A031-464C-B33C-13B32A06159F}" srcId="{75E682E4-204C-4B0F-AE18-2CCC529E2A52}" destId="{872DF8B9-A3C5-418A-8CEB-1EE7F3A8B17F}" srcOrd="0" destOrd="0" parTransId="{4EF1BC21-77C4-40BC-9ACF-05EDA75B0FB9}" sibTransId="{6C6F47CA-7C8C-4CC7-9A5F-054D45A462B1}"/>
    <dgm:cxn modelId="{C511919D-1DE0-4181-8F97-150D2ED3C512}" type="presOf" srcId="{75E682E4-204C-4B0F-AE18-2CCC529E2A52}" destId="{0A5435DE-15BD-4309-9D66-07F2332D4791}" srcOrd="0" destOrd="0" presId="urn:microsoft.com/office/officeart/2005/8/layout/vList3"/>
    <dgm:cxn modelId="{83009FC2-39B2-4B43-A9CD-AE2190825655}" srcId="{75E682E4-204C-4B0F-AE18-2CCC529E2A52}" destId="{0867F67F-C361-49F5-BEEC-9E57F52B7ED6}" srcOrd="1" destOrd="0" parTransId="{C1F39CAD-2210-4D4A-93FC-B8B499C6BF74}" sibTransId="{50B40A8F-A8AE-4970-8BD5-6BDF6A254DDF}"/>
    <dgm:cxn modelId="{BD528B03-9A67-4CD1-82EC-2A946EE19769}" type="presParOf" srcId="{0A5435DE-15BD-4309-9D66-07F2332D4791}" destId="{C83C0684-F165-4C95-86A6-E6E3B6A51BB2}" srcOrd="0" destOrd="0" presId="urn:microsoft.com/office/officeart/2005/8/layout/vList3"/>
    <dgm:cxn modelId="{37A9AE7C-1946-462F-BCE7-1A6607FC5563}" type="presParOf" srcId="{C83C0684-F165-4C95-86A6-E6E3B6A51BB2}" destId="{997122E7-4F9F-4A0A-AF19-A007D8CD4011}" srcOrd="0" destOrd="0" presId="urn:microsoft.com/office/officeart/2005/8/layout/vList3"/>
    <dgm:cxn modelId="{1E23CBB7-C1C1-47EC-95F3-6DA1C84BE0A2}" type="presParOf" srcId="{C83C0684-F165-4C95-86A6-E6E3B6A51BB2}" destId="{5D716D70-99DF-4B1A-BF6C-188144FAC9A8}" srcOrd="1" destOrd="0" presId="urn:microsoft.com/office/officeart/2005/8/layout/vList3"/>
    <dgm:cxn modelId="{055A8AD7-EA5D-4DCA-A8C9-4E9F603C7DE7}" type="presParOf" srcId="{0A5435DE-15BD-4309-9D66-07F2332D4791}" destId="{3681EC4F-4F48-4DCE-B0B6-C3D4DA5580D9}" srcOrd="1" destOrd="0" presId="urn:microsoft.com/office/officeart/2005/8/layout/vList3"/>
    <dgm:cxn modelId="{D26C8E8A-059E-4A35-9268-74C4551DF003}" type="presParOf" srcId="{0A5435DE-15BD-4309-9D66-07F2332D4791}" destId="{66001453-AF4E-4985-A60F-3E95140DDB41}" srcOrd="2" destOrd="0" presId="urn:microsoft.com/office/officeart/2005/8/layout/vList3"/>
    <dgm:cxn modelId="{1673D968-49F5-406D-BDF8-02961EC19F86}" type="presParOf" srcId="{66001453-AF4E-4985-A60F-3E95140DDB41}" destId="{5246C99B-19B3-475A-B702-184931C21BF3}" srcOrd="0" destOrd="0" presId="urn:microsoft.com/office/officeart/2005/8/layout/vList3"/>
    <dgm:cxn modelId="{C30D1FA7-99B7-48CC-A104-1A7D91D8E862}" type="presParOf" srcId="{66001453-AF4E-4985-A60F-3E95140DDB41}" destId="{F4A66215-09BA-420E-8A77-95894694F923}"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5E682E4-204C-4B0F-AE18-2CCC529E2A52}" type="doc">
      <dgm:prSet loTypeId="urn:microsoft.com/office/officeart/2005/8/layout/vList3" loCatId="list" qsTypeId="urn:microsoft.com/office/officeart/2005/8/quickstyle/simple1" qsCatId="simple" csTypeId="urn:microsoft.com/office/officeart/2005/8/colors/accent1_2" csCatId="accent1" phldr="1"/>
      <dgm:spPr/>
    </dgm:pt>
    <dgm:pt modelId="{0A5435DE-15BD-4309-9D66-07F2332D4791}" type="pres">
      <dgm:prSet presAssocID="{75E682E4-204C-4B0F-AE18-2CCC529E2A52}" presName="linearFlow" presStyleCnt="0">
        <dgm:presLayoutVars>
          <dgm:dir/>
          <dgm:resizeHandles val="exact"/>
        </dgm:presLayoutVars>
      </dgm:prSet>
      <dgm:spPr/>
    </dgm:pt>
  </dgm:ptLst>
  <dgm:cxnLst>
    <dgm:cxn modelId="{C511919D-1DE0-4181-8F97-150D2ED3C512}" type="presOf" srcId="{75E682E4-204C-4B0F-AE18-2CCC529E2A52}" destId="{0A5435DE-15BD-4309-9D66-07F2332D4791}" srcOrd="0"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FCB63-93DF-4ACF-8A12-9607356D9A20}">
      <dsp:nvSpPr>
        <dsp:cNvPr id="0" name=""/>
        <dsp:cNvSpPr/>
      </dsp:nvSpPr>
      <dsp:spPr>
        <a:xfrm>
          <a:off x="1323"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1</a:t>
          </a:r>
        </a:p>
      </dsp:txBody>
      <dsp:txXfrm>
        <a:off x="218110" y="319660"/>
        <a:ext cx="650361" cy="433574"/>
      </dsp:txXfrm>
    </dsp:sp>
    <dsp:sp modelId="{9F8D5BB3-EC5F-4CE9-9E6F-060585C74CE9}">
      <dsp:nvSpPr>
        <dsp:cNvPr id="0" name=""/>
        <dsp:cNvSpPr/>
      </dsp:nvSpPr>
      <dsp:spPr>
        <a:xfrm>
          <a:off x="976865"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2</a:t>
          </a:r>
        </a:p>
      </dsp:txBody>
      <dsp:txXfrm>
        <a:off x="1193652" y="319660"/>
        <a:ext cx="650361" cy="433574"/>
      </dsp:txXfrm>
    </dsp:sp>
    <dsp:sp modelId="{E84BF7B4-78EA-4135-9F3A-A2712CBF3F9F}">
      <dsp:nvSpPr>
        <dsp:cNvPr id="0" name=""/>
        <dsp:cNvSpPr/>
      </dsp:nvSpPr>
      <dsp:spPr>
        <a:xfrm>
          <a:off x="1952407"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3</a:t>
          </a:r>
        </a:p>
      </dsp:txBody>
      <dsp:txXfrm>
        <a:off x="2169194" y="319660"/>
        <a:ext cx="650361" cy="433574"/>
      </dsp:txXfrm>
    </dsp:sp>
    <dsp:sp modelId="{5DF9B23C-4027-4035-AEA0-4D14C00E3938}">
      <dsp:nvSpPr>
        <dsp:cNvPr id="0" name=""/>
        <dsp:cNvSpPr/>
      </dsp:nvSpPr>
      <dsp:spPr>
        <a:xfrm>
          <a:off x="2927948"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4</a:t>
          </a:r>
        </a:p>
      </dsp:txBody>
      <dsp:txXfrm>
        <a:off x="3144735" y="319660"/>
        <a:ext cx="650361" cy="433574"/>
      </dsp:txXfrm>
    </dsp:sp>
    <dsp:sp modelId="{3C412D1F-6030-4D6D-B165-50FD7A4D4B6E}">
      <dsp:nvSpPr>
        <dsp:cNvPr id="0" name=""/>
        <dsp:cNvSpPr/>
      </dsp:nvSpPr>
      <dsp:spPr>
        <a:xfrm>
          <a:off x="3903490"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5</a:t>
          </a:r>
        </a:p>
      </dsp:txBody>
      <dsp:txXfrm>
        <a:off x="4120277" y="319660"/>
        <a:ext cx="650361" cy="433574"/>
      </dsp:txXfrm>
    </dsp:sp>
    <dsp:sp modelId="{DAEEF10E-9879-449F-A562-635CD63B9E1C}">
      <dsp:nvSpPr>
        <dsp:cNvPr id="0" name=""/>
        <dsp:cNvSpPr/>
      </dsp:nvSpPr>
      <dsp:spPr>
        <a:xfrm>
          <a:off x="4879032"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6</a:t>
          </a:r>
        </a:p>
      </dsp:txBody>
      <dsp:txXfrm>
        <a:off x="5095819" y="319660"/>
        <a:ext cx="650361" cy="433574"/>
      </dsp:txXfrm>
    </dsp:sp>
    <dsp:sp modelId="{F745B117-799F-48EC-AA4F-4A1144EE588B}">
      <dsp:nvSpPr>
        <dsp:cNvPr id="0" name=""/>
        <dsp:cNvSpPr/>
      </dsp:nvSpPr>
      <dsp:spPr>
        <a:xfrm>
          <a:off x="5854574"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7</a:t>
          </a:r>
        </a:p>
      </dsp:txBody>
      <dsp:txXfrm>
        <a:off x="6071361" y="319660"/>
        <a:ext cx="650361" cy="433574"/>
      </dsp:txXfrm>
    </dsp:sp>
    <dsp:sp modelId="{A733B4D6-64CB-40AE-A1EC-E71EA3E6D287}">
      <dsp:nvSpPr>
        <dsp:cNvPr id="0" name=""/>
        <dsp:cNvSpPr/>
      </dsp:nvSpPr>
      <dsp:spPr>
        <a:xfrm>
          <a:off x="6830115"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8</a:t>
          </a:r>
        </a:p>
      </dsp:txBody>
      <dsp:txXfrm>
        <a:off x="7046902" y="319660"/>
        <a:ext cx="650361" cy="433574"/>
      </dsp:txXfrm>
    </dsp:sp>
    <dsp:sp modelId="{FFBB4C8B-6464-4208-B7C7-35556EA67D16}">
      <dsp:nvSpPr>
        <dsp:cNvPr id="0" name=""/>
        <dsp:cNvSpPr/>
      </dsp:nvSpPr>
      <dsp:spPr>
        <a:xfrm>
          <a:off x="7805657"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9</a:t>
          </a:r>
        </a:p>
      </dsp:txBody>
      <dsp:txXfrm>
        <a:off x="8022444" y="319660"/>
        <a:ext cx="650361" cy="433574"/>
      </dsp:txXfrm>
    </dsp:sp>
    <dsp:sp modelId="{BD27FE5F-1356-44D9-9734-DEEB7E98EF20}">
      <dsp:nvSpPr>
        <dsp:cNvPr id="0" name=""/>
        <dsp:cNvSpPr/>
      </dsp:nvSpPr>
      <dsp:spPr>
        <a:xfrm>
          <a:off x="8781199"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10</a:t>
          </a:r>
        </a:p>
      </dsp:txBody>
      <dsp:txXfrm>
        <a:off x="8997986" y="319660"/>
        <a:ext cx="650361" cy="433574"/>
      </dsp:txXfrm>
    </dsp:sp>
    <dsp:sp modelId="{F039E7F3-C0AF-43DE-8FD0-AD36B9E8AECD}">
      <dsp:nvSpPr>
        <dsp:cNvPr id="0" name=""/>
        <dsp:cNvSpPr/>
      </dsp:nvSpPr>
      <dsp:spPr>
        <a:xfrm>
          <a:off x="9756741"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11</a:t>
          </a:r>
        </a:p>
      </dsp:txBody>
      <dsp:txXfrm>
        <a:off x="9973528" y="319660"/>
        <a:ext cx="650361" cy="4335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FCB63-93DF-4ACF-8A12-9607356D9A20}">
      <dsp:nvSpPr>
        <dsp:cNvPr id="0" name=""/>
        <dsp:cNvSpPr/>
      </dsp:nvSpPr>
      <dsp:spPr>
        <a:xfrm>
          <a:off x="1323"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1</a:t>
          </a:r>
        </a:p>
      </dsp:txBody>
      <dsp:txXfrm>
        <a:off x="218110" y="319660"/>
        <a:ext cx="650361" cy="433574"/>
      </dsp:txXfrm>
    </dsp:sp>
    <dsp:sp modelId="{9F8D5BB3-EC5F-4CE9-9E6F-060585C74CE9}">
      <dsp:nvSpPr>
        <dsp:cNvPr id="0" name=""/>
        <dsp:cNvSpPr/>
      </dsp:nvSpPr>
      <dsp:spPr>
        <a:xfrm>
          <a:off x="976865"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2</a:t>
          </a:r>
        </a:p>
      </dsp:txBody>
      <dsp:txXfrm>
        <a:off x="1193652" y="319660"/>
        <a:ext cx="650361" cy="433574"/>
      </dsp:txXfrm>
    </dsp:sp>
    <dsp:sp modelId="{E84BF7B4-78EA-4135-9F3A-A2712CBF3F9F}">
      <dsp:nvSpPr>
        <dsp:cNvPr id="0" name=""/>
        <dsp:cNvSpPr/>
      </dsp:nvSpPr>
      <dsp:spPr>
        <a:xfrm>
          <a:off x="1952407"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3</a:t>
          </a:r>
        </a:p>
      </dsp:txBody>
      <dsp:txXfrm>
        <a:off x="2169194" y="319660"/>
        <a:ext cx="650361" cy="433574"/>
      </dsp:txXfrm>
    </dsp:sp>
    <dsp:sp modelId="{5DF9B23C-4027-4035-AEA0-4D14C00E3938}">
      <dsp:nvSpPr>
        <dsp:cNvPr id="0" name=""/>
        <dsp:cNvSpPr/>
      </dsp:nvSpPr>
      <dsp:spPr>
        <a:xfrm>
          <a:off x="2927948"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4</a:t>
          </a:r>
        </a:p>
      </dsp:txBody>
      <dsp:txXfrm>
        <a:off x="3144735" y="319660"/>
        <a:ext cx="650361" cy="433574"/>
      </dsp:txXfrm>
    </dsp:sp>
    <dsp:sp modelId="{3C412D1F-6030-4D6D-B165-50FD7A4D4B6E}">
      <dsp:nvSpPr>
        <dsp:cNvPr id="0" name=""/>
        <dsp:cNvSpPr/>
      </dsp:nvSpPr>
      <dsp:spPr>
        <a:xfrm>
          <a:off x="3903490"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5</a:t>
          </a:r>
        </a:p>
      </dsp:txBody>
      <dsp:txXfrm>
        <a:off x="4120277" y="319660"/>
        <a:ext cx="650361" cy="433574"/>
      </dsp:txXfrm>
    </dsp:sp>
    <dsp:sp modelId="{DAEEF10E-9879-449F-A562-635CD63B9E1C}">
      <dsp:nvSpPr>
        <dsp:cNvPr id="0" name=""/>
        <dsp:cNvSpPr/>
      </dsp:nvSpPr>
      <dsp:spPr>
        <a:xfrm>
          <a:off x="4879032"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6</a:t>
          </a:r>
        </a:p>
      </dsp:txBody>
      <dsp:txXfrm>
        <a:off x="5095819" y="319660"/>
        <a:ext cx="650361" cy="433574"/>
      </dsp:txXfrm>
    </dsp:sp>
    <dsp:sp modelId="{F745B117-799F-48EC-AA4F-4A1144EE588B}">
      <dsp:nvSpPr>
        <dsp:cNvPr id="0" name=""/>
        <dsp:cNvSpPr/>
      </dsp:nvSpPr>
      <dsp:spPr>
        <a:xfrm>
          <a:off x="5854574"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7</a:t>
          </a:r>
        </a:p>
      </dsp:txBody>
      <dsp:txXfrm>
        <a:off x="6071361" y="319660"/>
        <a:ext cx="650361" cy="433574"/>
      </dsp:txXfrm>
    </dsp:sp>
    <dsp:sp modelId="{A733B4D6-64CB-40AE-A1EC-E71EA3E6D287}">
      <dsp:nvSpPr>
        <dsp:cNvPr id="0" name=""/>
        <dsp:cNvSpPr/>
      </dsp:nvSpPr>
      <dsp:spPr>
        <a:xfrm>
          <a:off x="6830115"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8</a:t>
          </a:r>
        </a:p>
      </dsp:txBody>
      <dsp:txXfrm>
        <a:off x="7046902" y="319660"/>
        <a:ext cx="650361" cy="433574"/>
      </dsp:txXfrm>
    </dsp:sp>
    <dsp:sp modelId="{FFBB4C8B-6464-4208-B7C7-35556EA67D16}">
      <dsp:nvSpPr>
        <dsp:cNvPr id="0" name=""/>
        <dsp:cNvSpPr/>
      </dsp:nvSpPr>
      <dsp:spPr>
        <a:xfrm>
          <a:off x="7805657"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9</a:t>
          </a:r>
        </a:p>
      </dsp:txBody>
      <dsp:txXfrm>
        <a:off x="8022444" y="319660"/>
        <a:ext cx="650361" cy="433574"/>
      </dsp:txXfrm>
    </dsp:sp>
    <dsp:sp modelId="{BD27FE5F-1356-44D9-9734-DEEB7E98EF20}">
      <dsp:nvSpPr>
        <dsp:cNvPr id="0" name=""/>
        <dsp:cNvSpPr/>
      </dsp:nvSpPr>
      <dsp:spPr>
        <a:xfrm>
          <a:off x="8781199"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10</a:t>
          </a:r>
        </a:p>
      </dsp:txBody>
      <dsp:txXfrm>
        <a:off x="8997986" y="319660"/>
        <a:ext cx="650361" cy="433574"/>
      </dsp:txXfrm>
    </dsp:sp>
    <dsp:sp modelId="{F039E7F3-C0AF-43DE-8FD0-AD36B9E8AECD}">
      <dsp:nvSpPr>
        <dsp:cNvPr id="0" name=""/>
        <dsp:cNvSpPr/>
      </dsp:nvSpPr>
      <dsp:spPr>
        <a:xfrm>
          <a:off x="9756741"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11</a:t>
          </a:r>
        </a:p>
      </dsp:txBody>
      <dsp:txXfrm>
        <a:off x="9973528" y="319660"/>
        <a:ext cx="650361" cy="43357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FCB63-93DF-4ACF-8A12-9607356D9A20}">
      <dsp:nvSpPr>
        <dsp:cNvPr id="0" name=""/>
        <dsp:cNvSpPr/>
      </dsp:nvSpPr>
      <dsp:spPr>
        <a:xfrm>
          <a:off x="1323"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1</a:t>
          </a:r>
        </a:p>
      </dsp:txBody>
      <dsp:txXfrm>
        <a:off x="218110" y="319660"/>
        <a:ext cx="650361" cy="433574"/>
      </dsp:txXfrm>
    </dsp:sp>
    <dsp:sp modelId="{9F8D5BB3-EC5F-4CE9-9E6F-060585C74CE9}">
      <dsp:nvSpPr>
        <dsp:cNvPr id="0" name=""/>
        <dsp:cNvSpPr/>
      </dsp:nvSpPr>
      <dsp:spPr>
        <a:xfrm>
          <a:off x="976865"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2</a:t>
          </a:r>
        </a:p>
      </dsp:txBody>
      <dsp:txXfrm>
        <a:off x="1193652" y="319660"/>
        <a:ext cx="650361" cy="433574"/>
      </dsp:txXfrm>
    </dsp:sp>
    <dsp:sp modelId="{E84BF7B4-78EA-4135-9F3A-A2712CBF3F9F}">
      <dsp:nvSpPr>
        <dsp:cNvPr id="0" name=""/>
        <dsp:cNvSpPr/>
      </dsp:nvSpPr>
      <dsp:spPr>
        <a:xfrm>
          <a:off x="1952407"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3</a:t>
          </a:r>
        </a:p>
      </dsp:txBody>
      <dsp:txXfrm>
        <a:off x="2169194" y="319660"/>
        <a:ext cx="650361" cy="433574"/>
      </dsp:txXfrm>
    </dsp:sp>
    <dsp:sp modelId="{5DF9B23C-4027-4035-AEA0-4D14C00E3938}">
      <dsp:nvSpPr>
        <dsp:cNvPr id="0" name=""/>
        <dsp:cNvSpPr/>
      </dsp:nvSpPr>
      <dsp:spPr>
        <a:xfrm>
          <a:off x="2927948"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4</a:t>
          </a:r>
        </a:p>
      </dsp:txBody>
      <dsp:txXfrm>
        <a:off x="3144735" y="319660"/>
        <a:ext cx="650361" cy="433574"/>
      </dsp:txXfrm>
    </dsp:sp>
    <dsp:sp modelId="{3C412D1F-6030-4D6D-B165-50FD7A4D4B6E}">
      <dsp:nvSpPr>
        <dsp:cNvPr id="0" name=""/>
        <dsp:cNvSpPr/>
      </dsp:nvSpPr>
      <dsp:spPr>
        <a:xfrm>
          <a:off x="3903490"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5</a:t>
          </a:r>
        </a:p>
      </dsp:txBody>
      <dsp:txXfrm>
        <a:off x="4120277" y="319660"/>
        <a:ext cx="650361" cy="433574"/>
      </dsp:txXfrm>
    </dsp:sp>
    <dsp:sp modelId="{DAEEF10E-9879-449F-A562-635CD63B9E1C}">
      <dsp:nvSpPr>
        <dsp:cNvPr id="0" name=""/>
        <dsp:cNvSpPr/>
      </dsp:nvSpPr>
      <dsp:spPr>
        <a:xfrm>
          <a:off x="4879032"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6</a:t>
          </a:r>
        </a:p>
      </dsp:txBody>
      <dsp:txXfrm>
        <a:off x="5095819" y="319660"/>
        <a:ext cx="650361" cy="433574"/>
      </dsp:txXfrm>
    </dsp:sp>
    <dsp:sp modelId="{F745B117-799F-48EC-AA4F-4A1144EE588B}">
      <dsp:nvSpPr>
        <dsp:cNvPr id="0" name=""/>
        <dsp:cNvSpPr/>
      </dsp:nvSpPr>
      <dsp:spPr>
        <a:xfrm>
          <a:off x="5854574"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7</a:t>
          </a:r>
        </a:p>
      </dsp:txBody>
      <dsp:txXfrm>
        <a:off x="6071361" y="319660"/>
        <a:ext cx="650361" cy="433574"/>
      </dsp:txXfrm>
    </dsp:sp>
    <dsp:sp modelId="{A733B4D6-64CB-40AE-A1EC-E71EA3E6D287}">
      <dsp:nvSpPr>
        <dsp:cNvPr id="0" name=""/>
        <dsp:cNvSpPr/>
      </dsp:nvSpPr>
      <dsp:spPr>
        <a:xfrm>
          <a:off x="6830115"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8</a:t>
          </a:r>
        </a:p>
      </dsp:txBody>
      <dsp:txXfrm>
        <a:off x="7046902" y="319660"/>
        <a:ext cx="650361" cy="433574"/>
      </dsp:txXfrm>
    </dsp:sp>
    <dsp:sp modelId="{FFBB4C8B-6464-4208-B7C7-35556EA67D16}">
      <dsp:nvSpPr>
        <dsp:cNvPr id="0" name=""/>
        <dsp:cNvSpPr/>
      </dsp:nvSpPr>
      <dsp:spPr>
        <a:xfrm>
          <a:off x="7805657"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9</a:t>
          </a:r>
        </a:p>
      </dsp:txBody>
      <dsp:txXfrm>
        <a:off x="8022444" y="319660"/>
        <a:ext cx="650361" cy="433574"/>
      </dsp:txXfrm>
    </dsp:sp>
    <dsp:sp modelId="{BD27FE5F-1356-44D9-9734-DEEB7E98EF20}">
      <dsp:nvSpPr>
        <dsp:cNvPr id="0" name=""/>
        <dsp:cNvSpPr/>
      </dsp:nvSpPr>
      <dsp:spPr>
        <a:xfrm>
          <a:off x="8781199"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10</a:t>
          </a:r>
        </a:p>
      </dsp:txBody>
      <dsp:txXfrm>
        <a:off x="8997986" y="319660"/>
        <a:ext cx="650361" cy="433574"/>
      </dsp:txXfrm>
    </dsp:sp>
    <dsp:sp modelId="{F039E7F3-C0AF-43DE-8FD0-AD36B9E8AECD}">
      <dsp:nvSpPr>
        <dsp:cNvPr id="0" name=""/>
        <dsp:cNvSpPr/>
      </dsp:nvSpPr>
      <dsp:spPr>
        <a:xfrm>
          <a:off x="9756741"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11</a:t>
          </a:r>
        </a:p>
      </dsp:txBody>
      <dsp:txXfrm>
        <a:off x="9973528" y="319660"/>
        <a:ext cx="650361" cy="43357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FCB63-93DF-4ACF-8A12-9607356D9A20}">
      <dsp:nvSpPr>
        <dsp:cNvPr id="0" name=""/>
        <dsp:cNvSpPr/>
      </dsp:nvSpPr>
      <dsp:spPr>
        <a:xfrm>
          <a:off x="1323"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1</a:t>
          </a:r>
        </a:p>
      </dsp:txBody>
      <dsp:txXfrm>
        <a:off x="218110" y="319660"/>
        <a:ext cx="650361" cy="433574"/>
      </dsp:txXfrm>
    </dsp:sp>
    <dsp:sp modelId="{9F8D5BB3-EC5F-4CE9-9E6F-060585C74CE9}">
      <dsp:nvSpPr>
        <dsp:cNvPr id="0" name=""/>
        <dsp:cNvSpPr/>
      </dsp:nvSpPr>
      <dsp:spPr>
        <a:xfrm>
          <a:off x="976865"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2</a:t>
          </a:r>
        </a:p>
      </dsp:txBody>
      <dsp:txXfrm>
        <a:off x="1193652" y="319660"/>
        <a:ext cx="650361" cy="433574"/>
      </dsp:txXfrm>
    </dsp:sp>
    <dsp:sp modelId="{E84BF7B4-78EA-4135-9F3A-A2712CBF3F9F}">
      <dsp:nvSpPr>
        <dsp:cNvPr id="0" name=""/>
        <dsp:cNvSpPr/>
      </dsp:nvSpPr>
      <dsp:spPr>
        <a:xfrm>
          <a:off x="1952407"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3</a:t>
          </a:r>
        </a:p>
      </dsp:txBody>
      <dsp:txXfrm>
        <a:off x="2169194" y="319660"/>
        <a:ext cx="650361" cy="433574"/>
      </dsp:txXfrm>
    </dsp:sp>
    <dsp:sp modelId="{5DF9B23C-4027-4035-AEA0-4D14C00E3938}">
      <dsp:nvSpPr>
        <dsp:cNvPr id="0" name=""/>
        <dsp:cNvSpPr/>
      </dsp:nvSpPr>
      <dsp:spPr>
        <a:xfrm>
          <a:off x="2927948"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4</a:t>
          </a:r>
        </a:p>
      </dsp:txBody>
      <dsp:txXfrm>
        <a:off x="3144735" y="319660"/>
        <a:ext cx="650361" cy="433574"/>
      </dsp:txXfrm>
    </dsp:sp>
    <dsp:sp modelId="{3C412D1F-6030-4D6D-B165-50FD7A4D4B6E}">
      <dsp:nvSpPr>
        <dsp:cNvPr id="0" name=""/>
        <dsp:cNvSpPr/>
      </dsp:nvSpPr>
      <dsp:spPr>
        <a:xfrm>
          <a:off x="3903490"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5</a:t>
          </a:r>
        </a:p>
      </dsp:txBody>
      <dsp:txXfrm>
        <a:off x="4120277" y="319660"/>
        <a:ext cx="650361" cy="433574"/>
      </dsp:txXfrm>
    </dsp:sp>
    <dsp:sp modelId="{DAEEF10E-9879-449F-A562-635CD63B9E1C}">
      <dsp:nvSpPr>
        <dsp:cNvPr id="0" name=""/>
        <dsp:cNvSpPr/>
      </dsp:nvSpPr>
      <dsp:spPr>
        <a:xfrm>
          <a:off x="4879032"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6</a:t>
          </a:r>
        </a:p>
      </dsp:txBody>
      <dsp:txXfrm>
        <a:off x="5095819" y="319660"/>
        <a:ext cx="650361" cy="433574"/>
      </dsp:txXfrm>
    </dsp:sp>
    <dsp:sp modelId="{F745B117-799F-48EC-AA4F-4A1144EE588B}">
      <dsp:nvSpPr>
        <dsp:cNvPr id="0" name=""/>
        <dsp:cNvSpPr/>
      </dsp:nvSpPr>
      <dsp:spPr>
        <a:xfrm>
          <a:off x="5854574"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7</a:t>
          </a:r>
        </a:p>
      </dsp:txBody>
      <dsp:txXfrm>
        <a:off x="6071361" y="319660"/>
        <a:ext cx="650361" cy="433574"/>
      </dsp:txXfrm>
    </dsp:sp>
    <dsp:sp modelId="{A733B4D6-64CB-40AE-A1EC-E71EA3E6D287}">
      <dsp:nvSpPr>
        <dsp:cNvPr id="0" name=""/>
        <dsp:cNvSpPr/>
      </dsp:nvSpPr>
      <dsp:spPr>
        <a:xfrm>
          <a:off x="6830115"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8</a:t>
          </a:r>
        </a:p>
      </dsp:txBody>
      <dsp:txXfrm>
        <a:off x="7046902" y="319660"/>
        <a:ext cx="650361" cy="433574"/>
      </dsp:txXfrm>
    </dsp:sp>
    <dsp:sp modelId="{FFBB4C8B-6464-4208-B7C7-35556EA67D16}">
      <dsp:nvSpPr>
        <dsp:cNvPr id="0" name=""/>
        <dsp:cNvSpPr/>
      </dsp:nvSpPr>
      <dsp:spPr>
        <a:xfrm>
          <a:off x="7805657"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9</a:t>
          </a:r>
        </a:p>
      </dsp:txBody>
      <dsp:txXfrm>
        <a:off x="8022444" y="319660"/>
        <a:ext cx="650361" cy="433574"/>
      </dsp:txXfrm>
    </dsp:sp>
    <dsp:sp modelId="{BD27FE5F-1356-44D9-9734-DEEB7E98EF20}">
      <dsp:nvSpPr>
        <dsp:cNvPr id="0" name=""/>
        <dsp:cNvSpPr/>
      </dsp:nvSpPr>
      <dsp:spPr>
        <a:xfrm>
          <a:off x="8781199"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10</a:t>
          </a:r>
        </a:p>
      </dsp:txBody>
      <dsp:txXfrm>
        <a:off x="8997986" y="319660"/>
        <a:ext cx="650361" cy="433574"/>
      </dsp:txXfrm>
    </dsp:sp>
    <dsp:sp modelId="{F039E7F3-C0AF-43DE-8FD0-AD36B9E8AECD}">
      <dsp:nvSpPr>
        <dsp:cNvPr id="0" name=""/>
        <dsp:cNvSpPr/>
      </dsp:nvSpPr>
      <dsp:spPr>
        <a:xfrm>
          <a:off x="9756741"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11</a:t>
          </a:r>
        </a:p>
      </dsp:txBody>
      <dsp:txXfrm>
        <a:off x="9973528" y="319660"/>
        <a:ext cx="650361" cy="433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FCB63-93DF-4ACF-8A12-9607356D9A20}">
      <dsp:nvSpPr>
        <dsp:cNvPr id="0" name=""/>
        <dsp:cNvSpPr/>
      </dsp:nvSpPr>
      <dsp:spPr>
        <a:xfrm>
          <a:off x="1323"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1</a:t>
          </a:r>
        </a:p>
      </dsp:txBody>
      <dsp:txXfrm>
        <a:off x="218110" y="319660"/>
        <a:ext cx="650361" cy="433574"/>
      </dsp:txXfrm>
    </dsp:sp>
    <dsp:sp modelId="{9F8D5BB3-EC5F-4CE9-9E6F-060585C74CE9}">
      <dsp:nvSpPr>
        <dsp:cNvPr id="0" name=""/>
        <dsp:cNvSpPr/>
      </dsp:nvSpPr>
      <dsp:spPr>
        <a:xfrm>
          <a:off x="976865"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2</a:t>
          </a:r>
        </a:p>
      </dsp:txBody>
      <dsp:txXfrm>
        <a:off x="1193652" y="319660"/>
        <a:ext cx="650361" cy="433574"/>
      </dsp:txXfrm>
    </dsp:sp>
    <dsp:sp modelId="{E84BF7B4-78EA-4135-9F3A-A2712CBF3F9F}">
      <dsp:nvSpPr>
        <dsp:cNvPr id="0" name=""/>
        <dsp:cNvSpPr/>
      </dsp:nvSpPr>
      <dsp:spPr>
        <a:xfrm>
          <a:off x="1952407"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3</a:t>
          </a:r>
        </a:p>
      </dsp:txBody>
      <dsp:txXfrm>
        <a:off x="2169194" y="319660"/>
        <a:ext cx="650361" cy="433574"/>
      </dsp:txXfrm>
    </dsp:sp>
    <dsp:sp modelId="{5DF9B23C-4027-4035-AEA0-4D14C00E3938}">
      <dsp:nvSpPr>
        <dsp:cNvPr id="0" name=""/>
        <dsp:cNvSpPr/>
      </dsp:nvSpPr>
      <dsp:spPr>
        <a:xfrm>
          <a:off x="2927948"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4</a:t>
          </a:r>
        </a:p>
      </dsp:txBody>
      <dsp:txXfrm>
        <a:off x="3144735" y="319660"/>
        <a:ext cx="650361" cy="433574"/>
      </dsp:txXfrm>
    </dsp:sp>
    <dsp:sp modelId="{3C412D1F-6030-4D6D-B165-50FD7A4D4B6E}">
      <dsp:nvSpPr>
        <dsp:cNvPr id="0" name=""/>
        <dsp:cNvSpPr/>
      </dsp:nvSpPr>
      <dsp:spPr>
        <a:xfrm>
          <a:off x="3903490"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5</a:t>
          </a:r>
        </a:p>
      </dsp:txBody>
      <dsp:txXfrm>
        <a:off x="4120277" y="319660"/>
        <a:ext cx="650361" cy="433574"/>
      </dsp:txXfrm>
    </dsp:sp>
    <dsp:sp modelId="{DAEEF10E-9879-449F-A562-635CD63B9E1C}">
      <dsp:nvSpPr>
        <dsp:cNvPr id="0" name=""/>
        <dsp:cNvSpPr/>
      </dsp:nvSpPr>
      <dsp:spPr>
        <a:xfrm>
          <a:off x="4879032"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6</a:t>
          </a:r>
        </a:p>
      </dsp:txBody>
      <dsp:txXfrm>
        <a:off x="5095819" y="319660"/>
        <a:ext cx="650361" cy="433574"/>
      </dsp:txXfrm>
    </dsp:sp>
    <dsp:sp modelId="{F745B117-799F-48EC-AA4F-4A1144EE588B}">
      <dsp:nvSpPr>
        <dsp:cNvPr id="0" name=""/>
        <dsp:cNvSpPr/>
      </dsp:nvSpPr>
      <dsp:spPr>
        <a:xfrm>
          <a:off x="5854574"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7</a:t>
          </a:r>
        </a:p>
      </dsp:txBody>
      <dsp:txXfrm>
        <a:off x="6071361" y="319660"/>
        <a:ext cx="650361" cy="433574"/>
      </dsp:txXfrm>
    </dsp:sp>
    <dsp:sp modelId="{A733B4D6-64CB-40AE-A1EC-E71EA3E6D287}">
      <dsp:nvSpPr>
        <dsp:cNvPr id="0" name=""/>
        <dsp:cNvSpPr/>
      </dsp:nvSpPr>
      <dsp:spPr>
        <a:xfrm>
          <a:off x="6830115"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8</a:t>
          </a:r>
        </a:p>
      </dsp:txBody>
      <dsp:txXfrm>
        <a:off x="7046902" y="319660"/>
        <a:ext cx="650361" cy="433574"/>
      </dsp:txXfrm>
    </dsp:sp>
    <dsp:sp modelId="{FFBB4C8B-6464-4208-B7C7-35556EA67D16}">
      <dsp:nvSpPr>
        <dsp:cNvPr id="0" name=""/>
        <dsp:cNvSpPr/>
      </dsp:nvSpPr>
      <dsp:spPr>
        <a:xfrm>
          <a:off x="7805657"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9</a:t>
          </a:r>
        </a:p>
      </dsp:txBody>
      <dsp:txXfrm>
        <a:off x="8022444" y="319660"/>
        <a:ext cx="650361" cy="433574"/>
      </dsp:txXfrm>
    </dsp:sp>
    <dsp:sp modelId="{BD27FE5F-1356-44D9-9734-DEEB7E98EF20}">
      <dsp:nvSpPr>
        <dsp:cNvPr id="0" name=""/>
        <dsp:cNvSpPr/>
      </dsp:nvSpPr>
      <dsp:spPr>
        <a:xfrm>
          <a:off x="8781199"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10</a:t>
          </a:r>
        </a:p>
      </dsp:txBody>
      <dsp:txXfrm>
        <a:off x="8997986" y="319660"/>
        <a:ext cx="650361" cy="433574"/>
      </dsp:txXfrm>
    </dsp:sp>
    <dsp:sp modelId="{F039E7F3-C0AF-43DE-8FD0-AD36B9E8AECD}">
      <dsp:nvSpPr>
        <dsp:cNvPr id="0" name=""/>
        <dsp:cNvSpPr/>
      </dsp:nvSpPr>
      <dsp:spPr>
        <a:xfrm>
          <a:off x="9756741"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11</a:t>
          </a:r>
        </a:p>
      </dsp:txBody>
      <dsp:txXfrm>
        <a:off x="9973528" y="319660"/>
        <a:ext cx="650361" cy="4335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FCB63-93DF-4ACF-8A12-9607356D9A20}">
      <dsp:nvSpPr>
        <dsp:cNvPr id="0" name=""/>
        <dsp:cNvSpPr/>
      </dsp:nvSpPr>
      <dsp:spPr>
        <a:xfrm>
          <a:off x="1323"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1</a:t>
          </a:r>
        </a:p>
      </dsp:txBody>
      <dsp:txXfrm>
        <a:off x="218110" y="319660"/>
        <a:ext cx="650361" cy="433574"/>
      </dsp:txXfrm>
    </dsp:sp>
    <dsp:sp modelId="{9F8D5BB3-EC5F-4CE9-9E6F-060585C74CE9}">
      <dsp:nvSpPr>
        <dsp:cNvPr id="0" name=""/>
        <dsp:cNvSpPr/>
      </dsp:nvSpPr>
      <dsp:spPr>
        <a:xfrm>
          <a:off x="976865"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2</a:t>
          </a:r>
        </a:p>
      </dsp:txBody>
      <dsp:txXfrm>
        <a:off x="1193652" y="319660"/>
        <a:ext cx="650361" cy="433574"/>
      </dsp:txXfrm>
    </dsp:sp>
    <dsp:sp modelId="{E84BF7B4-78EA-4135-9F3A-A2712CBF3F9F}">
      <dsp:nvSpPr>
        <dsp:cNvPr id="0" name=""/>
        <dsp:cNvSpPr/>
      </dsp:nvSpPr>
      <dsp:spPr>
        <a:xfrm>
          <a:off x="1952407"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3</a:t>
          </a:r>
        </a:p>
      </dsp:txBody>
      <dsp:txXfrm>
        <a:off x="2169194" y="319660"/>
        <a:ext cx="650361" cy="433574"/>
      </dsp:txXfrm>
    </dsp:sp>
    <dsp:sp modelId="{5DF9B23C-4027-4035-AEA0-4D14C00E3938}">
      <dsp:nvSpPr>
        <dsp:cNvPr id="0" name=""/>
        <dsp:cNvSpPr/>
      </dsp:nvSpPr>
      <dsp:spPr>
        <a:xfrm>
          <a:off x="2927948"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4</a:t>
          </a:r>
        </a:p>
      </dsp:txBody>
      <dsp:txXfrm>
        <a:off x="3144735" y="319660"/>
        <a:ext cx="650361" cy="433574"/>
      </dsp:txXfrm>
    </dsp:sp>
    <dsp:sp modelId="{3C412D1F-6030-4D6D-B165-50FD7A4D4B6E}">
      <dsp:nvSpPr>
        <dsp:cNvPr id="0" name=""/>
        <dsp:cNvSpPr/>
      </dsp:nvSpPr>
      <dsp:spPr>
        <a:xfrm>
          <a:off x="3903490"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5</a:t>
          </a:r>
        </a:p>
      </dsp:txBody>
      <dsp:txXfrm>
        <a:off x="4120277" y="319660"/>
        <a:ext cx="650361" cy="433574"/>
      </dsp:txXfrm>
    </dsp:sp>
    <dsp:sp modelId="{DAEEF10E-9879-449F-A562-635CD63B9E1C}">
      <dsp:nvSpPr>
        <dsp:cNvPr id="0" name=""/>
        <dsp:cNvSpPr/>
      </dsp:nvSpPr>
      <dsp:spPr>
        <a:xfrm>
          <a:off x="4879032"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6</a:t>
          </a:r>
        </a:p>
      </dsp:txBody>
      <dsp:txXfrm>
        <a:off x="5095819" y="319660"/>
        <a:ext cx="650361" cy="433574"/>
      </dsp:txXfrm>
    </dsp:sp>
    <dsp:sp modelId="{F745B117-799F-48EC-AA4F-4A1144EE588B}">
      <dsp:nvSpPr>
        <dsp:cNvPr id="0" name=""/>
        <dsp:cNvSpPr/>
      </dsp:nvSpPr>
      <dsp:spPr>
        <a:xfrm>
          <a:off x="5854574"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7</a:t>
          </a:r>
        </a:p>
      </dsp:txBody>
      <dsp:txXfrm>
        <a:off x="6071361" y="319660"/>
        <a:ext cx="650361" cy="433574"/>
      </dsp:txXfrm>
    </dsp:sp>
    <dsp:sp modelId="{A733B4D6-64CB-40AE-A1EC-E71EA3E6D287}">
      <dsp:nvSpPr>
        <dsp:cNvPr id="0" name=""/>
        <dsp:cNvSpPr/>
      </dsp:nvSpPr>
      <dsp:spPr>
        <a:xfrm>
          <a:off x="6830115"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8</a:t>
          </a:r>
        </a:p>
      </dsp:txBody>
      <dsp:txXfrm>
        <a:off x="7046902" y="319660"/>
        <a:ext cx="650361" cy="433574"/>
      </dsp:txXfrm>
    </dsp:sp>
    <dsp:sp modelId="{FFBB4C8B-6464-4208-B7C7-35556EA67D16}">
      <dsp:nvSpPr>
        <dsp:cNvPr id="0" name=""/>
        <dsp:cNvSpPr/>
      </dsp:nvSpPr>
      <dsp:spPr>
        <a:xfrm>
          <a:off x="7805657"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9</a:t>
          </a:r>
        </a:p>
      </dsp:txBody>
      <dsp:txXfrm>
        <a:off x="8022444" y="319660"/>
        <a:ext cx="650361" cy="433574"/>
      </dsp:txXfrm>
    </dsp:sp>
    <dsp:sp modelId="{BD27FE5F-1356-44D9-9734-DEEB7E98EF20}">
      <dsp:nvSpPr>
        <dsp:cNvPr id="0" name=""/>
        <dsp:cNvSpPr/>
      </dsp:nvSpPr>
      <dsp:spPr>
        <a:xfrm>
          <a:off x="8781199"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10</a:t>
          </a:r>
        </a:p>
      </dsp:txBody>
      <dsp:txXfrm>
        <a:off x="8997986" y="319660"/>
        <a:ext cx="650361" cy="433574"/>
      </dsp:txXfrm>
    </dsp:sp>
    <dsp:sp modelId="{F039E7F3-C0AF-43DE-8FD0-AD36B9E8AECD}">
      <dsp:nvSpPr>
        <dsp:cNvPr id="0" name=""/>
        <dsp:cNvSpPr/>
      </dsp:nvSpPr>
      <dsp:spPr>
        <a:xfrm>
          <a:off x="9756741" y="319660"/>
          <a:ext cx="1083935" cy="43357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nl-NL" sz="1000" kern="1200"/>
            <a:t>Stap 11</a:t>
          </a:r>
        </a:p>
      </dsp:txBody>
      <dsp:txXfrm>
        <a:off x="9973528" y="319660"/>
        <a:ext cx="650361" cy="4335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16D70-99DF-4B1A-BF6C-188144FAC9A8}">
      <dsp:nvSpPr>
        <dsp:cNvPr id="0" name=""/>
        <dsp:cNvSpPr/>
      </dsp:nvSpPr>
      <dsp:spPr>
        <a:xfrm rot="10800000">
          <a:off x="431226" y="61"/>
          <a:ext cx="1488359" cy="22535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376" tIns="30480" rIns="56896" bIns="30480" numCol="1" spcCol="1270" anchor="ctr" anchorCtr="0">
          <a:noAutofit/>
        </a:bodyPr>
        <a:lstStyle/>
        <a:p>
          <a:pPr marL="0" lvl="0" indent="0" algn="ctr" defTabSz="355600">
            <a:lnSpc>
              <a:spcPct val="90000"/>
            </a:lnSpc>
            <a:spcBef>
              <a:spcPct val="0"/>
            </a:spcBef>
            <a:spcAft>
              <a:spcPct val="35000"/>
            </a:spcAft>
            <a:buNone/>
          </a:pPr>
          <a:r>
            <a:rPr lang="nl-NL" sz="800" kern="1200"/>
            <a:t>Binnen scope van Simulatie</a:t>
          </a:r>
        </a:p>
      </dsp:txBody>
      <dsp:txXfrm rot="10800000">
        <a:off x="487565" y="61"/>
        <a:ext cx="1432020" cy="225355"/>
      </dsp:txXfrm>
    </dsp:sp>
    <dsp:sp modelId="{997122E7-4F9F-4A0A-AF19-A007D8CD4011}">
      <dsp:nvSpPr>
        <dsp:cNvPr id="0" name=""/>
        <dsp:cNvSpPr/>
      </dsp:nvSpPr>
      <dsp:spPr>
        <a:xfrm>
          <a:off x="318548" y="61"/>
          <a:ext cx="225355" cy="225355"/>
        </a:xfrm>
        <a:prstGeom prst="ellipse">
          <a:avLst/>
        </a:prstGeom>
        <a:solidFill>
          <a:srgbClr val="FFFFB5"/>
        </a:solidFill>
        <a:ln w="3175" cap="flat" cmpd="sng" algn="ctr">
          <a:solidFill>
            <a:schemeClr val="tx1">
              <a:lumMod val="85000"/>
              <a:lumOff val="15000"/>
            </a:schemeClr>
          </a:solidFill>
          <a:prstDash val="solid"/>
          <a:miter lim="800000"/>
        </a:ln>
        <a:effectLst/>
      </dsp:spPr>
      <dsp:style>
        <a:lnRef idx="2">
          <a:scrgbClr r="0" g="0" b="0"/>
        </a:lnRef>
        <a:fillRef idx="1">
          <a:scrgbClr r="0" g="0" b="0"/>
        </a:fillRef>
        <a:effectRef idx="0">
          <a:scrgbClr r="0" g="0" b="0"/>
        </a:effectRef>
        <a:fontRef idx="minor"/>
      </dsp:style>
    </dsp:sp>
    <dsp:sp modelId="{F4A66215-09BA-420E-8A77-95894694F923}">
      <dsp:nvSpPr>
        <dsp:cNvPr id="0" name=""/>
        <dsp:cNvSpPr/>
      </dsp:nvSpPr>
      <dsp:spPr>
        <a:xfrm rot="10800000">
          <a:off x="431226" y="281756"/>
          <a:ext cx="1488359" cy="22535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376" tIns="30480" rIns="56896" bIns="30480" numCol="1" spcCol="1270" anchor="ctr" anchorCtr="0">
          <a:noAutofit/>
        </a:bodyPr>
        <a:lstStyle/>
        <a:p>
          <a:pPr marL="0" lvl="0" indent="0" algn="ctr" defTabSz="355600">
            <a:lnSpc>
              <a:spcPct val="90000"/>
            </a:lnSpc>
            <a:spcBef>
              <a:spcPct val="0"/>
            </a:spcBef>
            <a:spcAft>
              <a:spcPct val="35000"/>
            </a:spcAft>
            <a:buNone/>
          </a:pPr>
          <a:r>
            <a:rPr lang="nl-NL" sz="800" kern="1200"/>
            <a:t>Buiten scope van simulatie</a:t>
          </a:r>
        </a:p>
      </dsp:txBody>
      <dsp:txXfrm rot="10800000">
        <a:off x="487565" y="281756"/>
        <a:ext cx="1432020" cy="225355"/>
      </dsp:txXfrm>
    </dsp:sp>
    <dsp:sp modelId="{5246C99B-19B3-475A-B702-184931C21BF3}">
      <dsp:nvSpPr>
        <dsp:cNvPr id="0" name=""/>
        <dsp:cNvSpPr/>
      </dsp:nvSpPr>
      <dsp:spPr>
        <a:xfrm>
          <a:off x="318548" y="281756"/>
          <a:ext cx="225355" cy="225355"/>
        </a:xfrm>
        <a:prstGeom prst="ellipse">
          <a:avLst/>
        </a:prstGeom>
        <a:solidFill>
          <a:srgbClr val="B5FFFF"/>
        </a:solidFill>
        <a:ln w="3175" cap="flat" cmpd="sng" algn="ctr">
          <a:solidFill>
            <a:schemeClr val="tx1">
              <a:lumMod val="85000"/>
              <a:lumOff val="1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16D70-99DF-4B1A-BF6C-188144FAC9A8}">
      <dsp:nvSpPr>
        <dsp:cNvPr id="0" name=""/>
        <dsp:cNvSpPr/>
      </dsp:nvSpPr>
      <dsp:spPr>
        <a:xfrm rot="10800000">
          <a:off x="431226" y="61"/>
          <a:ext cx="1488359" cy="22535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376" tIns="30480" rIns="56896" bIns="30480" numCol="1" spcCol="1270" anchor="ctr" anchorCtr="0">
          <a:noAutofit/>
        </a:bodyPr>
        <a:lstStyle/>
        <a:p>
          <a:pPr marL="0" lvl="0" indent="0" algn="ctr" defTabSz="355600">
            <a:lnSpc>
              <a:spcPct val="90000"/>
            </a:lnSpc>
            <a:spcBef>
              <a:spcPct val="0"/>
            </a:spcBef>
            <a:spcAft>
              <a:spcPct val="35000"/>
            </a:spcAft>
            <a:buNone/>
          </a:pPr>
          <a:r>
            <a:rPr lang="nl-NL" sz="800" kern="1200"/>
            <a:t>Binnen scope van Simulatie</a:t>
          </a:r>
        </a:p>
      </dsp:txBody>
      <dsp:txXfrm rot="10800000">
        <a:off x="487565" y="61"/>
        <a:ext cx="1432020" cy="225355"/>
      </dsp:txXfrm>
    </dsp:sp>
    <dsp:sp modelId="{997122E7-4F9F-4A0A-AF19-A007D8CD4011}">
      <dsp:nvSpPr>
        <dsp:cNvPr id="0" name=""/>
        <dsp:cNvSpPr/>
      </dsp:nvSpPr>
      <dsp:spPr>
        <a:xfrm>
          <a:off x="318548" y="61"/>
          <a:ext cx="225355" cy="225355"/>
        </a:xfrm>
        <a:prstGeom prst="ellipse">
          <a:avLst/>
        </a:prstGeom>
        <a:solidFill>
          <a:srgbClr val="FFFFB5"/>
        </a:solidFill>
        <a:ln w="3175" cap="flat" cmpd="sng" algn="ctr">
          <a:solidFill>
            <a:schemeClr val="tx1">
              <a:lumMod val="85000"/>
              <a:lumOff val="15000"/>
            </a:schemeClr>
          </a:solidFill>
          <a:prstDash val="solid"/>
          <a:miter lim="800000"/>
        </a:ln>
        <a:effectLst/>
      </dsp:spPr>
      <dsp:style>
        <a:lnRef idx="2">
          <a:scrgbClr r="0" g="0" b="0"/>
        </a:lnRef>
        <a:fillRef idx="1">
          <a:scrgbClr r="0" g="0" b="0"/>
        </a:fillRef>
        <a:effectRef idx="0">
          <a:scrgbClr r="0" g="0" b="0"/>
        </a:effectRef>
        <a:fontRef idx="minor"/>
      </dsp:style>
    </dsp:sp>
    <dsp:sp modelId="{F4A66215-09BA-420E-8A77-95894694F923}">
      <dsp:nvSpPr>
        <dsp:cNvPr id="0" name=""/>
        <dsp:cNvSpPr/>
      </dsp:nvSpPr>
      <dsp:spPr>
        <a:xfrm rot="10800000">
          <a:off x="431226" y="281756"/>
          <a:ext cx="1488359" cy="22535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376" tIns="30480" rIns="56896" bIns="30480" numCol="1" spcCol="1270" anchor="ctr" anchorCtr="0">
          <a:noAutofit/>
        </a:bodyPr>
        <a:lstStyle/>
        <a:p>
          <a:pPr marL="0" lvl="0" indent="0" algn="ctr" defTabSz="355600">
            <a:lnSpc>
              <a:spcPct val="90000"/>
            </a:lnSpc>
            <a:spcBef>
              <a:spcPct val="0"/>
            </a:spcBef>
            <a:spcAft>
              <a:spcPct val="35000"/>
            </a:spcAft>
            <a:buNone/>
          </a:pPr>
          <a:r>
            <a:rPr lang="nl-NL" sz="800" kern="1200"/>
            <a:t>Buiten scope van simulatie</a:t>
          </a:r>
        </a:p>
      </dsp:txBody>
      <dsp:txXfrm rot="10800000">
        <a:off x="487565" y="281756"/>
        <a:ext cx="1432020" cy="225355"/>
      </dsp:txXfrm>
    </dsp:sp>
    <dsp:sp modelId="{5246C99B-19B3-475A-B702-184931C21BF3}">
      <dsp:nvSpPr>
        <dsp:cNvPr id="0" name=""/>
        <dsp:cNvSpPr/>
      </dsp:nvSpPr>
      <dsp:spPr>
        <a:xfrm>
          <a:off x="318548" y="281756"/>
          <a:ext cx="225355" cy="225355"/>
        </a:xfrm>
        <a:prstGeom prst="ellipse">
          <a:avLst/>
        </a:prstGeom>
        <a:solidFill>
          <a:srgbClr val="B5FFFF"/>
        </a:solidFill>
        <a:ln w="3175" cap="flat" cmpd="sng" algn="ctr">
          <a:solidFill>
            <a:schemeClr val="tx1">
              <a:lumMod val="85000"/>
              <a:lumOff val="1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16D70-99DF-4B1A-BF6C-188144FAC9A8}">
      <dsp:nvSpPr>
        <dsp:cNvPr id="0" name=""/>
        <dsp:cNvSpPr/>
      </dsp:nvSpPr>
      <dsp:spPr>
        <a:xfrm rot="10800000">
          <a:off x="431226" y="61"/>
          <a:ext cx="1488359" cy="22535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376" tIns="30480" rIns="56896" bIns="30480" numCol="1" spcCol="1270" anchor="ctr" anchorCtr="0">
          <a:noAutofit/>
        </a:bodyPr>
        <a:lstStyle/>
        <a:p>
          <a:pPr marL="0" lvl="0" indent="0" algn="ctr" defTabSz="355600">
            <a:lnSpc>
              <a:spcPct val="90000"/>
            </a:lnSpc>
            <a:spcBef>
              <a:spcPct val="0"/>
            </a:spcBef>
            <a:spcAft>
              <a:spcPct val="35000"/>
            </a:spcAft>
            <a:buNone/>
          </a:pPr>
          <a:r>
            <a:rPr lang="nl-NL" sz="800" kern="1200"/>
            <a:t>Binnen scope van Simulatie</a:t>
          </a:r>
        </a:p>
      </dsp:txBody>
      <dsp:txXfrm rot="10800000">
        <a:off x="487565" y="61"/>
        <a:ext cx="1432020" cy="225355"/>
      </dsp:txXfrm>
    </dsp:sp>
    <dsp:sp modelId="{997122E7-4F9F-4A0A-AF19-A007D8CD4011}">
      <dsp:nvSpPr>
        <dsp:cNvPr id="0" name=""/>
        <dsp:cNvSpPr/>
      </dsp:nvSpPr>
      <dsp:spPr>
        <a:xfrm>
          <a:off x="318548" y="61"/>
          <a:ext cx="225355" cy="225355"/>
        </a:xfrm>
        <a:prstGeom prst="ellipse">
          <a:avLst/>
        </a:prstGeom>
        <a:solidFill>
          <a:srgbClr val="FFFFB5"/>
        </a:solidFill>
        <a:ln w="3175" cap="flat" cmpd="sng" algn="ctr">
          <a:solidFill>
            <a:schemeClr val="tx1">
              <a:lumMod val="85000"/>
              <a:lumOff val="15000"/>
            </a:schemeClr>
          </a:solidFill>
          <a:prstDash val="solid"/>
          <a:miter lim="800000"/>
        </a:ln>
        <a:effectLst/>
      </dsp:spPr>
      <dsp:style>
        <a:lnRef idx="2">
          <a:scrgbClr r="0" g="0" b="0"/>
        </a:lnRef>
        <a:fillRef idx="1">
          <a:scrgbClr r="0" g="0" b="0"/>
        </a:fillRef>
        <a:effectRef idx="0">
          <a:scrgbClr r="0" g="0" b="0"/>
        </a:effectRef>
        <a:fontRef idx="minor"/>
      </dsp:style>
    </dsp:sp>
    <dsp:sp modelId="{F4A66215-09BA-420E-8A77-95894694F923}">
      <dsp:nvSpPr>
        <dsp:cNvPr id="0" name=""/>
        <dsp:cNvSpPr/>
      </dsp:nvSpPr>
      <dsp:spPr>
        <a:xfrm rot="10800000">
          <a:off x="431226" y="281756"/>
          <a:ext cx="1488359" cy="22535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376" tIns="30480" rIns="56896" bIns="30480" numCol="1" spcCol="1270" anchor="ctr" anchorCtr="0">
          <a:noAutofit/>
        </a:bodyPr>
        <a:lstStyle/>
        <a:p>
          <a:pPr marL="0" lvl="0" indent="0" algn="ctr" defTabSz="355600">
            <a:lnSpc>
              <a:spcPct val="90000"/>
            </a:lnSpc>
            <a:spcBef>
              <a:spcPct val="0"/>
            </a:spcBef>
            <a:spcAft>
              <a:spcPct val="35000"/>
            </a:spcAft>
            <a:buNone/>
          </a:pPr>
          <a:r>
            <a:rPr lang="nl-NL" sz="800" kern="1200"/>
            <a:t>Buiten scope van simulatie</a:t>
          </a:r>
        </a:p>
      </dsp:txBody>
      <dsp:txXfrm rot="10800000">
        <a:off x="487565" y="281756"/>
        <a:ext cx="1432020" cy="225355"/>
      </dsp:txXfrm>
    </dsp:sp>
    <dsp:sp modelId="{5246C99B-19B3-475A-B702-184931C21BF3}">
      <dsp:nvSpPr>
        <dsp:cNvPr id="0" name=""/>
        <dsp:cNvSpPr/>
      </dsp:nvSpPr>
      <dsp:spPr>
        <a:xfrm>
          <a:off x="318548" y="281756"/>
          <a:ext cx="225355" cy="225355"/>
        </a:xfrm>
        <a:prstGeom prst="ellipse">
          <a:avLst/>
        </a:prstGeom>
        <a:solidFill>
          <a:srgbClr val="B5FFFF"/>
        </a:solidFill>
        <a:ln w="3175" cap="flat" cmpd="sng" algn="ctr">
          <a:solidFill>
            <a:schemeClr val="tx1">
              <a:lumMod val="85000"/>
              <a:lumOff val="1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16D70-99DF-4B1A-BF6C-188144FAC9A8}">
      <dsp:nvSpPr>
        <dsp:cNvPr id="0" name=""/>
        <dsp:cNvSpPr/>
      </dsp:nvSpPr>
      <dsp:spPr>
        <a:xfrm rot="10800000">
          <a:off x="431226" y="61"/>
          <a:ext cx="1488359" cy="22535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376" tIns="30480" rIns="56896" bIns="30480" numCol="1" spcCol="1270" anchor="ctr" anchorCtr="0">
          <a:noAutofit/>
        </a:bodyPr>
        <a:lstStyle/>
        <a:p>
          <a:pPr marL="0" lvl="0" indent="0" algn="ctr" defTabSz="355600">
            <a:lnSpc>
              <a:spcPct val="90000"/>
            </a:lnSpc>
            <a:spcBef>
              <a:spcPct val="0"/>
            </a:spcBef>
            <a:spcAft>
              <a:spcPct val="35000"/>
            </a:spcAft>
            <a:buNone/>
          </a:pPr>
          <a:r>
            <a:rPr lang="nl-NL" sz="800" kern="1200"/>
            <a:t>Binnen scope van Simulatie</a:t>
          </a:r>
        </a:p>
      </dsp:txBody>
      <dsp:txXfrm rot="10800000">
        <a:off x="487565" y="61"/>
        <a:ext cx="1432020" cy="225355"/>
      </dsp:txXfrm>
    </dsp:sp>
    <dsp:sp modelId="{997122E7-4F9F-4A0A-AF19-A007D8CD4011}">
      <dsp:nvSpPr>
        <dsp:cNvPr id="0" name=""/>
        <dsp:cNvSpPr/>
      </dsp:nvSpPr>
      <dsp:spPr>
        <a:xfrm>
          <a:off x="318548" y="61"/>
          <a:ext cx="225355" cy="225355"/>
        </a:xfrm>
        <a:prstGeom prst="ellipse">
          <a:avLst/>
        </a:prstGeom>
        <a:solidFill>
          <a:srgbClr val="FFFFB5"/>
        </a:solidFill>
        <a:ln w="3175" cap="flat" cmpd="sng" algn="ctr">
          <a:solidFill>
            <a:schemeClr val="tx1">
              <a:lumMod val="85000"/>
              <a:lumOff val="15000"/>
            </a:schemeClr>
          </a:solidFill>
          <a:prstDash val="solid"/>
          <a:miter lim="800000"/>
        </a:ln>
        <a:effectLst/>
      </dsp:spPr>
      <dsp:style>
        <a:lnRef idx="2">
          <a:scrgbClr r="0" g="0" b="0"/>
        </a:lnRef>
        <a:fillRef idx="1">
          <a:scrgbClr r="0" g="0" b="0"/>
        </a:fillRef>
        <a:effectRef idx="0">
          <a:scrgbClr r="0" g="0" b="0"/>
        </a:effectRef>
        <a:fontRef idx="minor"/>
      </dsp:style>
    </dsp:sp>
    <dsp:sp modelId="{F4A66215-09BA-420E-8A77-95894694F923}">
      <dsp:nvSpPr>
        <dsp:cNvPr id="0" name=""/>
        <dsp:cNvSpPr/>
      </dsp:nvSpPr>
      <dsp:spPr>
        <a:xfrm rot="10800000">
          <a:off x="431226" y="281756"/>
          <a:ext cx="1488359" cy="22535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376" tIns="30480" rIns="56896" bIns="30480" numCol="1" spcCol="1270" anchor="ctr" anchorCtr="0">
          <a:noAutofit/>
        </a:bodyPr>
        <a:lstStyle/>
        <a:p>
          <a:pPr marL="0" lvl="0" indent="0" algn="ctr" defTabSz="355600">
            <a:lnSpc>
              <a:spcPct val="90000"/>
            </a:lnSpc>
            <a:spcBef>
              <a:spcPct val="0"/>
            </a:spcBef>
            <a:spcAft>
              <a:spcPct val="35000"/>
            </a:spcAft>
            <a:buNone/>
          </a:pPr>
          <a:r>
            <a:rPr lang="nl-NL" sz="800" kern="1200"/>
            <a:t>Buiten scope van simulatie</a:t>
          </a:r>
        </a:p>
      </dsp:txBody>
      <dsp:txXfrm rot="10800000">
        <a:off x="487565" y="281756"/>
        <a:ext cx="1432020" cy="225355"/>
      </dsp:txXfrm>
    </dsp:sp>
    <dsp:sp modelId="{5246C99B-19B3-475A-B702-184931C21BF3}">
      <dsp:nvSpPr>
        <dsp:cNvPr id="0" name=""/>
        <dsp:cNvSpPr/>
      </dsp:nvSpPr>
      <dsp:spPr>
        <a:xfrm>
          <a:off x="318548" y="281756"/>
          <a:ext cx="225355" cy="225355"/>
        </a:xfrm>
        <a:prstGeom prst="ellipse">
          <a:avLst/>
        </a:prstGeom>
        <a:solidFill>
          <a:srgbClr val="B5FFFF"/>
        </a:solidFill>
        <a:ln w="3175" cap="flat" cmpd="sng" algn="ctr">
          <a:solidFill>
            <a:schemeClr val="tx1">
              <a:lumMod val="85000"/>
              <a:lumOff val="1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72C39C-EA1A-4A62-BC78-6147176A8B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35C109A0-4BD6-4E27-9C32-464DF4AF6B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759672-DD87-45EA-B308-8027F73F25DB}" type="datetimeFigureOut">
              <a:rPr lang="nl-NL" smtClean="0"/>
              <a:t>8-11-2022</a:t>
            </a:fld>
            <a:endParaRPr lang="nl-NL"/>
          </a:p>
        </p:txBody>
      </p:sp>
      <p:sp>
        <p:nvSpPr>
          <p:cNvPr id="4" name="Footer Placeholder 3">
            <a:extLst>
              <a:ext uri="{FF2B5EF4-FFF2-40B4-BE49-F238E27FC236}">
                <a16:creationId xmlns:a16="http://schemas.microsoft.com/office/drawing/2014/main" id="{468243E0-1ED1-4432-BE8D-05DDEB99D7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6A485AD1-B473-44AA-B76D-0A258B5370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5C460A-1614-4E1D-9450-884902C58B29}" type="slidenum">
              <a:rPr lang="nl-NL" smtClean="0"/>
              <a:t>‹nr.›</a:t>
            </a:fld>
            <a:endParaRPr lang="nl-NL"/>
          </a:p>
        </p:txBody>
      </p:sp>
    </p:spTree>
    <p:extLst>
      <p:ext uri="{BB962C8B-B14F-4D97-AF65-F5344CB8AC3E}">
        <p14:creationId xmlns:p14="http://schemas.microsoft.com/office/powerpoint/2010/main" val="3013826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ADAE53-4F37-45F0-A6B9-72FFE385DC5F}" type="datetimeFigureOut">
              <a:rPr lang="nl-NL" smtClean="0"/>
              <a:t>8-11-2022</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FE981E-A9C3-47C3-9F43-CDEC1DEC26CD}" type="slidenum">
              <a:rPr lang="nl-NL" smtClean="0"/>
              <a:t>‹nr.›</a:t>
            </a:fld>
            <a:endParaRPr lang="nl-NL"/>
          </a:p>
        </p:txBody>
      </p:sp>
    </p:spTree>
    <p:extLst>
      <p:ext uri="{BB962C8B-B14F-4D97-AF65-F5344CB8AC3E}">
        <p14:creationId xmlns:p14="http://schemas.microsoft.com/office/powerpoint/2010/main" val="12638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F23B-1DE0-4294-9596-CDF1B1D6E0F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27950" y="0"/>
            <a:ext cx="4464050" cy="6858000"/>
          </a:xfrm>
          <a:prstGeom prst="rect">
            <a:avLst/>
          </a:prstGeom>
        </p:spPr>
      </p:pic>
      <p:sp>
        <p:nvSpPr>
          <p:cNvPr id="2" name="Title 1">
            <a:extLst>
              <a:ext uri="{FF2B5EF4-FFF2-40B4-BE49-F238E27FC236}">
                <a16:creationId xmlns:a16="http://schemas.microsoft.com/office/drawing/2014/main" id="{884C5C8D-6987-422F-90A5-21CF87548121}"/>
              </a:ext>
            </a:extLst>
          </p:cNvPr>
          <p:cNvSpPr>
            <a:spLocks noGrp="1"/>
          </p:cNvSpPr>
          <p:nvPr>
            <p:ph type="ctrTitle" hasCustomPrompt="1"/>
          </p:nvPr>
        </p:nvSpPr>
        <p:spPr>
          <a:xfrm>
            <a:off x="1332000" y="2117876"/>
            <a:ext cx="3960000" cy="1329595"/>
          </a:xfrm>
        </p:spPr>
        <p:txBody>
          <a:bodyPr anchor="b" anchorCtr="0">
            <a:noAutofit/>
          </a:bodyPr>
          <a:lstStyle>
            <a:lvl1pPr algn="l">
              <a:defRPr sz="3200"/>
            </a:lvl1pPr>
          </a:lstStyle>
          <a:p>
            <a:r>
              <a:rPr lang="nl-NL" noProof="0"/>
              <a:t>Typ hier uw titel over twee of</a:t>
            </a:r>
            <a:br>
              <a:rPr lang="nl-NL" noProof="0"/>
            </a:br>
            <a:r>
              <a:rPr lang="nl-NL" noProof="0"/>
              <a:t>drie regels</a:t>
            </a:r>
          </a:p>
        </p:txBody>
      </p:sp>
      <p:sp>
        <p:nvSpPr>
          <p:cNvPr id="3" name="Subtitle 2">
            <a:extLst>
              <a:ext uri="{FF2B5EF4-FFF2-40B4-BE49-F238E27FC236}">
                <a16:creationId xmlns:a16="http://schemas.microsoft.com/office/drawing/2014/main" id="{BA8D65BB-3B4F-4734-957D-10ADD86DA6BC}"/>
              </a:ext>
            </a:extLst>
          </p:cNvPr>
          <p:cNvSpPr>
            <a:spLocks noGrp="1"/>
          </p:cNvSpPr>
          <p:nvPr>
            <p:ph type="subTitle" idx="1" hasCustomPrompt="1"/>
          </p:nvPr>
        </p:nvSpPr>
        <p:spPr>
          <a:xfrm>
            <a:off x="1332000" y="3602038"/>
            <a:ext cx="3960000" cy="1655762"/>
          </a:xfrm>
        </p:spPr>
        <p:txBody>
          <a:bodyPr anchor="t" anchorCtr="0">
            <a:noAutofit/>
          </a:bodyPr>
          <a:lstStyle>
            <a:lvl1pPr marL="0" indent="0" algn="l">
              <a:lnSpc>
                <a:spcPct val="9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Typ hier uw ondertitel</a:t>
            </a:r>
          </a:p>
        </p:txBody>
      </p:sp>
      <p:sp>
        <p:nvSpPr>
          <p:cNvPr id="4" name="Date Placeholder 3">
            <a:extLst>
              <a:ext uri="{FF2B5EF4-FFF2-40B4-BE49-F238E27FC236}">
                <a16:creationId xmlns:a16="http://schemas.microsoft.com/office/drawing/2014/main" id="{749F3EA2-0D4C-4D4E-A955-5C57BE3D4C45}"/>
              </a:ext>
            </a:extLst>
          </p:cNvPr>
          <p:cNvSpPr>
            <a:spLocks noGrp="1"/>
          </p:cNvSpPr>
          <p:nvPr>
            <p:ph type="dt" sz="half" idx="10"/>
          </p:nvPr>
        </p:nvSpPr>
        <p:spPr/>
        <p:txBody>
          <a:bodyPr/>
          <a:lstStyle/>
          <a:p>
            <a:fld id="{75D9F895-AAF5-4406-9378-EF7A3B68034B}" type="datetime1">
              <a:rPr lang="nl-NL" noProof="0" smtClean="0"/>
              <a:t>8-11-2022</a:t>
            </a:fld>
            <a:endParaRPr lang="nl-NL" noProof="0"/>
          </a:p>
        </p:txBody>
      </p:sp>
      <p:sp>
        <p:nvSpPr>
          <p:cNvPr id="5" name="Footer Placeholder 4">
            <a:extLst>
              <a:ext uri="{FF2B5EF4-FFF2-40B4-BE49-F238E27FC236}">
                <a16:creationId xmlns:a16="http://schemas.microsoft.com/office/drawing/2014/main" id="{07C43ECF-8D0A-4A81-85EA-56006371C348}"/>
              </a:ext>
            </a:extLst>
          </p:cNvPr>
          <p:cNvSpPr>
            <a:spLocks noGrp="1"/>
          </p:cNvSpPr>
          <p:nvPr>
            <p:ph type="ftr" sz="quarter" idx="11"/>
          </p:nvPr>
        </p:nvSpPr>
        <p:spPr/>
        <p:txBody>
          <a:bodyPr/>
          <a:lstStyle/>
          <a:p>
            <a:endParaRPr lang="nl-NL" noProof="0"/>
          </a:p>
        </p:txBody>
      </p:sp>
      <p:sp>
        <p:nvSpPr>
          <p:cNvPr id="6" name="Slide Number Placeholder 5">
            <a:extLst>
              <a:ext uri="{FF2B5EF4-FFF2-40B4-BE49-F238E27FC236}">
                <a16:creationId xmlns:a16="http://schemas.microsoft.com/office/drawing/2014/main" id="{BC86E6B5-EDAF-4725-964E-BCA001870848}"/>
              </a:ext>
            </a:extLst>
          </p:cNvPr>
          <p:cNvSpPr>
            <a:spLocks noGrp="1"/>
          </p:cNvSpPr>
          <p:nvPr>
            <p:ph type="sldNum" sz="quarter" idx="12"/>
          </p:nvPr>
        </p:nvSpPr>
        <p:spPr/>
        <p:txBody>
          <a:bodyPr/>
          <a:lstStyle/>
          <a:p>
            <a:fld id="{2B7321B6-F390-44B6-8078-A18221B29AEA}" type="slidenum">
              <a:rPr lang="nl-NL" noProof="0" smtClean="0"/>
              <a:t>‹nr.›</a:t>
            </a:fld>
            <a:endParaRPr lang="nl-NL" noProof="0"/>
          </a:p>
        </p:txBody>
      </p:sp>
      <p:pic>
        <p:nvPicPr>
          <p:cNvPr id="10" name="Picture 9" descr="Logo, company name&#10;&#10;Description automatically generated">
            <a:extLst>
              <a:ext uri="{FF2B5EF4-FFF2-40B4-BE49-F238E27FC236}">
                <a16:creationId xmlns:a16="http://schemas.microsoft.com/office/drawing/2014/main" id="{AC540667-77FF-471F-AF09-582EC07A2B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000" y="536134"/>
            <a:ext cx="2556000" cy="817837"/>
          </a:xfrm>
          <a:prstGeom prst="rect">
            <a:avLst/>
          </a:prstGeom>
        </p:spPr>
      </p:pic>
      <p:sp>
        <p:nvSpPr>
          <p:cNvPr id="12" name="Picture Placeholder 11">
            <a:extLst>
              <a:ext uri="{FF2B5EF4-FFF2-40B4-BE49-F238E27FC236}">
                <a16:creationId xmlns:a16="http://schemas.microsoft.com/office/drawing/2014/main" id="{84C802B0-FEDA-416B-A43D-2B47FB38ED48}"/>
              </a:ext>
            </a:extLst>
          </p:cNvPr>
          <p:cNvSpPr>
            <a:spLocks noGrp="1"/>
          </p:cNvSpPr>
          <p:nvPr>
            <p:ph type="pic" sz="quarter" idx="13"/>
          </p:nvPr>
        </p:nvSpPr>
        <p:spPr>
          <a:xfrm>
            <a:off x="6096000" y="1354138"/>
            <a:ext cx="6096000" cy="4968000"/>
          </a:xfrm>
          <a:solidFill>
            <a:schemeClr val="bg1">
              <a:lumMod val="85000"/>
            </a:schemeClr>
          </a:solidFill>
        </p:spPr>
        <p:txBody>
          <a:bodyPr tIns="1188000"/>
          <a:lstStyle>
            <a:lvl1pPr algn="ctr">
              <a:defRPr/>
            </a:lvl1pPr>
          </a:lstStyle>
          <a:p>
            <a:endParaRPr lang="nl-NL" noProof="0"/>
          </a:p>
        </p:txBody>
      </p:sp>
      <p:pic>
        <p:nvPicPr>
          <p:cNvPr id="14" name="Picture 13">
            <a:extLst>
              <a:ext uri="{FF2B5EF4-FFF2-40B4-BE49-F238E27FC236}">
                <a16:creationId xmlns:a16="http://schemas.microsoft.com/office/drawing/2014/main" id="{60231660-0865-4E44-9DC9-519FD71937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54473" y="503660"/>
            <a:ext cx="1299600" cy="328661"/>
          </a:xfrm>
          <a:prstGeom prst="rect">
            <a:avLst/>
          </a:prstGeom>
        </p:spPr>
      </p:pic>
      <p:sp>
        <p:nvSpPr>
          <p:cNvPr id="21" name="TextBox 20">
            <a:extLst>
              <a:ext uri="{FF2B5EF4-FFF2-40B4-BE49-F238E27FC236}">
                <a16:creationId xmlns:a16="http://schemas.microsoft.com/office/drawing/2014/main" id="{27C82D6C-40D5-457B-BCD5-2F5873F6ABF0}"/>
              </a:ext>
            </a:extLst>
          </p:cNvPr>
          <p:cNvSpPr txBox="1"/>
          <p:nvPr userDrawn="1"/>
        </p:nvSpPr>
        <p:spPr>
          <a:xfrm>
            <a:off x="1332000" y="6026340"/>
            <a:ext cx="371897" cy="138499"/>
          </a:xfrm>
          <a:prstGeom prst="rect">
            <a:avLst/>
          </a:prstGeom>
          <a:noFill/>
        </p:spPr>
        <p:txBody>
          <a:bodyPr wrap="none" lIns="0" tIns="0" rIns="0" bIns="0" rtlCol="0">
            <a:spAutoFit/>
          </a:bodyPr>
          <a:lstStyle/>
          <a:p>
            <a:r>
              <a:rPr lang="nl-NL" sz="900" noProof="0">
                <a:solidFill>
                  <a:schemeClr val="accent1"/>
                </a:solidFill>
              </a:rPr>
              <a:t>Datum:</a:t>
            </a:r>
          </a:p>
        </p:txBody>
      </p:sp>
      <p:sp>
        <p:nvSpPr>
          <p:cNvPr id="23" name="TextBox 22">
            <a:extLst>
              <a:ext uri="{FF2B5EF4-FFF2-40B4-BE49-F238E27FC236}">
                <a16:creationId xmlns:a16="http://schemas.microsoft.com/office/drawing/2014/main" id="{A700E6CE-8C6E-440C-8727-6F0E9BA710C9}"/>
              </a:ext>
            </a:extLst>
          </p:cNvPr>
          <p:cNvSpPr txBox="1"/>
          <p:nvPr userDrawn="1"/>
        </p:nvSpPr>
        <p:spPr>
          <a:xfrm>
            <a:off x="1332000" y="6204931"/>
            <a:ext cx="371897" cy="138499"/>
          </a:xfrm>
          <a:prstGeom prst="rect">
            <a:avLst/>
          </a:prstGeom>
          <a:noFill/>
        </p:spPr>
        <p:txBody>
          <a:bodyPr wrap="none" lIns="0" tIns="0" rIns="0" bIns="0" rtlCol="0">
            <a:spAutoFit/>
          </a:bodyPr>
          <a:lstStyle/>
          <a:p>
            <a:r>
              <a:rPr lang="nl-NL" sz="900" noProof="0">
                <a:solidFill>
                  <a:schemeClr val="accent1"/>
                </a:solidFill>
              </a:rPr>
              <a:t>Auteur:</a:t>
            </a:r>
          </a:p>
        </p:txBody>
      </p:sp>
      <p:sp>
        <p:nvSpPr>
          <p:cNvPr id="25" name="Text Placeholder 24">
            <a:extLst>
              <a:ext uri="{FF2B5EF4-FFF2-40B4-BE49-F238E27FC236}">
                <a16:creationId xmlns:a16="http://schemas.microsoft.com/office/drawing/2014/main" id="{5BE7F7D6-EF50-44BC-83EC-AE4E3B886CD8}"/>
              </a:ext>
            </a:extLst>
          </p:cNvPr>
          <p:cNvSpPr>
            <a:spLocks noGrp="1"/>
          </p:cNvSpPr>
          <p:nvPr>
            <p:ph type="body" sz="quarter" idx="14" hasCustomPrompt="1"/>
          </p:nvPr>
        </p:nvSpPr>
        <p:spPr>
          <a:xfrm>
            <a:off x="2106612" y="6026400"/>
            <a:ext cx="3620545" cy="138499"/>
          </a:xfrm>
        </p:spPr>
        <p:txBody>
          <a:bodyPr wrap="square">
            <a:spAutoFit/>
          </a:bodyPr>
          <a:lstStyle>
            <a:lvl1pPr>
              <a:lnSpc>
                <a:spcPct val="100000"/>
              </a:lnSpc>
              <a:defRPr sz="900"/>
            </a:lvl1pPr>
          </a:lstStyle>
          <a:p>
            <a:pPr lvl="0"/>
            <a:r>
              <a:rPr lang="nl-NL" noProof="0"/>
              <a:t>&lt;Datum&gt;</a:t>
            </a:r>
          </a:p>
        </p:txBody>
      </p:sp>
      <p:sp>
        <p:nvSpPr>
          <p:cNvPr id="26" name="Text Placeholder 24">
            <a:extLst>
              <a:ext uri="{FF2B5EF4-FFF2-40B4-BE49-F238E27FC236}">
                <a16:creationId xmlns:a16="http://schemas.microsoft.com/office/drawing/2014/main" id="{DAC2AF98-98CB-44A6-B41F-3FFBC9A4D880}"/>
              </a:ext>
            </a:extLst>
          </p:cNvPr>
          <p:cNvSpPr>
            <a:spLocks noGrp="1"/>
          </p:cNvSpPr>
          <p:nvPr>
            <p:ph type="body" sz="quarter" idx="15" hasCustomPrompt="1"/>
          </p:nvPr>
        </p:nvSpPr>
        <p:spPr>
          <a:xfrm>
            <a:off x="2105999" y="6206400"/>
            <a:ext cx="3620545" cy="138499"/>
          </a:xfrm>
        </p:spPr>
        <p:txBody>
          <a:bodyPr wrap="square">
            <a:spAutoFit/>
          </a:bodyPr>
          <a:lstStyle>
            <a:lvl1pPr>
              <a:lnSpc>
                <a:spcPct val="100000"/>
              </a:lnSpc>
              <a:defRPr sz="900"/>
            </a:lvl1pPr>
          </a:lstStyle>
          <a:p>
            <a:pPr lvl="0"/>
            <a:r>
              <a:rPr lang="nl-NL" noProof="0"/>
              <a:t>&lt;Naam&gt;</a:t>
            </a:r>
          </a:p>
        </p:txBody>
      </p:sp>
      <p:sp>
        <p:nvSpPr>
          <p:cNvPr id="28" name="Text Placeholder 27">
            <a:extLst>
              <a:ext uri="{FF2B5EF4-FFF2-40B4-BE49-F238E27FC236}">
                <a16:creationId xmlns:a16="http://schemas.microsoft.com/office/drawing/2014/main" id="{AE09C41C-3E30-4846-9DFB-10EDEACA15D6}"/>
              </a:ext>
            </a:extLst>
          </p:cNvPr>
          <p:cNvSpPr>
            <a:spLocks noGrp="1"/>
          </p:cNvSpPr>
          <p:nvPr>
            <p:ph type="body" sz="quarter" idx="16" hasCustomPrompt="1"/>
          </p:nvPr>
        </p:nvSpPr>
        <p:spPr>
          <a:xfrm>
            <a:off x="9611617" y="3942817"/>
            <a:ext cx="2592000" cy="2926800"/>
          </a:xfrm>
          <a:blipFill dpi="0" rotWithShape="1">
            <a:blip r:embed="rId5">
              <a:extLst>
                <a:ext uri="{28A0092B-C50C-407E-A947-70E740481C1C}">
                  <a14:useLocalDpi xmlns:a14="http://schemas.microsoft.com/office/drawing/2010/main" val="0"/>
                </a:ext>
              </a:extLst>
            </a:blip>
            <a:srcRect/>
            <a:stretch>
              <a:fillRect l="-17" r="-17"/>
            </a:stretch>
          </a:blipFill>
        </p:spPr>
        <p:txBody>
          <a:bodyPr/>
          <a:lstStyle>
            <a:lvl1pPr>
              <a:defRPr/>
            </a:lvl1pPr>
          </a:lstStyle>
          <a:p>
            <a:pPr lvl="0"/>
            <a:r>
              <a:rPr lang="nl-NL" noProof="0"/>
              <a:t> </a:t>
            </a:r>
          </a:p>
        </p:txBody>
      </p:sp>
    </p:spTree>
    <p:extLst>
      <p:ext uri="{BB962C8B-B14F-4D97-AF65-F5344CB8AC3E}">
        <p14:creationId xmlns:p14="http://schemas.microsoft.com/office/powerpoint/2010/main" val="328868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DB72F-AC6E-474C-8435-5560E482F1BD}"/>
              </a:ext>
            </a:extLst>
          </p:cNvPr>
          <p:cNvSpPr>
            <a:spLocks noGrp="1"/>
          </p:cNvSpPr>
          <p:nvPr>
            <p:ph type="title" hasCustomPrompt="1"/>
          </p:nvPr>
        </p:nvSpPr>
        <p:spPr>
          <a:xfrm>
            <a:off x="720000" y="561600"/>
            <a:ext cx="10753200" cy="461665"/>
          </a:xfrm>
        </p:spPr>
        <p:txBody>
          <a:bodyPr>
            <a:spAutoFit/>
          </a:bodyPr>
          <a:lstStyle>
            <a:lvl1pPr>
              <a:defRPr/>
            </a:lvl1pPr>
          </a:lstStyle>
          <a:p>
            <a:r>
              <a:rPr lang="nl-NL" noProof="0"/>
              <a:t>Typ hier uw titel</a:t>
            </a:r>
          </a:p>
        </p:txBody>
      </p:sp>
      <p:sp>
        <p:nvSpPr>
          <p:cNvPr id="3" name="Content Placeholder 2">
            <a:extLst>
              <a:ext uri="{FF2B5EF4-FFF2-40B4-BE49-F238E27FC236}">
                <a16:creationId xmlns:a16="http://schemas.microsoft.com/office/drawing/2014/main" id="{E3FC5F4E-F788-42EA-A1EF-AB56C396A4B8}"/>
              </a:ext>
            </a:extLst>
          </p:cNvPr>
          <p:cNvSpPr>
            <a:spLocks noGrp="1"/>
          </p:cNvSpPr>
          <p:nvPr>
            <p:ph idx="1"/>
          </p:nvPr>
        </p:nvSpPr>
        <p:spPr>
          <a:xfrm>
            <a:off x="719999" y="1925769"/>
            <a:ext cx="4860000" cy="3379655"/>
          </a:xfrm>
        </p:spPr>
        <p:txBody>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4" name="Date Placeholder 3">
            <a:extLst>
              <a:ext uri="{FF2B5EF4-FFF2-40B4-BE49-F238E27FC236}">
                <a16:creationId xmlns:a16="http://schemas.microsoft.com/office/drawing/2014/main" id="{F2149011-2675-4B65-9990-9F73AE1A4512}"/>
              </a:ext>
            </a:extLst>
          </p:cNvPr>
          <p:cNvSpPr>
            <a:spLocks noGrp="1"/>
          </p:cNvSpPr>
          <p:nvPr>
            <p:ph type="dt" sz="half" idx="10"/>
          </p:nvPr>
        </p:nvSpPr>
        <p:spPr/>
        <p:txBody>
          <a:bodyPr/>
          <a:lstStyle/>
          <a:p>
            <a:fld id="{3E9916CB-5688-46BE-A212-A9145D702462}" type="datetime1">
              <a:rPr lang="nl-NL" noProof="0" smtClean="0"/>
              <a:t>8-11-2022</a:t>
            </a:fld>
            <a:endParaRPr lang="nl-NL" noProof="0"/>
          </a:p>
        </p:txBody>
      </p:sp>
      <p:sp>
        <p:nvSpPr>
          <p:cNvPr id="5" name="Footer Placeholder 4">
            <a:extLst>
              <a:ext uri="{FF2B5EF4-FFF2-40B4-BE49-F238E27FC236}">
                <a16:creationId xmlns:a16="http://schemas.microsoft.com/office/drawing/2014/main" id="{7E21F657-8B36-44F4-A670-CC2DDC4A856D}"/>
              </a:ext>
            </a:extLst>
          </p:cNvPr>
          <p:cNvSpPr>
            <a:spLocks noGrp="1"/>
          </p:cNvSpPr>
          <p:nvPr>
            <p:ph type="ftr" sz="quarter" idx="11"/>
          </p:nvPr>
        </p:nvSpPr>
        <p:spPr/>
        <p:txBody>
          <a:bodyPr/>
          <a:lstStyle/>
          <a:p>
            <a:endParaRPr lang="nl-NL" noProof="0"/>
          </a:p>
        </p:txBody>
      </p:sp>
      <p:sp>
        <p:nvSpPr>
          <p:cNvPr id="6" name="Slide Number Placeholder 5">
            <a:extLst>
              <a:ext uri="{FF2B5EF4-FFF2-40B4-BE49-F238E27FC236}">
                <a16:creationId xmlns:a16="http://schemas.microsoft.com/office/drawing/2014/main" id="{57887A9B-1B8A-4902-99A7-B771A9D53016}"/>
              </a:ext>
            </a:extLst>
          </p:cNvPr>
          <p:cNvSpPr>
            <a:spLocks noGrp="1"/>
          </p:cNvSpPr>
          <p:nvPr>
            <p:ph type="sldNum" sz="quarter" idx="12"/>
          </p:nvPr>
        </p:nvSpPr>
        <p:spPr/>
        <p:txBody>
          <a:bodyPr/>
          <a:lstStyle/>
          <a:p>
            <a:fld id="{2B7321B6-F390-44B6-8078-A18221B29AEA}" type="slidenum">
              <a:rPr lang="nl-NL" noProof="0" smtClean="0"/>
              <a:t>‹nr.›</a:t>
            </a:fld>
            <a:endParaRPr lang="nl-NL" noProof="0"/>
          </a:p>
        </p:txBody>
      </p:sp>
      <p:sp>
        <p:nvSpPr>
          <p:cNvPr id="10" name="Picture Placeholder 9">
            <a:extLst>
              <a:ext uri="{FF2B5EF4-FFF2-40B4-BE49-F238E27FC236}">
                <a16:creationId xmlns:a16="http://schemas.microsoft.com/office/drawing/2014/main" id="{4059D308-E0A3-40CB-8B3B-000F59272237}"/>
              </a:ext>
            </a:extLst>
          </p:cNvPr>
          <p:cNvSpPr>
            <a:spLocks noGrp="1"/>
          </p:cNvSpPr>
          <p:nvPr>
            <p:ph type="pic" sz="quarter" idx="13"/>
          </p:nvPr>
        </p:nvSpPr>
        <p:spPr>
          <a:xfrm>
            <a:off x="6864000" y="2065424"/>
            <a:ext cx="5328000" cy="3240000"/>
          </a:xfrm>
          <a:solidFill>
            <a:schemeClr val="bg1">
              <a:lumMod val="85000"/>
            </a:schemeClr>
          </a:solidFill>
        </p:spPr>
        <p:txBody>
          <a:bodyPr tIns="648000"/>
          <a:lstStyle>
            <a:lvl1pPr algn="ctr">
              <a:defRPr/>
            </a:lvl1pPr>
          </a:lstStyle>
          <a:p>
            <a:endParaRPr lang="nl-NL" noProof="0"/>
          </a:p>
        </p:txBody>
      </p:sp>
      <p:sp>
        <p:nvSpPr>
          <p:cNvPr id="14" name="Text Placeholder 13">
            <a:extLst>
              <a:ext uri="{FF2B5EF4-FFF2-40B4-BE49-F238E27FC236}">
                <a16:creationId xmlns:a16="http://schemas.microsoft.com/office/drawing/2014/main" id="{B218CA51-6495-4789-9EE3-03F6D9A34B07}"/>
              </a:ext>
            </a:extLst>
          </p:cNvPr>
          <p:cNvSpPr>
            <a:spLocks noGrp="1"/>
          </p:cNvSpPr>
          <p:nvPr>
            <p:ph type="body" sz="quarter" idx="14" hasCustomPrompt="1"/>
          </p:nvPr>
        </p:nvSpPr>
        <p:spPr>
          <a:xfrm>
            <a:off x="720000" y="1116000"/>
            <a:ext cx="10752000" cy="307777"/>
          </a:xfrm>
        </p:spPr>
        <p:txBody>
          <a:bodyPr>
            <a:spAutoFit/>
          </a:bodyPr>
          <a:lstStyle>
            <a:lvl1pPr>
              <a:lnSpc>
                <a:spcPts val="2400"/>
              </a:lnSpc>
              <a:defRPr sz="2200"/>
            </a:lvl1pPr>
            <a:lvl2pPr>
              <a:defRPr sz="2200"/>
            </a:lvl2pPr>
            <a:lvl3pPr>
              <a:defRPr sz="2200"/>
            </a:lvl3pPr>
            <a:lvl4pPr>
              <a:defRPr sz="2200"/>
            </a:lvl4pPr>
            <a:lvl5pPr>
              <a:defRPr sz="2200"/>
            </a:lvl5pPr>
          </a:lstStyle>
          <a:p>
            <a:pPr lvl="0"/>
            <a:r>
              <a:rPr lang="nl-NL" noProof="0"/>
              <a:t>Typ hier uw ondertitel</a:t>
            </a:r>
          </a:p>
        </p:txBody>
      </p:sp>
    </p:spTree>
    <p:extLst>
      <p:ext uri="{BB962C8B-B14F-4D97-AF65-F5344CB8AC3E}">
        <p14:creationId xmlns:p14="http://schemas.microsoft.com/office/powerpoint/2010/main" val="2786855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F8558D44-D990-4F93-BBCF-C685FC635D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1550" y="0"/>
            <a:ext cx="3600450" cy="6858000"/>
          </a:xfrm>
          <a:prstGeom prst="rect">
            <a:avLst/>
          </a:prstGeom>
        </p:spPr>
      </p:pic>
      <p:sp>
        <p:nvSpPr>
          <p:cNvPr id="2" name="Title 1">
            <a:extLst>
              <a:ext uri="{FF2B5EF4-FFF2-40B4-BE49-F238E27FC236}">
                <a16:creationId xmlns:a16="http://schemas.microsoft.com/office/drawing/2014/main" id="{CA0DB72F-AC6E-474C-8435-5560E482F1BD}"/>
              </a:ext>
            </a:extLst>
          </p:cNvPr>
          <p:cNvSpPr>
            <a:spLocks noGrp="1"/>
          </p:cNvSpPr>
          <p:nvPr>
            <p:ph type="title" hasCustomPrompt="1"/>
          </p:nvPr>
        </p:nvSpPr>
        <p:spPr>
          <a:xfrm>
            <a:off x="720000" y="561600"/>
            <a:ext cx="5724000" cy="923330"/>
          </a:xfrm>
        </p:spPr>
        <p:txBody>
          <a:bodyPr wrap="square" anchor="b" anchorCtr="0">
            <a:spAutoFit/>
          </a:bodyPr>
          <a:lstStyle>
            <a:lvl1pPr>
              <a:defRPr/>
            </a:lvl1pPr>
          </a:lstStyle>
          <a:p>
            <a:r>
              <a:rPr lang="nl-NL" noProof="0"/>
              <a:t>Typ hier uw titel over één</a:t>
            </a:r>
            <a:br>
              <a:rPr lang="nl-NL" noProof="0"/>
            </a:br>
            <a:r>
              <a:rPr lang="nl-NL" noProof="0"/>
              <a:t>of twee regels</a:t>
            </a:r>
          </a:p>
        </p:txBody>
      </p:sp>
      <p:sp>
        <p:nvSpPr>
          <p:cNvPr id="3" name="Content Placeholder 2">
            <a:extLst>
              <a:ext uri="{FF2B5EF4-FFF2-40B4-BE49-F238E27FC236}">
                <a16:creationId xmlns:a16="http://schemas.microsoft.com/office/drawing/2014/main" id="{E3FC5F4E-F788-42EA-A1EF-AB56C396A4B8}"/>
              </a:ext>
            </a:extLst>
          </p:cNvPr>
          <p:cNvSpPr>
            <a:spLocks noGrp="1"/>
          </p:cNvSpPr>
          <p:nvPr>
            <p:ph idx="1"/>
          </p:nvPr>
        </p:nvSpPr>
        <p:spPr>
          <a:xfrm>
            <a:off x="719999" y="2433770"/>
            <a:ext cx="5724000" cy="3379655"/>
          </a:xfrm>
        </p:spPr>
        <p:txBody>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4" name="Date Placeholder 3">
            <a:extLst>
              <a:ext uri="{FF2B5EF4-FFF2-40B4-BE49-F238E27FC236}">
                <a16:creationId xmlns:a16="http://schemas.microsoft.com/office/drawing/2014/main" id="{F2149011-2675-4B65-9990-9F73AE1A4512}"/>
              </a:ext>
            </a:extLst>
          </p:cNvPr>
          <p:cNvSpPr>
            <a:spLocks noGrp="1"/>
          </p:cNvSpPr>
          <p:nvPr>
            <p:ph type="dt" sz="half" idx="10"/>
          </p:nvPr>
        </p:nvSpPr>
        <p:spPr/>
        <p:txBody>
          <a:bodyPr/>
          <a:lstStyle/>
          <a:p>
            <a:fld id="{3E9916CB-5688-46BE-A212-A9145D702462}" type="datetime1">
              <a:rPr lang="nl-NL" noProof="0" smtClean="0"/>
              <a:t>8-11-2022</a:t>
            </a:fld>
            <a:endParaRPr lang="nl-NL" noProof="0"/>
          </a:p>
        </p:txBody>
      </p:sp>
      <p:sp>
        <p:nvSpPr>
          <p:cNvPr id="5" name="Footer Placeholder 4">
            <a:extLst>
              <a:ext uri="{FF2B5EF4-FFF2-40B4-BE49-F238E27FC236}">
                <a16:creationId xmlns:a16="http://schemas.microsoft.com/office/drawing/2014/main" id="{7E21F657-8B36-44F4-A670-CC2DDC4A856D}"/>
              </a:ext>
            </a:extLst>
          </p:cNvPr>
          <p:cNvSpPr>
            <a:spLocks noGrp="1"/>
          </p:cNvSpPr>
          <p:nvPr>
            <p:ph type="ftr" sz="quarter" idx="11"/>
          </p:nvPr>
        </p:nvSpPr>
        <p:spPr/>
        <p:txBody>
          <a:bodyPr/>
          <a:lstStyle/>
          <a:p>
            <a:endParaRPr lang="nl-NL" noProof="0"/>
          </a:p>
        </p:txBody>
      </p:sp>
      <p:sp>
        <p:nvSpPr>
          <p:cNvPr id="6" name="Slide Number Placeholder 5">
            <a:extLst>
              <a:ext uri="{FF2B5EF4-FFF2-40B4-BE49-F238E27FC236}">
                <a16:creationId xmlns:a16="http://schemas.microsoft.com/office/drawing/2014/main" id="{57887A9B-1B8A-4902-99A7-B771A9D53016}"/>
              </a:ext>
            </a:extLst>
          </p:cNvPr>
          <p:cNvSpPr>
            <a:spLocks noGrp="1"/>
          </p:cNvSpPr>
          <p:nvPr>
            <p:ph type="sldNum" sz="quarter" idx="12"/>
          </p:nvPr>
        </p:nvSpPr>
        <p:spPr/>
        <p:txBody>
          <a:bodyPr/>
          <a:lstStyle/>
          <a:p>
            <a:fld id="{2B7321B6-F390-44B6-8078-A18221B29AEA}" type="slidenum">
              <a:rPr lang="nl-NL" noProof="0" smtClean="0"/>
              <a:t>‹nr.›</a:t>
            </a:fld>
            <a:endParaRPr lang="nl-NL" noProof="0"/>
          </a:p>
        </p:txBody>
      </p:sp>
      <p:sp>
        <p:nvSpPr>
          <p:cNvPr id="14" name="Text Placeholder 13">
            <a:extLst>
              <a:ext uri="{FF2B5EF4-FFF2-40B4-BE49-F238E27FC236}">
                <a16:creationId xmlns:a16="http://schemas.microsoft.com/office/drawing/2014/main" id="{B218CA51-6495-4789-9EE3-03F6D9A34B07}"/>
              </a:ext>
            </a:extLst>
          </p:cNvPr>
          <p:cNvSpPr>
            <a:spLocks noGrp="1"/>
          </p:cNvSpPr>
          <p:nvPr>
            <p:ph type="body" sz="quarter" idx="14" hasCustomPrompt="1"/>
          </p:nvPr>
        </p:nvSpPr>
        <p:spPr>
          <a:xfrm>
            <a:off x="720000" y="1565891"/>
            <a:ext cx="5724000" cy="307777"/>
          </a:xfrm>
        </p:spPr>
        <p:txBody>
          <a:bodyPr wrap="square">
            <a:spAutoFit/>
          </a:bodyPr>
          <a:lstStyle>
            <a:lvl1pPr>
              <a:lnSpc>
                <a:spcPts val="2400"/>
              </a:lnSpc>
              <a:defRPr sz="2200"/>
            </a:lvl1pPr>
            <a:lvl2pPr>
              <a:defRPr sz="2200"/>
            </a:lvl2pPr>
            <a:lvl3pPr>
              <a:defRPr sz="2200"/>
            </a:lvl3pPr>
            <a:lvl4pPr>
              <a:defRPr sz="2200"/>
            </a:lvl4pPr>
            <a:lvl5pPr>
              <a:defRPr sz="2200"/>
            </a:lvl5pPr>
          </a:lstStyle>
          <a:p>
            <a:pPr lvl="0"/>
            <a:r>
              <a:rPr lang="nl-NL" noProof="0"/>
              <a:t>Typ hier uw ondertitel</a:t>
            </a:r>
          </a:p>
        </p:txBody>
      </p:sp>
      <p:pic>
        <p:nvPicPr>
          <p:cNvPr id="9" name="Picture 8">
            <a:extLst>
              <a:ext uri="{FF2B5EF4-FFF2-40B4-BE49-F238E27FC236}">
                <a16:creationId xmlns:a16="http://schemas.microsoft.com/office/drawing/2014/main" id="{2FE52A35-2A33-4911-B14A-128213F1D4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194113" y="6041959"/>
            <a:ext cx="1457355" cy="466508"/>
          </a:xfrm>
          <a:prstGeom prst="rect">
            <a:avLst/>
          </a:prstGeom>
        </p:spPr>
      </p:pic>
      <p:sp>
        <p:nvSpPr>
          <p:cNvPr id="19" name="Text Placeholder 18">
            <a:extLst>
              <a:ext uri="{FF2B5EF4-FFF2-40B4-BE49-F238E27FC236}">
                <a16:creationId xmlns:a16="http://schemas.microsoft.com/office/drawing/2014/main" id="{11F5E219-DC0B-47C7-90F6-8C987DC211E8}"/>
              </a:ext>
            </a:extLst>
          </p:cNvPr>
          <p:cNvSpPr>
            <a:spLocks noGrp="1"/>
          </p:cNvSpPr>
          <p:nvPr>
            <p:ph type="body" sz="quarter" idx="15"/>
          </p:nvPr>
        </p:nvSpPr>
        <p:spPr>
          <a:xfrm>
            <a:off x="9128917" y="2462210"/>
            <a:ext cx="2520000" cy="2378075"/>
          </a:xfrm>
        </p:spPr>
        <p:txBody>
          <a:bodyPr/>
          <a:lstStyle>
            <a:lvl1pPr>
              <a:lnSpc>
                <a:spcPts val="2400"/>
              </a:lnSpc>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nl-NL"/>
          </a:p>
        </p:txBody>
      </p:sp>
    </p:spTree>
    <p:extLst>
      <p:ext uri="{BB962C8B-B14F-4D97-AF65-F5344CB8AC3E}">
        <p14:creationId xmlns:p14="http://schemas.microsoft.com/office/powerpoint/2010/main" val="1801277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91CA760F-465A-4372-B900-F3AC692A66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778250" cy="6858000"/>
          </a:xfrm>
          <a:prstGeom prst="rect">
            <a:avLst/>
          </a:prstGeom>
        </p:spPr>
      </p:pic>
      <p:sp>
        <p:nvSpPr>
          <p:cNvPr id="3" name="Content Placeholder 2">
            <a:extLst>
              <a:ext uri="{FF2B5EF4-FFF2-40B4-BE49-F238E27FC236}">
                <a16:creationId xmlns:a16="http://schemas.microsoft.com/office/drawing/2014/main" id="{E3FC5F4E-F788-42EA-A1EF-AB56C396A4B8}"/>
              </a:ext>
            </a:extLst>
          </p:cNvPr>
          <p:cNvSpPr>
            <a:spLocks noGrp="1"/>
          </p:cNvSpPr>
          <p:nvPr>
            <p:ph idx="1"/>
          </p:nvPr>
        </p:nvSpPr>
        <p:spPr>
          <a:xfrm>
            <a:off x="4320000" y="1243146"/>
            <a:ext cx="5724000" cy="1681030"/>
          </a:xfrm>
        </p:spPr>
        <p:txBody>
          <a:bodyPr/>
          <a:lstStyle/>
          <a:p>
            <a:pPr lvl="0"/>
            <a:r>
              <a:rPr lang="nl-NL" noProof="0"/>
              <a:t>Click </a:t>
            </a:r>
            <a:r>
              <a:rPr lang="nl-NL" noProof="0" err="1"/>
              <a:t>to</a:t>
            </a:r>
            <a:r>
              <a:rPr lang="nl-NL" noProof="0"/>
              <a:t> </a:t>
            </a:r>
            <a:r>
              <a:rPr lang="nl-NL" noProof="0" err="1"/>
              <a:t>edit</a:t>
            </a:r>
            <a:r>
              <a:rPr lang="nl-NL" noProof="0"/>
              <a:t> Master </a:t>
            </a:r>
            <a:r>
              <a:rPr lang="nl-NL" noProof="0" err="1"/>
              <a:t>text</a:t>
            </a:r>
            <a:r>
              <a:rPr lang="nl-NL" noProof="0"/>
              <a:t> </a:t>
            </a:r>
            <a:r>
              <a:rPr lang="nl-NL" noProof="0" err="1"/>
              <a:t>styles</a:t>
            </a:r>
            <a:endParaRPr lang="nl-NL" noProof="0"/>
          </a:p>
          <a:p>
            <a:pPr lvl="1"/>
            <a:r>
              <a:rPr lang="nl-NL" noProof="0"/>
              <a:t>Second level</a:t>
            </a:r>
          </a:p>
          <a:p>
            <a:pPr lvl="2"/>
            <a:r>
              <a:rPr lang="nl-NL" noProof="0" err="1"/>
              <a:t>Third</a:t>
            </a:r>
            <a:r>
              <a:rPr lang="nl-NL" noProof="0"/>
              <a:t> level</a:t>
            </a:r>
          </a:p>
          <a:p>
            <a:pPr lvl="3"/>
            <a:r>
              <a:rPr lang="nl-NL" noProof="0" err="1"/>
              <a:t>Fourth</a:t>
            </a:r>
            <a:r>
              <a:rPr lang="nl-NL" noProof="0"/>
              <a:t> level</a:t>
            </a:r>
          </a:p>
          <a:p>
            <a:pPr lvl="4"/>
            <a:r>
              <a:rPr lang="nl-NL" noProof="0" err="1"/>
              <a:t>Fifth</a:t>
            </a:r>
            <a:r>
              <a:rPr lang="nl-NL" noProof="0"/>
              <a:t> level</a:t>
            </a:r>
          </a:p>
        </p:txBody>
      </p:sp>
      <p:sp>
        <p:nvSpPr>
          <p:cNvPr id="4" name="Date Placeholder 3">
            <a:extLst>
              <a:ext uri="{FF2B5EF4-FFF2-40B4-BE49-F238E27FC236}">
                <a16:creationId xmlns:a16="http://schemas.microsoft.com/office/drawing/2014/main" id="{F2149011-2675-4B65-9990-9F73AE1A4512}"/>
              </a:ext>
            </a:extLst>
          </p:cNvPr>
          <p:cNvSpPr>
            <a:spLocks noGrp="1"/>
          </p:cNvSpPr>
          <p:nvPr>
            <p:ph type="dt" sz="half" idx="10"/>
          </p:nvPr>
        </p:nvSpPr>
        <p:spPr/>
        <p:txBody>
          <a:bodyPr/>
          <a:lstStyle/>
          <a:p>
            <a:fld id="{3E9916CB-5688-46BE-A212-A9145D702462}" type="datetime1">
              <a:rPr lang="nl-NL" noProof="0" smtClean="0"/>
              <a:t>8-11-2022</a:t>
            </a:fld>
            <a:endParaRPr lang="nl-NL" noProof="0"/>
          </a:p>
        </p:txBody>
      </p:sp>
      <p:sp>
        <p:nvSpPr>
          <p:cNvPr id="5" name="Footer Placeholder 4">
            <a:extLst>
              <a:ext uri="{FF2B5EF4-FFF2-40B4-BE49-F238E27FC236}">
                <a16:creationId xmlns:a16="http://schemas.microsoft.com/office/drawing/2014/main" id="{7E21F657-8B36-44F4-A670-CC2DDC4A856D}"/>
              </a:ext>
            </a:extLst>
          </p:cNvPr>
          <p:cNvSpPr>
            <a:spLocks noGrp="1"/>
          </p:cNvSpPr>
          <p:nvPr>
            <p:ph type="ftr" sz="quarter" idx="11"/>
          </p:nvPr>
        </p:nvSpPr>
        <p:spPr/>
        <p:txBody>
          <a:bodyPr/>
          <a:lstStyle/>
          <a:p>
            <a:endParaRPr lang="nl-NL" noProof="0"/>
          </a:p>
        </p:txBody>
      </p:sp>
      <p:sp>
        <p:nvSpPr>
          <p:cNvPr id="6" name="Slide Number Placeholder 5">
            <a:extLst>
              <a:ext uri="{FF2B5EF4-FFF2-40B4-BE49-F238E27FC236}">
                <a16:creationId xmlns:a16="http://schemas.microsoft.com/office/drawing/2014/main" id="{57887A9B-1B8A-4902-99A7-B771A9D53016}"/>
              </a:ext>
            </a:extLst>
          </p:cNvPr>
          <p:cNvSpPr>
            <a:spLocks noGrp="1"/>
          </p:cNvSpPr>
          <p:nvPr>
            <p:ph type="sldNum" sz="quarter" idx="12"/>
          </p:nvPr>
        </p:nvSpPr>
        <p:spPr/>
        <p:txBody>
          <a:bodyPr/>
          <a:lstStyle>
            <a:lvl1pPr>
              <a:defRPr>
                <a:solidFill>
                  <a:schemeClr val="bg1"/>
                </a:solidFill>
              </a:defRPr>
            </a:lvl1pPr>
          </a:lstStyle>
          <a:p>
            <a:fld id="{2B7321B6-F390-44B6-8078-A18221B29AEA}" type="slidenum">
              <a:rPr lang="nl-NL" smtClean="0"/>
              <a:pPr/>
              <a:t>‹nr.›</a:t>
            </a:fld>
            <a:endParaRPr lang="nl-NL"/>
          </a:p>
        </p:txBody>
      </p:sp>
      <p:sp>
        <p:nvSpPr>
          <p:cNvPr id="14" name="Text Placeholder 13">
            <a:extLst>
              <a:ext uri="{FF2B5EF4-FFF2-40B4-BE49-F238E27FC236}">
                <a16:creationId xmlns:a16="http://schemas.microsoft.com/office/drawing/2014/main" id="{B218CA51-6495-4789-9EE3-03F6D9A34B07}"/>
              </a:ext>
            </a:extLst>
          </p:cNvPr>
          <p:cNvSpPr>
            <a:spLocks noGrp="1"/>
          </p:cNvSpPr>
          <p:nvPr>
            <p:ph type="body" sz="quarter" idx="14" hasCustomPrompt="1"/>
          </p:nvPr>
        </p:nvSpPr>
        <p:spPr>
          <a:xfrm>
            <a:off x="4320000" y="594341"/>
            <a:ext cx="5724000" cy="307777"/>
          </a:xfrm>
        </p:spPr>
        <p:txBody>
          <a:bodyPr wrap="square">
            <a:spAutoFit/>
          </a:bodyPr>
          <a:lstStyle>
            <a:lvl1pPr>
              <a:lnSpc>
                <a:spcPts val="2400"/>
              </a:lnSpc>
              <a:defRPr sz="2200"/>
            </a:lvl1pPr>
            <a:lvl2pPr>
              <a:defRPr sz="2200"/>
            </a:lvl2pPr>
            <a:lvl3pPr>
              <a:defRPr sz="2200"/>
            </a:lvl3pPr>
            <a:lvl4pPr>
              <a:defRPr sz="2200"/>
            </a:lvl4pPr>
            <a:lvl5pPr>
              <a:defRPr sz="2200"/>
            </a:lvl5pPr>
          </a:lstStyle>
          <a:p>
            <a:pPr lvl="0"/>
            <a:r>
              <a:rPr lang="nl-NL" noProof="0"/>
              <a:t>Typ hier uw ondertitel</a:t>
            </a:r>
          </a:p>
        </p:txBody>
      </p:sp>
      <p:sp>
        <p:nvSpPr>
          <p:cNvPr id="2" name="Title 1">
            <a:extLst>
              <a:ext uri="{FF2B5EF4-FFF2-40B4-BE49-F238E27FC236}">
                <a16:creationId xmlns:a16="http://schemas.microsoft.com/office/drawing/2014/main" id="{CA0DB72F-AC6E-474C-8435-5560E482F1BD}"/>
              </a:ext>
            </a:extLst>
          </p:cNvPr>
          <p:cNvSpPr>
            <a:spLocks noGrp="1"/>
          </p:cNvSpPr>
          <p:nvPr>
            <p:ph type="title" hasCustomPrompt="1"/>
          </p:nvPr>
        </p:nvSpPr>
        <p:spPr>
          <a:xfrm>
            <a:off x="720000" y="475875"/>
            <a:ext cx="2833200" cy="1846659"/>
          </a:xfrm>
        </p:spPr>
        <p:txBody>
          <a:bodyPr wrap="square">
            <a:spAutoFit/>
          </a:bodyPr>
          <a:lstStyle>
            <a:lvl1pPr>
              <a:defRPr>
                <a:solidFill>
                  <a:schemeClr val="bg1"/>
                </a:solidFill>
              </a:defRPr>
            </a:lvl1pPr>
          </a:lstStyle>
          <a:p>
            <a:r>
              <a:rPr lang="nl-NL" noProof="0"/>
              <a:t>Typ hier uw titel over</a:t>
            </a:r>
            <a:br>
              <a:rPr lang="nl-NL" noProof="0"/>
            </a:br>
            <a:r>
              <a:rPr lang="nl-NL" noProof="0"/>
              <a:t>drie of vier </a:t>
            </a:r>
            <a:br>
              <a:rPr lang="nl-NL" noProof="0"/>
            </a:br>
            <a:r>
              <a:rPr lang="nl-NL" noProof="0"/>
              <a:t>regels</a:t>
            </a:r>
          </a:p>
        </p:txBody>
      </p:sp>
      <p:sp>
        <p:nvSpPr>
          <p:cNvPr id="15" name="Content Placeholder 2">
            <a:extLst>
              <a:ext uri="{FF2B5EF4-FFF2-40B4-BE49-F238E27FC236}">
                <a16:creationId xmlns:a16="http://schemas.microsoft.com/office/drawing/2014/main" id="{A0C05C67-785B-4DB0-89DD-D1B63AE7C70D}"/>
              </a:ext>
            </a:extLst>
          </p:cNvPr>
          <p:cNvSpPr>
            <a:spLocks noGrp="1"/>
          </p:cNvSpPr>
          <p:nvPr>
            <p:ph idx="15"/>
          </p:nvPr>
        </p:nvSpPr>
        <p:spPr>
          <a:xfrm>
            <a:off x="4320000" y="3210057"/>
            <a:ext cx="5724000" cy="1681030"/>
          </a:xfrm>
        </p:spPr>
        <p:txBody>
          <a:bodyPr/>
          <a:lstStyle/>
          <a:p>
            <a:pPr lvl="0"/>
            <a:r>
              <a:rPr lang="nl-NL" noProof="0"/>
              <a:t>Click </a:t>
            </a:r>
            <a:r>
              <a:rPr lang="nl-NL" noProof="0" err="1"/>
              <a:t>to</a:t>
            </a:r>
            <a:r>
              <a:rPr lang="nl-NL" noProof="0"/>
              <a:t> </a:t>
            </a:r>
            <a:r>
              <a:rPr lang="nl-NL" noProof="0" err="1"/>
              <a:t>edit</a:t>
            </a:r>
            <a:r>
              <a:rPr lang="nl-NL" noProof="0"/>
              <a:t> Master </a:t>
            </a:r>
            <a:r>
              <a:rPr lang="nl-NL" noProof="0" err="1"/>
              <a:t>text</a:t>
            </a:r>
            <a:r>
              <a:rPr lang="nl-NL" noProof="0"/>
              <a:t> </a:t>
            </a:r>
            <a:r>
              <a:rPr lang="nl-NL" noProof="0" err="1"/>
              <a:t>styles</a:t>
            </a:r>
            <a:endParaRPr lang="nl-NL" noProof="0"/>
          </a:p>
          <a:p>
            <a:pPr lvl="1"/>
            <a:r>
              <a:rPr lang="nl-NL" noProof="0"/>
              <a:t>Second level</a:t>
            </a:r>
          </a:p>
          <a:p>
            <a:pPr lvl="2"/>
            <a:r>
              <a:rPr lang="nl-NL" noProof="0" err="1"/>
              <a:t>Third</a:t>
            </a:r>
            <a:r>
              <a:rPr lang="nl-NL" noProof="0"/>
              <a:t> level</a:t>
            </a:r>
          </a:p>
          <a:p>
            <a:pPr lvl="3"/>
            <a:r>
              <a:rPr lang="nl-NL" noProof="0" err="1"/>
              <a:t>Fourth</a:t>
            </a:r>
            <a:r>
              <a:rPr lang="nl-NL" noProof="0"/>
              <a:t> level</a:t>
            </a:r>
          </a:p>
          <a:p>
            <a:pPr lvl="4"/>
            <a:r>
              <a:rPr lang="nl-NL" noProof="0" err="1"/>
              <a:t>Fifth</a:t>
            </a:r>
            <a:r>
              <a:rPr lang="nl-NL" noProof="0"/>
              <a:t> level</a:t>
            </a:r>
          </a:p>
        </p:txBody>
      </p:sp>
    </p:spTree>
    <p:extLst>
      <p:ext uri="{BB962C8B-B14F-4D97-AF65-F5344CB8AC3E}">
        <p14:creationId xmlns:p14="http://schemas.microsoft.com/office/powerpoint/2010/main" val="229970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pic>
        <p:nvPicPr>
          <p:cNvPr id="8" name="Picture 7" descr="Shape, background pattern&#10;&#10;Description automatically generated">
            <a:extLst>
              <a:ext uri="{FF2B5EF4-FFF2-40B4-BE49-F238E27FC236}">
                <a16:creationId xmlns:a16="http://schemas.microsoft.com/office/drawing/2014/main" id="{E36B6BDC-C35D-4B21-8BB2-EBB5150420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445A140-7029-4456-A842-E6C4060B36BC}"/>
              </a:ext>
            </a:extLst>
          </p:cNvPr>
          <p:cNvSpPr>
            <a:spLocks noGrp="1"/>
          </p:cNvSpPr>
          <p:nvPr>
            <p:ph type="title" hasCustomPrompt="1"/>
          </p:nvPr>
        </p:nvSpPr>
        <p:spPr>
          <a:xfrm>
            <a:off x="1332000" y="2160000"/>
            <a:ext cx="6894000" cy="2346796"/>
          </a:xfrm>
        </p:spPr>
        <p:txBody>
          <a:bodyPr anchor="t" anchorCtr="0"/>
          <a:lstStyle>
            <a:lvl1pPr>
              <a:lnSpc>
                <a:spcPts val="6100"/>
              </a:lnSpc>
              <a:defRPr sz="5400">
                <a:solidFill>
                  <a:schemeClr val="bg1"/>
                </a:solidFill>
              </a:defRPr>
            </a:lvl1pPr>
          </a:lstStyle>
          <a:p>
            <a:r>
              <a:rPr lang="nl-NL"/>
              <a:t>Typ hier uw</a:t>
            </a:r>
            <a:br>
              <a:rPr lang="nl-NL"/>
            </a:br>
            <a:r>
              <a:rPr lang="nl-NL"/>
              <a:t>titel over twee</a:t>
            </a:r>
            <a:br>
              <a:rPr lang="nl-NL"/>
            </a:br>
            <a:r>
              <a:rPr lang="nl-NL"/>
              <a:t>of drie regels</a:t>
            </a:r>
          </a:p>
        </p:txBody>
      </p:sp>
      <p:sp>
        <p:nvSpPr>
          <p:cNvPr id="4" name="Date Placeholder 3">
            <a:extLst>
              <a:ext uri="{FF2B5EF4-FFF2-40B4-BE49-F238E27FC236}">
                <a16:creationId xmlns:a16="http://schemas.microsoft.com/office/drawing/2014/main" id="{80BBE5A0-ED86-4EBE-9E97-053693D97A22}"/>
              </a:ext>
            </a:extLst>
          </p:cNvPr>
          <p:cNvSpPr>
            <a:spLocks noGrp="1"/>
          </p:cNvSpPr>
          <p:nvPr>
            <p:ph type="dt" sz="half" idx="10"/>
          </p:nvPr>
        </p:nvSpPr>
        <p:spPr/>
        <p:txBody>
          <a:bodyPr/>
          <a:lstStyle/>
          <a:p>
            <a:fld id="{315B5812-25BD-4BB0-8241-E4AB6D35B435}" type="datetime1">
              <a:rPr lang="nl-NL" smtClean="0"/>
              <a:t>8-11-2022</a:t>
            </a:fld>
            <a:endParaRPr lang="nl-NL"/>
          </a:p>
        </p:txBody>
      </p:sp>
      <p:sp>
        <p:nvSpPr>
          <p:cNvPr id="5" name="Footer Placeholder 4">
            <a:extLst>
              <a:ext uri="{FF2B5EF4-FFF2-40B4-BE49-F238E27FC236}">
                <a16:creationId xmlns:a16="http://schemas.microsoft.com/office/drawing/2014/main" id="{B8DD700B-BE1E-43B2-AB40-B5ADF7D4E67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7026935-4B72-4F1C-B571-F9F253B1427C}"/>
              </a:ext>
            </a:extLst>
          </p:cNvPr>
          <p:cNvSpPr>
            <a:spLocks noGrp="1"/>
          </p:cNvSpPr>
          <p:nvPr>
            <p:ph type="sldNum" sz="quarter" idx="12"/>
          </p:nvPr>
        </p:nvSpPr>
        <p:spPr/>
        <p:txBody>
          <a:bodyPr/>
          <a:lstStyle/>
          <a:p>
            <a:fld id="{2B7321B6-F390-44B6-8078-A18221B29AEA}" type="slidenum">
              <a:rPr lang="nl-NL" smtClean="0"/>
              <a:t>‹nr.›</a:t>
            </a:fld>
            <a:endParaRPr lang="nl-NL"/>
          </a:p>
        </p:txBody>
      </p:sp>
      <p:pic>
        <p:nvPicPr>
          <p:cNvPr id="12" name="Picture 11">
            <a:extLst>
              <a:ext uri="{FF2B5EF4-FFF2-40B4-BE49-F238E27FC236}">
                <a16:creationId xmlns:a16="http://schemas.microsoft.com/office/drawing/2014/main" id="{08C5786C-4EA5-4C7F-A812-86159D0550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54473" y="503660"/>
            <a:ext cx="1299600" cy="328661"/>
          </a:xfrm>
          <a:prstGeom prst="rect">
            <a:avLst/>
          </a:prstGeom>
        </p:spPr>
      </p:pic>
      <p:pic>
        <p:nvPicPr>
          <p:cNvPr id="14" name="Picture 13">
            <a:extLst>
              <a:ext uri="{FF2B5EF4-FFF2-40B4-BE49-F238E27FC236}">
                <a16:creationId xmlns:a16="http://schemas.microsoft.com/office/drawing/2014/main" id="{C9F902EF-CF58-401D-8844-F6493106AA0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39999" y="540000"/>
            <a:ext cx="2559600" cy="819343"/>
          </a:xfrm>
          <a:prstGeom prst="rect">
            <a:avLst/>
          </a:prstGeom>
        </p:spPr>
      </p:pic>
    </p:spTree>
    <p:extLst>
      <p:ext uri="{BB962C8B-B14F-4D97-AF65-F5344CB8AC3E}">
        <p14:creationId xmlns:p14="http://schemas.microsoft.com/office/powerpoint/2010/main" val="151534038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el en object (geen logo)">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6914" y="274638"/>
            <a:ext cx="8218823" cy="1143000"/>
          </a:xfrm>
        </p:spPr>
        <p:txBody>
          <a:bodyPr/>
          <a:lstStyle>
            <a:lvl1pPr>
              <a:defRPr baseline="0">
                <a:solidFill>
                  <a:srgbClr val="002459"/>
                </a:solidFill>
              </a:defRPr>
            </a:lvl1pPr>
          </a:lstStyle>
          <a:p>
            <a:r>
              <a:rPr lang="nl-NL" dirty="0"/>
              <a:t>Titel dia</a:t>
            </a:r>
          </a:p>
        </p:txBody>
      </p:sp>
      <p:sp>
        <p:nvSpPr>
          <p:cNvPr id="9" name="Tijdelijke aanduiding voor tekst 2"/>
          <p:cNvSpPr>
            <a:spLocks noGrp="1"/>
          </p:cNvSpPr>
          <p:nvPr>
            <p:ph idx="1" hasCustomPrompt="1"/>
          </p:nvPr>
        </p:nvSpPr>
        <p:spPr>
          <a:xfrm>
            <a:off x="609601" y="1600201"/>
            <a:ext cx="10972800" cy="4525963"/>
          </a:xfrm>
          <a:prstGeom prst="rect">
            <a:avLst/>
          </a:prstGeom>
        </p:spPr>
        <p:txBody>
          <a:bodyPr vert="horz" lIns="91440" tIns="45720" rIns="91440" bIns="45720" rtlCol="0">
            <a:normAutofit/>
          </a:bodyPr>
          <a:lstStyle>
            <a:lvl1pPr>
              <a:defRPr>
                <a:solidFill>
                  <a:srgbClr val="002459"/>
                </a:solidFill>
              </a:defRPr>
            </a:lvl1pPr>
            <a:lvl2pPr>
              <a:defRPr>
                <a:solidFill>
                  <a:srgbClr val="002459"/>
                </a:solidFill>
              </a:defRPr>
            </a:lvl2pPr>
            <a:lvl3pPr>
              <a:defRPr>
                <a:solidFill>
                  <a:srgbClr val="002459"/>
                </a:solidFill>
              </a:defRPr>
            </a:lvl3pPr>
            <a:lvl4pPr>
              <a:defRPr>
                <a:solidFill>
                  <a:srgbClr val="002459"/>
                </a:solidFill>
              </a:defRPr>
            </a:lvl4pPr>
          </a:lstStyle>
          <a:p>
            <a:pPr lvl="0"/>
            <a:r>
              <a:rPr lang="nl-NL"/>
              <a:t>Klik om de modelstijlen te bewerken</a:t>
            </a:r>
          </a:p>
          <a:p>
            <a:pPr lvl="1"/>
            <a:r>
              <a:rPr lang="nl-NL"/>
              <a:t>Tweede niveau</a:t>
            </a:r>
          </a:p>
          <a:p>
            <a:pPr lvl="2"/>
            <a:r>
              <a:rPr lang="nl-NL"/>
              <a:t>Derde niveau</a:t>
            </a:r>
          </a:p>
          <a:p>
            <a:pPr lvl="3"/>
            <a:r>
              <a:rPr lang="nl-NL"/>
              <a:t>Vierde niveau</a:t>
            </a:r>
          </a:p>
        </p:txBody>
      </p:sp>
    </p:spTree>
    <p:extLst>
      <p:ext uri="{BB962C8B-B14F-4D97-AF65-F5344CB8AC3E}">
        <p14:creationId xmlns:p14="http://schemas.microsoft.com/office/powerpoint/2010/main" val="341263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6C4FC7-76E5-48DC-982B-00A29E2C0B5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684501"/>
            <a:ext cx="1890000" cy="2173499"/>
          </a:xfrm>
          <a:prstGeom prst="rect">
            <a:avLst/>
          </a:prstGeom>
        </p:spPr>
      </p:pic>
      <p:sp>
        <p:nvSpPr>
          <p:cNvPr id="2" name="Title Placeholder 1">
            <a:extLst>
              <a:ext uri="{FF2B5EF4-FFF2-40B4-BE49-F238E27FC236}">
                <a16:creationId xmlns:a16="http://schemas.microsoft.com/office/drawing/2014/main" id="{0F0C0D0E-05CA-4FD2-956F-C278ECE775E5}"/>
              </a:ext>
            </a:extLst>
          </p:cNvPr>
          <p:cNvSpPr>
            <a:spLocks noGrp="1"/>
          </p:cNvSpPr>
          <p:nvPr>
            <p:ph type="title"/>
          </p:nvPr>
        </p:nvSpPr>
        <p:spPr>
          <a:xfrm>
            <a:off x="720000" y="561358"/>
            <a:ext cx="10753200" cy="461665"/>
          </a:xfrm>
          <a:prstGeom prst="rect">
            <a:avLst/>
          </a:prstGeom>
        </p:spPr>
        <p:txBody>
          <a:bodyPr vert="horz" lIns="0" tIns="0" rIns="0" bIns="0" rtlCol="0" anchor="t" anchorCtr="0">
            <a:sp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55BF249-E804-4EF2-8344-1915CB22CBCD}"/>
              </a:ext>
            </a:extLst>
          </p:cNvPr>
          <p:cNvSpPr>
            <a:spLocks noGrp="1"/>
          </p:cNvSpPr>
          <p:nvPr>
            <p:ph type="body" idx="1"/>
          </p:nvPr>
        </p:nvSpPr>
        <p:spPr>
          <a:xfrm>
            <a:off x="719999" y="1925769"/>
            <a:ext cx="10753199" cy="3379655"/>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993EEA65-695A-43F1-86A5-EE0F8759AE31}"/>
              </a:ext>
            </a:extLst>
          </p:cNvPr>
          <p:cNvSpPr>
            <a:spLocks noGrp="1"/>
          </p:cNvSpPr>
          <p:nvPr>
            <p:ph type="dt" sz="half" idx="2"/>
          </p:nvPr>
        </p:nvSpPr>
        <p:spPr>
          <a:xfrm>
            <a:off x="540000" y="6495039"/>
            <a:ext cx="574425" cy="138499"/>
          </a:xfrm>
          <a:prstGeom prst="rect">
            <a:avLst/>
          </a:prstGeom>
        </p:spPr>
        <p:txBody>
          <a:bodyPr vert="horz" wrap="square" lIns="0" tIns="0" rIns="0" bIns="0" rtlCol="0" anchor="t" anchorCtr="0">
            <a:spAutoFit/>
          </a:bodyPr>
          <a:lstStyle>
            <a:lvl1pPr algn="l">
              <a:defRPr sz="900">
                <a:solidFill>
                  <a:schemeClr val="accent1"/>
                </a:solidFill>
              </a:defRPr>
            </a:lvl1pPr>
          </a:lstStyle>
          <a:p>
            <a:fld id="{2E43B549-3C86-4E91-B43B-191525CA5BE3}" type="datetime1">
              <a:rPr lang="nl-NL" smtClean="0"/>
              <a:t>8-11-2022</a:t>
            </a:fld>
            <a:endParaRPr lang="nl-NL"/>
          </a:p>
        </p:txBody>
      </p:sp>
      <p:sp>
        <p:nvSpPr>
          <p:cNvPr id="5" name="Footer Placeholder 4">
            <a:extLst>
              <a:ext uri="{FF2B5EF4-FFF2-40B4-BE49-F238E27FC236}">
                <a16:creationId xmlns:a16="http://schemas.microsoft.com/office/drawing/2014/main" id="{07B3D65F-D279-4D98-BBFA-EF559114050A}"/>
              </a:ext>
            </a:extLst>
          </p:cNvPr>
          <p:cNvSpPr>
            <a:spLocks noGrp="1"/>
          </p:cNvSpPr>
          <p:nvPr>
            <p:ph type="ftr" sz="quarter" idx="3"/>
          </p:nvPr>
        </p:nvSpPr>
        <p:spPr>
          <a:xfrm>
            <a:off x="1103062" y="6495039"/>
            <a:ext cx="4114800" cy="138499"/>
          </a:xfrm>
          <a:prstGeom prst="rect">
            <a:avLst/>
          </a:prstGeom>
        </p:spPr>
        <p:txBody>
          <a:bodyPr vert="horz" lIns="0" tIns="0" rIns="0" bIns="0" rtlCol="0" anchor="t" anchorCtr="0">
            <a:spAutoFit/>
          </a:bodyPr>
          <a:lstStyle>
            <a:lvl1pPr algn="l">
              <a:defRPr sz="900">
                <a:solidFill>
                  <a:schemeClr val="accent1"/>
                </a:solidFill>
              </a:defRPr>
            </a:lvl1pPr>
          </a:lstStyle>
          <a:p>
            <a:endParaRPr lang="nl-NL"/>
          </a:p>
        </p:txBody>
      </p:sp>
      <p:sp>
        <p:nvSpPr>
          <p:cNvPr id="6" name="Slide Number Placeholder 5">
            <a:extLst>
              <a:ext uri="{FF2B5EF4-FFF2-40B4-BE49-F238E27FC236}">
                <a16:creationId xmlns:a16="http://schemas.microsoft.com/office/drawing/2014/main" id="{4028DC93-AD74-4626-9540-18D959349AE4}"/>
              </a:ext>
            </a:extLst>
          </p:cNvPr>
          <p:cNvSpPr>
            <a:spLocks noGrp="1"/>
          </p:cNvSpPr>
          <p:nvPr>
            <p:ph type="sldNum" sz="quarter" idx="4"/>
          </p:nvPr>
        </p:nvSpPr>
        <p:spPr>
          <a:xfrm>
            <a:off x="540000" y="6294431"/>
            <a:ext cx="180000" cy="138499"/>
          </a:xfrm>
          <a:prstGeom prst="rect">
            <a:avLst/>
          </a:prstGeom>
        </p:spPr>
        <p:txBody>
          <a:bodyPr vert="horz" lIns="0" tIns="0" rIns="0" bIns="0" rtlCol="0" anchor="t" anchorCtr="0">
            <a:spAutoFit/>
          </a:bodyPr>
          <a:lstStyle>
            <a:lvl1pPr algn="l">
              <a:defRPr sz="900">
                <a:solidFill>
                  <a:schemeClr val="accent1"/>
                </a:solidFill>
              </a:defRPr>
            </a:lvl1pPr>
          </a:lstStyle>
          <a:p>
            <a:fld id="{2B7321B6-F390-44B6-8078-A18221B29AEA}" type="slidenum">
              <a:rPr lang="nl-NL" smtClean="0"/>
              <a:pPr/>
              <a:t>‹nr.›</a:t>
            </a:fld>
            <a:endParaRPr lang="nl-NL"/>
          </a:p>
        </p:txBody>
      </p:sp>
      <p:pic>
        <p:nvPicPr>
          <p:cNvPr id="10" name="Picture 9" descr="Logo, company name&#10;&#10;Description automatically generated">
            <a:extLst>
              <a:ext uri="{FF2B5EF4-FFF2-40B4-BE49-F238E27FC236}">
                <a16:creationId xmlns:a16="http://schemas.microsoft.com/office/drawing/2014/main" id="{F779B39C-0F51-4A85-AD0A-D570A1EBDE1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193791" y="6041959"/>
            <a:ext cx="1458000" cy="466508"/>
          </a:xfrm>
          <a:prstGeom prst="rect">
            <a:avLst/>
          </a:prstGeom>
        </p:spPr>
      </p:pic>
    </p:spTree>
    <p:extLst>
      <p:ext uri="{BB962C8B-B14F-4D97-AF65-F5344CB8AC3E}">
        <p14:creationId xmlns:p14="http://schemas.microsoft.com/office/powerpoint/2010/main" val="1315982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62" r:id="rId6"/>
  </p:sldLayoutIdLst>
  <p:hf hdr="0" ftr="0" dt="0"/>
  <p:txStyles>
    <p:titleStyle>
      <a:lvl1pPr algn="l" defTabSz="914400" rtl="0" eaLnBrk="1" latinLnBrk="0" hangingPunct="1">
        <a:lnSpc>
          <a:spcPts val="3600"/>
        </a:lnSpc>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lnSpc>
          <a:spcPct val="133000"/>
        </a:lnSpc>
        <a:spcBef>
          <a:spcPts val="0"/>
        </a:spcBef>
        <a:buFont typeface="Arial" panose="020B0604020202020204" pitchFamily="34" charset="0"/>
        <a:buChar char="​"/>
        <a:defRPr sz="1500" kern="1200">
          <a:solidFill>
            <a:schemeClr val="accent1"/>
          </a:solidFill>
          <a:latin typeface="+mn-lt"/>
          <a:ea typeface="+mn-ea"/>
          <a:cs typeface="+mn-cs"/>
        </a:defRPr>
      </a:lvl1pPr>
      <a:lvl2pPr marL="230400" indent="-228600" algn="l" defTabSz="914400" rtl="0" eaLnBrk="1" latinLnBrk="0" hangingPunct="1">
        <a:lnSpc>
          <a:spcPct val="133000"/>
        </a:lnSpc>
        <a:spcBef>
          <a:spcPts val="0"/>
        </a:spcBef>
        <a:buFont typeface="Arial" panose="020B0604020202020204" pitchFamily="34" charset="0"/>
        <a:buChar char="•"/>
        <a:defRPr sz="1500" kern="1200">
          <a:solidFill>
            <a:schemeClr val="accent1"/>
          </a:solidFill>
          <a:latin typeface="+mn-lt"/>
          <a:ea typeface="+mn-ea"/>
          <a:cs typeface="+mn-cs"/>
        </a:defRPr>
      </a:lvl2pPr>
      <a:lvl3pPr marL="230400" indent="-228600" algn="l" defTabSz="914400" rtl="0" eaLnBrk="1" latinLnBrk="0" hangingPunct="1">
        <a:lnSpc>
          <a:spcPct val="133000"/>
        </a:lnSpc>
        <a:spcBef>
          <a:spcPts val="0"/>
        </a:spcBef>
        <a:buFont typeface="Arial" panose="020B0604020202020204" pitchFamily="34" charset="0"/>
        <a:buChar char="•"/>
        <a:defRPr sz="1500" kern="1200">
          <a:solidFill>
            <a:schemeClr val="accent1"/>
          </a:solidFill>
          <a:latin typeface="+mn-lt"/>
          <a:ea typeface="+mn-ea"/>
          <a:cs typeface="+mn-cs"/>
        </a:defRPr>
      </a:lvl3pPr>
      <a:lvl4pPr marL="230400" indent="-228600" algn="l" defTabSz="914400" rtl="0" eaLnBrk="1" latinLnBrk="0" hangingPunct="1">
        <a:lnSpc>
          <a:spcPct val="133000"/>
        </a:lnSpc>
        <a:spcBef>
          <a:spcPts val="0"/>
        </a:spcBef>
        <a:buFont typeface="Arial" panose="020B0604020202020204" pitchFamily="34" charset="0"/>
        <a:buChar char="•"/>
        <a:defRPr sz="1500" kern="1200">
          <a:solidFill>
            <a:schemeClr val="accent1"/>
          </a:solidFill>
          <a:latin typeface="+mn-lt"/>
          <a:ea typeface="+mn-ea"/>
          <a:cs typeface="+mn-cs"/>
        </a:defRPr>
      </a:lvl4pPr>
      <a:lvl5pPr marL="230400" indent="-228600" algn="l" defTabSz="914400" rtl="0" eaLnBrk="1" latinLnBrk="0" hangingPunct="1">
        <a:lnSpc>
          <a:spcPct val="133000"/>
        </a:lnSpc>
        <a:spcBef>
          <a:spcPts val="0"/>
        </a:spcBef>
        <a:buFont typeface="Arial" panose="020B0604020202020204" pitchFamily="34" charset="0"/>
        <a:buChar char="•"/>
        <a:defRPr sz="15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privacy-regulation.eu/nl/artikel-5-beginselen-inzake-verwerking-van-persoonsgegevens-EU-AVG.htm" TargetMode="External"/><Relationship Id="rId2" Type="http://schemas.openxmlformats.org/officeDocument/2006/relationships/hyperlink" Target="https://public.vzvz.nl/display/KTSA/Architectuur+besluiten" TargetMode="External"/><Relationship Id="rId1" Type="http://schemas.openxmlformats.org/officeDocument/2006/relationships/slideLayout" Target="../slideLayouts/slideLayout2.xml"/><Relationship Id="rId4" Type="http://schemas.openxmlformats.org/officeDocument/2006/relationships/slide" Target="slide8.xml"/></Relationships>
</file>

<file path=ppt/slides/_rels/slide3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public.vzvz.nl/display/KTSA/Koppeltaal+Stelselarchitectuur" TargetMode="External"/><Relationship Id="rId7" Type="http://schemas.openxmlformats.org/officeDocument/2006/relationships/diagramColors" Target="../diagrams/colors5.xml"/><Relationship Id="rId2" Type="http://schemas.openxmlformats.org/officeDocument/2006/relationships/hyperlink" Target="https://simplifier.net/Koppeltaalv2.0" TargetMode="Externa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hyperlink" Target="https://public.vzvz.nl/display/KTSA/Koppeltaal+Stelselarchitectuur" TargetMode="External"/><Relationship Id="rId7" Type="http://schemas.openxmlformats.org/officeDocument/2006/relationships/diagramColors" Target="../diagrams/colors6.xml"/><Relationship Id="rId2" Type="http://schemas.openxmlformats.org/officeDocument/2006/relationships/hyperlink" Target="https://simplifier.net/Koppeltaalv2.0" TargetMode="External"/><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hyperlink" Target="https://public.vzvz.nl/display/KTSA/Koppeltaal+Stelselarchitectuur" TargetMode="External"/><Relationship Id="rId7" Type="http://schemas.openxmlformats.org/officeDocument/2006/relationships/diagramColors" Target="../diagrams/colors7.xml"/><Relationship Id="rId2" Type="http://schemas.openxmlformats.org/officeDocument/2006/relationships/hyperlink" Target="https://simplifier.net/Koppeltaalv2.0" TargetMode="Externa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hyperlink" Target="https://public.vzvz.nl/display/KTSA/Koppeltaal+Stelselarchitectuur" TargetMode="External"/><Relationship Id="rId7" Type="http://schemas.openxmlformats.org/officeDocument/2006/relationships/diagramColors" Target="../diagrams/colors8.xml"/><Relationship Id="rId2" Type="http://schemas.openxmlformats.org/officeDocument/2006/relationships/hyperlink" Target="https://simplifier.net/Koppeltaalv2.0" TargetMode="External"/><Relationship Id="rId1" Type="http://schemas.openxmlformats.org/officeDocument/2006/relationships/slideLayout" Target="../slideLayouts/slideLayout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4.xml.rels><?xml version="1.0" encoding="UTF-8" standalone="yes"?>
<Relationships xmlns="http://schemas.openxmlformats.org/package/2006/relationships"><Relationship Id="rId3" Type="http://schemas.openxmlformats.org/officeDocument/2006/relationships/hyperlink" Target="https://public.vzvz.nl/display/KTSA/Koppeltaal+Stelselarchitectuur" TargetMode="External"/><Relationship Id="rId2" Type="http://schemas.openxmlformats.org/officeDocument/2006/relationships/hyperlink" Target="https://simplifier.net/Koppeltaalv2.0"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public.vzvz.nl/display/KTSA/Koppeltaal+Stelselarchitectuur" TargetMode="External"/><Relationship Id="rId2" Type="http://schemas.openxmlformats.org/officeDocument/2006/relationships/hyperlink" Target="https://simplifier.net/Koppeltaalv2.0"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public.vzvz.nl/display/KTSA/Koppeltaal+Stelselarchitectuur" TargetMode="External"/><Relationship Id="rId2" Type="http://schemas.openxmlformats.org/officeDocument/2006/relationships/hyperlink" Target="https://simplifier.net/Koppeltaalv2.0"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hyperlink" Target="https://public.vzvz.nl/display/KTSA/Koppeltaal+Stelselarchitectuur" TargetMode="External"/><Relationship Id="rId7" Type="http://schemas.openxmlformats.org/officeDocument/2006/relationships/diagramColors" Target="../diagrams/colors9.xml"/><Relationship Id="rId2" Type="http://schemas.openxmlformats.org/officeDocument/2006/relationships/hyperlink" Target="https://simplifier.net/Koppeltaalv2.0" TargetMode="External"/><Relationship Id="rId1" Type="http://schemas.openxmlformats.org/officeDocument/2006/relationships/slideLayout" Target="../slideLayouts/slideLayout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hyperlink" Target="https://public.vzvz.nl/display/KTSA/Koppeltaal+Stelselarchitectuur" TargetMode="External"/><Relationship Id="rId7" Type="http://schemas.openxmlformats.org/officeDocument/2006/relationships/diagramColors" Target="../diagrams/colors10.xml"/><Relationship Id="rId2" Type="http://schemas.openxmlformats.org/officeDocument/2006/relationships/hyperlink" Target="https://simplifier.net/Koppeltaalv2.0" TargetMode="External"/><Relationship Id="rId1" Type="http://schemas.openxmlformats.org/officeDocument/2006/relationships/slideLayout" Target="../slideLayouts/slideLayout4.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hyperlink" Target="https://public.vzvz.nl/display/KTSA/Koppeltaal+Stelselarchitectuur" TargetMode="External"/><Relationship Id="rId7" Type="http://schemas.openxmlformats.org/officeDocument/2006/relationships/diagramColors" Target="../diagrams/colors11.xml"/><Relationship Id="rId2" Type="http://schemas.openxmlformats.org/officeDocument/2006/relationships/hyperlink" Target="https://simplifier.net/Koppeltaalv2.0" TargetMode="External"/><Relationship Id="rId1" Type="http://schemas.openxmlformats.org/officeDocument/2006/relationships/slideLayout" Target="../slideLayouts/slideLayout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4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hyperlink" Target="https://public.vzvz.nl/display/KTSA/Koppeltaal+Stelselarchitectuur" TargetMode="External"/><Relationship Id="rId7" Type="http://schemas.openxmlformats.org/officeDocument/2006/relationships/diagramColors" Target="../diagrams/colors12.xml"/><Relationship Id="rId2" Type="http://schemas.openxmlformats.org/officeDocument/2006/relationships/hyperlink" Target="https://simplifier.net/Koppeltaalv2.0" TargetMode="External"/><Relationship Id="rId1" Type="http://schemas.openxmlformats.org/officeDocument/2006/relationships/slideLayout" Target="../slideLayouts/slideLayout4.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4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hyperlink" Target="https://public.vzvz.nl/display/KTSA/Koppeltaal+Stelselarchitectuur" TargetMode="External"/><Relationship Id="rId7" Type="http://schemas.openxmlformats.org/officeDocument/2006/relationships/diagramColors" Target="../diagrams/colors13.xml"/><Relationship Id="rId2" Type="http://schemas.openxmlformats.org/officeDocument/2006/relationships/hyperlink" Target="https://simplifier.net/Koppeltaalv2.0" TargetMode="External"/><Relationship Id="rId1" Type="http://schemas.openxmlformats.org/officeDocument/2006/relationships/slideLayout" Target="../slideLayouts/slideLayout4.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43.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hyperlink" Target="https://public.vzvz.nl/display/KTSA/Koppeltaal+Stelselarchitectuur" TargetMode="External"/><Relationship Id="rId7" Type="http://schemas.openxmlformats.org/officeDocument/2006/relationships/diagramColors" Target="../diagrams/colors14.xml"/><Relationship Id="rId2" Type="http://schemas.openxmlformats.org/officeDocument/2006/relationships/hyperlink" Target="https://simplifier.net/Koppeltaalv2.0" TargetMode="External"/><Relationship Id="rId1" Type="http://schemas.openxmlformats.org/officeDocument/2006/relationships/slideLayout" Target="../slideLayouts/slideLayout4.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44.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hyperlink" Target="https://public.vzvz.nl/display/KTSA/Koppeltaal+Stelselarchitectuur" TargetMode="External"/><Relationship Id="rId7" Type="http://schemas.openxmlformats.org/officeDocument/2006/relationships/diagramColors" Target="../diagrams/colors15.xml"/><Relationship Id="rId2" Type="http://schemas.openxmlformats.org/officeDocument/2006/relationships/hyperlink" Target="https://simplifier.net/Koppeltaalv2.0" TargetMode="External"/><Relationship Id="rId1" Type="http://schemas.openxmlformats.org/officeDocument/2006/relationships/slideLayout" Target="../slideLayouts/slideLayout4.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45.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hyperlink" Target="https://public.vzvz.nl/display/KTSA/Koppeltaal+Stelselarchitectuur" TargetMode="External"/><Relationship Id="rId7" Type="http://schemas.openxmlformats.org/officeDocument/2006/relationships/diagramColors" Target="../diagrams/colors16.xml"/><Relationship Id="rId2" Type="http://schemas.openxmlformats.org/officeDocument/2006/relationships/hyperlink" Target="https://simplifier.net/Koppeltaalv2.0" TargetMode="External"/><Relationship Id="rId1" Type="http://schemas.openxmlformats.org/officeDocument/2006/relationships/slideLayout" Target="../slideLayouts/slideLayout4.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46.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hyperlink" Target="https://public.vzvz.nl/display/KTSA/Koppeltaal+Stelselarchitectuur" TargetMode="External"/><Relationship Id="rId7" Type="http://schemas.openxmlformats.org/officeDocument/2006/relationships/diagramColors" Target="../diagrams/colors17.xml"/><Relationship Id="rId2" Type="http://schemas.openxmlformats.org/officeDocument/2006/relationships/hyperlink" Target="https://simplifier.net/Koppeltaalv2.0" TargetMode="External"/><Relationship Id="rId1" Type="http://schemas.openxmlformats.org/officeDocument/2006/relationships/slideLayout" Target="../slideLayouts/slideLayout4.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47.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hyperlink" Target="https://public.vzvz.nl/display/KTSA/Koppeltaal+Stelselarchitectuur" TargetMode="External"/><Relationship Id="rId7" Type="http://schemas.openxmlformats.org/officeDocument/2006/relationships/diagramColors" Target="../diagrams/colors18.xml"/><Relationship Id="rId2" Type="http://schemas.openxmlformats.org/officeDocument/2006/relationships/hyperlink" Target="https://simplifier.net/Koppeltaalv2.0" TargetMode="External"/><Relationship Id="rId1" Type="http://schemas.openxmlformats.org/officeDocument/2006/relationships/slideLayout" Target="../slideLayouts/slideLayout4.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slide" Target="slide8.xml"/></Relationships>
</file>

<file path=ppt/slides/_rels/slide48.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marcel.schrauwen@vzvz.nl?subject=Feedback%20simulatie"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hyperlink" Target="https://public.vzvz.nl/display/KTSA/Koppeltaal+Stelselarchitectuur" TargetMode="External"/><Relationship Id="rId7" Type="http://schemas.openxmlformats.org/officeDocument/2006/relationships/diagramColors" Target="../diagrams/colors19.xml"/><Relationship Id="rId2" Type="http://schemas.openxmlformats.org/officeDocument/2006/relationships/hyperlink" Target="https://simplifier.net/Koppeltaalv2.0" TargetMode="External"/><Relationship Id="rId1" Type="http://schemas.openxmlformats.org/officeDocument/2006/relationships/slideLayout" Target="../slideLayouts/slideLayout4.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51.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hyperlink" Target="https://public.vzvz.nl/display/KTSA/Koppeltaal+Stelselarchitectuur" TargetMode="External"/><Relationship Id="rId7" Type="http://schemas.openxmlformats.org/officeDocument/2006/relationships/diagramColors" Target="../diagrams/colors20.xml"/><Relationship Id="rId2" Type="http://schemas.openxmlformats.org/officeDocument/2006/relationships/hyperlink" Target="https://simplifier.net/Koppeltaalv2.0" TargetMode="External"/><Relationship Id="rId1" Type="http://schemas.openxmlformats.org/officeDocument/2006/relationships/slideLayout" Target="../slideLayouts/slideLayout4.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52.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hyperlink" Target="https://public.vzvz.nl/display/KTSA/Koppeltaal+Stelselarchitectuur" TargetMode="External"/><Relationship Id="rId7" Type="http://schemas.openxmlformats.org/officeDocument/2006/relationships/diagramColors" Target="../diagrams/colors21.xml"/><Relationship Id="rId2" Type="http://schemas.openxmlformats.org/officeDocument/2006/relationships/hyperlink" Target="https://simplifier.net/Koppeltaalv2.0" TargetMode="External"/><Relationship Id="rId1" Type="http://schemas.openxmlformats.org/officeDocument/2006/relationships/slideLayout" Target="../slideLayouts/slideLayout4.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53.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hyperlink" Target="https://public.vzvz.nl/display/KTSA/Koppeltaal+Stelselarchitectuur" TargetMode="External"/><Relationship Id="rId7" Type="http://schemas.openxmlformats.org/officeDocument/2006/relationships/diagramColors" Target="../diagrams/colors22.xml"/><Relationship Id="rId2" Type="http://schemas.openxmlformats.org/officeDocument/2006/relationships/hyperlink" Target="https://simplifier.net/Koppeltaalv2.0" TargetMode="External"/><Relationship Id="rId1" Type="http://schemas.openxmlformats.org/officeDocument/2006/relationships/slideLayout" Target="../slideLayouts/slideLayout4.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54.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hyperlink" Target="https://public.vzvz.nl/display/KTSA/Koppeltaal+Stelselarchitectuur" TargetMode="External"/><Relationship Id="rId7" Type="http://schemas.openxmlformats.org/officeDocument/2006/relationships/diagramColors" Target="../diagrams/colors23.xml"/><Relationship Id="rId2" Type="http://schemas.openxmlformats.org/officeDocument/2006/relationships/hyperlink" Target="https://simplifier.net/Koppeltaalv2.0" TargetMode="External"/><Relationship Id="rId1" Type="http://schemas.openxmlformats.org/officeDocument/2006/relationships/slideLayout" Target="../slideLayouts/slideLayout4.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 Id="rId9" Type="http://schemas.openxmlformats.org/officeDocument/2006/relationships/slide" Target="slide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hyperlink" Target="https://simplifier.net/Koppeltaalv2.0"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hyperlink" Target="https://simplifier.net/Koppeltaalv2.0"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hyperlink" Target="https://simplifier.net/Koppeltaalv2.0"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hyperlink" Target="https://simplifier.net/Koppeltaalv2.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marcel.schrauwen@vzvz.nl?subject=Feedback%20simulatie"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s://simplifier.net/Koppeltaalv2.0" TargetMode="External"/><Relationship Id="rId4" Type="http://schemas.openxmlformats.org/officeDocument/2006/relationships/image" Target="../media/image1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marcel.schrauwen@vzvz.nl?subject=Feedback%20simulatie"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49.xml"/><Relationship Id="rId7" Type="http://schemas.openxmlformats.org/officeDocument/2006/relationships/slide" Target="slide59.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85.xml"/><Relationship Id="rId11" Type="http://schemas.openxmlformats.org/officeDocument/2006/relationships/slide" Target="slide62.xml"/><Relationship Id="rId5" Type="http://schemas.openxmlformats.org/officeDocument/2006/relationships/slide" Target="slide70.xml"/><Relationship Id="rId10" Type="http://schemas.openxmlformats.org/officeDocument/2006/relationships/slide" Target="slide60.xml"/><Relationship Id="rId4" Type="http://schemas.openxmlformats.org/officeDocument/2006/relationships/slide" Target="slide55.xml"/><Relationship Id="rId9" Type="http://schemas.openxmlformats.org/officeDocument/2006/relationships/slide" Target="slide48.xml"/></Relationships>
</file>

<file path=ppt/slides/_rels/slide80.xml.rels><?xml version="1.0" encoding="UTF-8" standalone="yes"?>
<Relationships xmlns="http://schemas.openxmlformats.org/package/2006/relationships"><Relationship Id="rId2" Type="http://schemas.openxmlformats.org/officeDocument/2006/relationships/hyperlink" Target="https://public.vzvz.nl/display/KTSA/Architectuur+besluiten" TargetMode="Externa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package" Target="../embeddings/Microsoft_Excel_Worksheet.xlsx"/><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3198-2E29-4522-B4AF-0D63049A9DFD}"/>
              </a:ext>
            </a:extLst>
          </p:cNvPr>
          <p:cNvSpPr>
            <a:spLocks noGrp="1"/>
          </p:cNvSpPr>
          <p:nvPr>
            <p:ph type="ctrTitle"/>
          </p:nvPr>
        </p:nvSpPr>
        <p:spPr/>
        <p:txBody>
          <a:bodyPr/>
          <a:lstStyle/>
          <a:p>
            <a:r>
              <a:rPr lang="nl-NL"/>
              <a:t>Eén (Koppel)taal</a:t>
            </a:r>
          </a:p>
        </p:txBody>
      </p:sp>
      <p:sp>
        <p:nvSpPr>
          <p:cNvPr id="3" name="Subtitle 2">
            <a:extLst>
              <a:ext uri="{FF2B5EF4-FFF2-40B4-BE49-F238E27FC236}">
                <a16:creationId xmlns:a16="http://schemas.microsoft.com/office/drawing/2014/main" id="{1E64E019-76BE-4EC3-B787-9820491A78C0}"/>
              </a:ext>
            </a:extLst>
          </p:cNvPr>
          <p:cNvSpPr>
            <a:spLocks noGrp="1"/>
          </p:cNvSpPr>
          <p:nvPr>
            <p:ph type="subTitle" idx="1"/>
          </p:nvPr>
        </p:nvSpPr>
        <p:spPr/>
        <p:txBody>
          <a:bodyPr/>
          <a:lstStyle/>
          <a:p>
            <a:r>
              <a:rPr lang="nl-NL" dirty="0"/>
              <a:t>Dus géén dialect(en) meer</a:t>
            </a:r>
          </a:p>
        </p:txBody>
      </p:sp>
      <p:sp>
        <p:nvSpPr>
          <p:cNvPr id="5" name="Text Placeholder 4">
            <a:extLst>
              <a:ext uri="{FF2B5EF4-FFF2-40B4-BE49-F238E27FC236}">
                <a16:creationId xmlns:a16="http://schemas.microsoft.com/office/drawing/2014/main" id="{2D1C8C8C-9C04-4D8B-86BD-B4C09BA5319D}"/>
              </a:ext>
            </a:extLst>
          </p:cNvPr>
          <p:cNvSpPr>
            <a:spLocks noGrp="1"/>
          </p:cNvSpPr>
          <p:nvPr>
            <p:ph type="body" sz="quarter" idx="14"/>
          </p:nvPr>
        </p:nvSpPr>
        <p:spPr/>
        <p:txBody>
          <a:bodyPr/>
          <a:lstStyle/>
          <a:p>
            <a:r>
              <a:rPr lang="nl-NL" dirty="0"/>
              <a:t>7-7-2022	</a:t>
            </a:r>
          </a:p>
        </p:txBody>
      </p:sp>
      <p:sp>
        <p:nvSpPr>
          <p:cNvPr id="6" name="Text Placeholder 5">
            <a:extLst>
              <a:ext uri="{FF2B5EF4-FFF2-40B4-BE49-F238E27FC236}">
                <a16:creationId xmlns:a16="http://schemas.microsoft.com/office/drawing/2014/main" id="{E7E16718-2D01-4326-9DB7-D2AB37E7248E}"/>
              </a:ext>
            </a:extLst>
          </p:cNvPr>
          <p:cNvSpPr>
            <a:spLocks noGrp="1"/>
          </p:cNvSpPr>
          <p:nvPr>
            <p:ph type="body" sz="quarter" idx="15"/>
          </p:nvPr>
        </p:nvSpPr>
        <p:spPr/>
        <p:txBody>
          <a:bodyPr/>
          <a:lstStyle/>
          <a:p>
            <a:r>
              <a:rPr lang="nl-NL"/>
              <a:t>Marcel Schrauwen</a:t>
            </a:r>
          </a:p>
        </p:txBody>
      </p:sp>
      <p:sp>
        <p:nvSpPr>
          <p:cNvPr id="7" name="Text Placeholder 6">
            <a:extLst>
              <a:ext uri="{FF2B5EF4-FFF2-40B4-BE49-F238E27FC236}">
                <a16:creationId xmlns:a16="http://schemas.microsoft.com/office/drawing/2014/main" id="{16B2335B-1D69-4287-8C9E-FB27886E53C9}"/>
              </a:ext>
            </a:extLst>
          </p:cNvPr>
          <p:cNvSpPr>
            <a:spLocks noGrp="1"/>
          </p:cNvSpPr>
          <p:nvPr>
            <p:ph type="body" sz="quarter" idx="16"/>
          </p:nvPr>
        </p:nvSpPr>
        <p:spPr/>
        <p:txBody>
          <a:bodyPr/>
          <a:lstStyle/>
          <a:p>
            <a:endParaRPr lang="nl-NL"/>
          </a:p>
        </p:txBody>
      </p:sp>
      <p:pic>
        <p:nvPicPr>
          <p:cNvPr id="17" name="Afbeelding 16">
            <a:extLst>
              <a:ext uri="{FF2B5EF4-FFF2-40B4-BE49-F238E27FC236}">
                <a16:creationId xmlns:a16="http://schemas.microsoft.com/office/drawing/2014/main" id="{7553F3BB-0898-4C76-B2C3-055B26485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651227"/>
            <a:ext cx="5829805" cy="1173582"/>
          </a:xfrm>
          <a:prstGeom prst="rect">
            <a:avLst/>
          </a:prstGeom>
        </p:spPr>
      </p:pic>
      <p:sp>
        <p:nvSpPr>
          <p:cNvPr id="8" name="Tekstvak 7">
            <a:extLst>
              <a:ext uri="{FF2B5EF4-FFF2-40B4-BE49-F238E27FC236}">
                <a16:creationId xmlns:a16="http://schemas.microsoft.com/office/drawing/2014/main" id="{A6F7A157-7D54-46A5-A112-A4FD839E164F}"/>
              </a:ext>
            </a:extLst>
          </p:cNvPr>
          <p:cNvSpPr txBox="1"/>
          <p:nvPr/>
        </p:nvSpPr>
        <p:spPr>
          <a:xfrm>
            <a:off x="0" y="6594835"/>
            <a:ext cx="436240" cy="215444"/>
          </a:xfrm>
          <a:prstGeom prst="rect">
            <a:avLst/>
          </a:prstGeom>
          <a:noFill/>
        </p:spPr>
        <p:txBody>
          <a:bodyPr wrap="square" rtlCol="0">
            <a:spAutoFit/>
          </a:bodyPr>
          <a:lstStyle/>
          <a:p>
            <a:pPr algn="ctr"/>
            <a:r>
              <a:rPr lang="nl-NL" sz="800" dirty="0"/>
              <a:t>v1.3</a:t>
            </a:r>
          </a:p>
        </p:txBody>
      </p:sp>
    </p:spTree>
    <p:extLst>
      <p:ext uri="{BB962C8B-B14F-4D97-AF65-F5344CB8AC3E}">
        <p14:creationId xmlns:p14="http://schemas.microsoft.com/office/powerpoint/2010/main" val="3336277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978D9-1780-4617-B047-60F06F979BF6}"/>
              </a:ext>
            </a:extLst>
          </p:cNvPr>
          <p:cNvSpPr>
            <a:spLocks noGrp="1"/>
          </p:cNvSpPr>
          <p:nvPr>
            <p:ph type="title"/>
          </p:nvPr>
        </p:nvSpPr>
        <p:spPr>
          <a:xfrm>
            <a:off x="720000" y="561600"/>
            <a:ext cx="10753200" cy="707886"/>
          </a:xfrm>
        </p:spPr>
        <p:txBody>
          <a:bodyPr/>
          <a:lstStyle/>
          <a:p>
            <a:pPr>
              <a:lnSpc>
                <a:spcPct val="100000"/>
              </a:lnSpc>
            </a:pPr>
            <a:r>
              <a:rPr lang="nl-NL"/>
              <a:t>Waar staan we in de simulaties</a:t>
            </a:r>
            <a:br>
              <a:rPr lang="nl-NL"/>
            </a:br>
            <a:r>
              <a:rPr lang="nl-NL" sz="1400" b="0"/>
              <a:t>De 11 stappen uit het simulatieprotocol</a:t>
            </a:r>
          </a:p>
        </p:txBody>
      </p:sp>
      <p:sp>
        <p:nvSpPr>
          <p:cNvPr id="4" name="Tijdelijke aanduiding voor dianummer 3">
            <a:extLst>
              <a:ext uri="{FF2B5EF4-FFF2-40B4-BE49-F238E27FC236}">
                <a16:creationId xmlns:a16="http://schemas.microsoft.com/office/drawing/2014/main" id="{62146379-4DE3-4545-B199-2CB0E1238477}"/>
              </a:ext>
            </a:extLst>
          </p:cNvPr>
          <p:cNvSpPr>
            <a:spLocks noGrp="1"/>
          </p:cNvSpPr>
          <p:nvPr>
            <p:ph type="sldNum" sz="quarter" idx="12"/>
          </p:nvPr>
        </p:nvSpPr>
        <p:spPr/>
        <p:txBody>
          <a:bodyPr/>
          <a:lstStyle/>
          <a:p>
            <a:fld id="{2B7321B6-F390-44B6-8078-A18221B29AEA}" type="slidenum">
              <a:rPr lang="nl-NL" noProof="0" smtClean="0"/>
              <a:t>10</a:t>
            </a:fld>
            <a:endParaRPr lang="nl-NL" noProof="0"/>
          </a:p>
        </p:txBody>
      </p:sp>
      <p:graphicFrame>
        <p:nvGraphicFramePr>
          <p:cNvPr id="7" name="Diagram 6">
            <a:extLst>
              <a:ext uri="{FF2B5EF4-FFF2-40B4-BE49-F238E27FC236}">
                <a16:creationId xmlns:a16="http://schemas.microsoft.com/office/drawing/2014/main" id="{567E8965-F1E4-41FA-AFE3-D5774D772A0D}"/>
              </a:ext>
            </a:extLst>
          </p:cNvPr>
          <p:cNvGraphicFramePr/>
          <p:nvPr>
            <p:extLst>
              <p:ext uri="{D42A27DB-BD31-4B8C-83A1-F6EECF244321}">
                <p14:modId xmlns:p14="http://schemas.microsoft.com/office/powerpoint/2010/main" val="1599204235"/>
              </p:ext>
            </p:extLst>
          </p:nvPr>
        </p:nvGraphicFramePr>
        <p:xfrm>
          <a:off x="587328" y="2585952"/>
          <a:ext cx="10842000" cy="1072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pinstap1">
            <a:extLst>
              <a:ext uri="{FF2B5EF4-FFF2-40B4-BE49-F238E27FC236}">
                <a16:creationId xmlns:a16="http://schemas.microsoft.com/office/drawing/2014/main" id="{988DE7BA-65D3-48EC-A5A6-22EFEDE985FA}"/>
              </a:ext>
            </a:extLst>
          </p:cNvPr>
          <p:cNvGrpSpPr/>
          <p:nvPr/>
        </p:nvGrpSpPr>
        <p:grpSpPr>
          <a:xfrm>
            <a:off x="1054608" y="2249424"/>
            <a:ext cx="121920" cy="573024"/>
            <a:chOff x="993648" y="2261616"/>
            <a:chExt cx="121920" cy="573024"/>
          </a:xfrm>
        </p:grpSpPr>
        <p:cxnSp>
          <p:nvCxnSpPr>
            <p:cNvPr id="9" name="Rechte verbindingslijn 8">
              <a:extLst>
                <a:ext uri="{FF2B5EF4-FFF2-40B4-BE49-F238E27FC236}">
                  <a16:creationId xmlns:a16="http://schemas.microsoft.com/office/drawing/2014/main" id="{C77CDBA9-3DBB-41D9-B489-BC8A50AB56ED}"/>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Ovaal 9">
              <a:extLst>
                <a:ext uri="{FF2B5EF4-FFF2-40B4-BE49-F238E27FC236}">
                  <a16:creationId xmlns:a16="http://schemas.microsoft.com/office/drawing/2014/main" id="{1A0D1161-03C3-4441-BDAB-5ACF280FDF4C}"/>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cxnSp>
        <p:nvCxnSpPr>
          <p:cNvPr id="12" name="Rechte verbindingslijn 11">
            <a:extLst>
              <a:ext uri="{FF2B5EF4-FFF2-40B4-BE49-F238E27FC236}">
                <a16:creationId xmlns:a16="http://schemas.microsoft.com/office/drawing/2014/main" id="{E0CF85AC-7210-4C29-BEBC-68FF3079B502}"/>
              </a:ext>
            </a:extLst>
          </p:cNvPr>
          <p:cNvCxnSpPr/>
          <p:nvPr/>
        </p:nvCxnSpPr>
        <p:spPr>
          <a:xfrm flipV="1">
            <a:off x="1109472" y="343329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kstvak 12">
            <a:extLst>
              <a:ext uri="{FF2B5EF4-FFF2-40B4-BE49-F238E27FC236}">
                <a16:creationId xmlns:a16="http://schemas.microsoft.com/office/drawing/2014/main" id="{47DB49A2-58EB-4DF1-B801-E5F80353FA84}"/>
              </a:ext>
            </a:extLst>
          </p:cNvPr>
          <p:cNvSpPr txBox="1"/>
          <p:nvPr/>
        </p:nvSpPr>
        <p:spPr>
          <a:xfrm>
            <a:off x="540000" y="3884400"/>
            <a:ext cx="1219200" cy="861774"/>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Brief naar GGZ-instellingen met uitnodiging om mee te doen aan de simulaties. </a:t>
            </a:r>
            <a:endParaRPr lang="nl-NL" sz="1000"/>
          </a:p>
        </p:txBody>
      </p:sp>
      <p:cxnSp>
        <p:nvCxnSpPr>
          <p:cNvPr id="14" name="Rechte verbindingslijn 13">
            <a:extLst>
              <a:ext uri="{FF2B5EF4-FFF2-40B4-BE49-F238E27FC236}">
                <a16:creationId xmlns:a16="http://schemas.microsoft.com/office/drawing/2014/main" id="{FC382FD0-1903-4605-B289-10E6BCDE77AB}"/>
              </a:ext>
            </a:extLst>
          </p:cNvPr>
          <p:cNvCxnSpPr>
            <a:cxnSpLocks/>
          </p:cNvCxnSpPr>
          <p:nvPr/>
        </p:nvCxnSpPr>
        <p:spPr>
          <a:xfrm flipV="1">
            <a:off x="2060448"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5" name="!!pinstap2">
            <a:extLst>
              <a:ext uri="{FF2B5EF4-FFF2-40B4-BE49-F238E27FC236}">
                <a16:creationId xmlns:a16="http://schemas.microsoft.com/office/drawing/2014/main" id="{96EAD3C3-9560-4953-893B-EC368AB1B827}"/>
              </a:ext>
            </a:extLst>
          </p:cNvPr>
          <p:cNvGrpSpPr/>
          <p:nvPr/>
        </p:nvGrpSpPr>
        <p:grpSpPr>
          <a:xfrm>
            <a:off x="2023872" y="2249424"/>
            <a:ext cx="121920" cy="573024"/>
            <a:chOff x="993648" y="2261616"/>
            <a:chExt cx="121920" cy="573024"/>
          </a:xfrm>
        </p:grpSpPr>
        <p:cxnSp>
          <p:nvCxnSpPr>
            <p:cNvPr id="16" name="Rechte verbindingslijn 15">
              <a:extLst>
                <a:ext uri="{FF2B5EF4-FFF2-40B4-BE49-F238E27FC236}">
                  <a16:creationId xmlns:a16="http://schemas.microsoft.com/office/drawing/2014/main" id="{4BCD5047-F73F-40C4-853B-2C7955B9A131}"/>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Ovaal 16">
              <a:extLst>
                <a:ext uri="{FF2B5EF4-FFF2-40B4-BE49-F238E27FC236}">
                  <a16:creationId xmlns:a16="http://schemas.microsoft.com/office/drawing/2014/main" id="{0D342148-D87F-4C58-9329-5AA6D73ACF65}"/>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sp>
        <p:nvSpPr>
          <p:cNvPr id="18" name="Tekstvak 17">
            <a:extLst>
              <a:ext uri="{FF2B5EF4-FFF2-40B4-BE49-F238E27FC236}">
                <a16:creationId xmlns:a16="http://schemas.microsoft.com/office/drawing/2014/main" id="{4D8C7792-5446-437A-9D07-1FEFC25DDF0E}"/>
              </a:ext>
            </a:extLst>
          </p:cNvPr>
          <p:cNvSpPr txBox="1"/>
          <p:nvPr/>
        </p:nvSpPr>
        <p:spPr>
          <a:xfrm>
            <a:off x="1414271" y="4865856"/>
            <a:ext cx="1304543"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Afstemmen GGZ aanmeldingen met IT Deelnemers</a:t>
            </a:r>
            <a:endParaRPr lang="nl-NL" sz="1000"/>
          </a:p>
        </p:txBody>
      </p:sp>
      <p:cxnSp>
        <p:nvCxnSpPr>
          <p:cNvPr id="20" name="Rechte verbindingslijn 19">
            <a:extLst>
              <a:ext uri="{FF2B5EF4-FFF2-40B4-BE49-F238E27FC236}">
                <a16:creationId xmlns:a16="http://schemas.microsoft.com/office/drawing/2014/main" id="{A4E82FA9-CD09-4882-9C59-07B01161F8A2}"/>
              </a:ext>
            </a:extLst>
          </p:cNvPr>
          <p:cNvCxnSpPr/>
          <p:nvPr/>
        </p:nvCxnSpPr>
        <p:spPr>
          <a:xfrm flipV="1">
            <a:off x="3017520"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1" name="!!pinstap3">
            <a:extLst>
              <a:ext uri="{FF2B5EF4-FFF2-40B4-BE49-F238E27FC236}">
                <a16:creationId xmlns:a16="http://schemas.microsoft.com/office/drawing/2014/main" id="{CB15AABC-32D6-4287-B199-253D1BBE14A9}"/>
              </a:ext>
            </a:extLst>
          </p:cNvPr>
          <p:cNvGrpSpPr/>
          <p:nvPr/>
        </p:nvGrpSpPr>
        <p:grpSpPr>
          <a:xfrm>
            <a:off x="2956560" y="2262864"/>
            <a:ext cx="121920" cy="573024"/>
            <a:chOff x="993648" y="2261616"/>
            <a:chExt cx="121920" cy="573024"/>
          </a:xfrm>
        </p:grpSpPr>
        <p:cxnSp>
          <p:nvCxnSpPr>
            <p:cNvPr id="22" name="Rechte verbindingslijn 21">
              <a:extLst>
                <a:ext uri="{FF2B5EF4-FFF2-40B4-BE49-F238E27FC236}">
                  <a16:creationId xmlns:a16="http://schemas.microsoft.com/office/drawing/2014/main" id="{EE2FEAC9-3E20-4C27-B37E-CD7BF3C1C16F}"/>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Ovaal 22">
              <a:extLst>
                <a:ext uri="{FF2B5EF4-FFF2-40B4-BE49-F238E27FC236}">
                  <a16:creationId xmlns:a16="http://schemas.microsoft.com/office/drawing/2014/main" id="{04810CFE-7A06-46F9-B796-2C9A3C2227DC}"/>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sp>
        <p:nvSpPr>
          <p:cNvPr id="24" name="Tekstvak 23">
            <a:extLst>
              <a:ext uri="{FF2B5EF4-FFF2-40B4-BE49-F238E27FC236}">
                <a16:creationId xmlns:a16="http://schemas.microsoft.com/office/drawing/2014/main" id="{84BDA30F-4198-4ED6-9379-FA9E4336D3D3}"/>
              </a:ext>
            </a:extLst>
          </p:cNvPr>
          <p:cNvSpPr txBox="1"/>
          <p:nvPr/>
        </p:nvSpPr>
        <p:spPr>
          <a:xfrm>
            <a:off x="2426208" y="3880104"/>
            <a:ext cx="1304543" cy="246221"/>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Plannen simulaties</a:t>
            </a:r>
            <a:endParaRPr lang="nl-NL" sz="1000"/>
          </a:p>
        </p:txBody>
      </p:sp>
      <p:cxnSp>
        <p:nvCxnSpPr>
          <p:cNvPr id="25" name="Rechte verbindingslijn 24">
            <a:extLst>
              <a:ext uri="{FF2B5EF4-FFF2-40B4-BE49-F238E27FC236}">
                <a16:creationId xmlns:a16="http://schemas.microsoft.com/office/drawing/2014/main" id="{0386D5CC-407B-43C7-802C-83801E8080AF}"/>
              </a:ext>
            </a:extLst>
          </p:cNvPr>
          <p:cNvCxnSpPr>
            <a:cxnSpLocks/>
          </p:cNvCxnSpPr>
          <p:nvPr/>
        </p:nvCxnSpPr>
        <p:spPr>
          <a:xfrm flipV="1">
            <a:off x="3998976"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5160CD51-6050-45EA-824F-6AB519B01287}"/>
              </a:ext>
            </a:extLst>
          </p:cNvPr>
          <p:cNvCxnSpPr>
            <a:cxnSpLocks/>
          </p:cNvCxnSpPr>
          <p:nvPr/>
        </p:nvCxnSpPr>
        <p:spPr>
          <a:xfrm flipV="1">
            <a:off x="5931408"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69E52E7-0FE9-46E5-B6AC-F29DCCB1AD96}"/>
              </a:ext>
            </a:extLst>
          </p:cNvPr>
          <p:cNvCxnSpPr>
            <a:cxnSpLocks/>
          </p:cNvCxnSpPr>
          <p:nvPr/>
        </p:nvCxnSpPr>
        <p:spPr>
          <a:xfrm flipV="1">
            <a:off x="7924800"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05BF191D-3AF0-4F7C-928E-C36F7A46E578}"/>
              </a:ext>
            </a:extLst>
          </p:cNvPr>
          <p:cNvCxnSpPr>
            <a:cxnSpLocks/>
          </p:cNvCxnSpPr>
          <p:nvPr/>
        </p:nvCxnSpPr>
        <p:spPr>
          <a:xfrm flipV="1">
            <a:off x="9814560"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16CC0B45-7031-47C3-B216-7BAE8DF96E22}"/>
              </a:ext>
            </a:extLst>
          </p:cNvPr>
          <p:cNvCxnSpPr/>
          <p:nvPr/>
        </p:nvCxnSpPr>
        <p:spPr>
          <a:xfrm flipV="1">
            <a:off x="4931664"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D746B93A-7E91-48C3-930C-E028CE4CF4B6}"/>
              </a:ext>
            </a:extLst>
          </p:cNvPr>
          <p:cNvCxnSpPr/>
          <p:nvPr/>
        </p:nvCxnSpPr>
        <p:spPr>
          <a:xfrm flipV="1">
            <a:off x="6918960"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9CD003D4-82A5-4932-9F2A-DC3428DB0565}"/>
              </a:ext>
            </a:extLst>
          </p:cNvPr>
          <p:cNvCxnSpPr/>
          <p:nvPr/>
        </p:nvCxnSpPr>
        <p:spPr>
          <a:xfrm flipV="1">
            <a:off x="8869680"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AF1B3745-F0F5-46CA-A4BC-72D21D523971}"/>
              </a:ext>
            </a:extLst>
          </p:cNvPr>
          <p:cNvCxnSpPr/>
          <p:nvPr/>
        </p:nvCxnSpPr>
        <p:spPr>
          <a:xfrm flipV="1">
            <a:off x="10820400"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3" name="!!pinstap4">
            <a:extLst>
              <a:ext uri="{FF2B5EF4-FFF2-40B4-BE49-F238E27FC236}">
                <a16:creationId xmlns:a16="http://schemas.microsoft.com/office/drawing/2014/main" id="{6196FA02-E106-4A63-9EB4-47F2448F6BEF}"/>
              </a:ext>
            </a:extLst>
          </p:cNvPr>
          <p:cNvGrpSpPr/>
          <p:nvPr/>
        </p:nvGrpSpPr>
        <p:grpSpPr>
          <a:xfrm>
            <a:off x="3985902" y="2258016"/>
            <a:ext cx="121920" cy="573024"/>
            <a:chOff x="993648" y="2261616"/>
            <a:chExt cx="121920" cy="573024"/>
          </a:xfrm>
        </p:grpSpPr>
        <p:cxnSp>
          <p:nvCxnSpPr>
            <p:cNvPr id="34" name="Rechte verbindingslijn 33">
              <a:extLst>
                <a:ext uri="{FF2B5EF4-FFF2-40B4-BE49-F238E27FC236}">
                  <a16:creationId xmlns:a16="http://schemas.microsoft.com/office/drawing/2014/main" id="{E53A09E0-E359-4BFB-99AA-1394A578B1CE}"/>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Ovaal 34">
              <a:extLst>
                <a:ext uri="{FF2B5EF4-FFF2-40B4-BE49-F238E27FC236}">
                  <a16:creationId xmlns:a16="http://schemas.microsoft.com/office/drawing/2014/main" id="{2F019BA7-BC0E-4FCB-90CF-519A774128E0}"/>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36" name="!!pinstap5">
            <a:extLst>
              <a:ext uri="{FF2B5EF4-FFF2-40B4-BE49-F238E27FC236}">
                <a16:creationId xmlns:a16="http://schemas.microsoft.com/office/drawing/2014/main" id="{66D0474E-7455-48F2-BD79-9D9B8FEB1422}"/>
              </a:ext>
            </a:extLst>
          </p:cNvPr>
          <p:cNvGrpSpPr/>
          <p:nvPr/>
        </p:nvGrpSpPr>
        <p:grpSpPr>
          <a:xfrm>
            <a:off x="4895086" y="2249424"/>
            <a:ext cx="121920" cy="573024"/>
            <a:chOff x="993648" y="2261616"/>
            <a:chExt cx="121920" cy="573024"/>
          </a:xfrm>
        </p:grpSpPr>
        <p:cxnSp>
          <p:nvCxnSpPr>
            <p:cNvPr id="37" name="Rechte verbindingslijn 36">
              <a:extLst>
                <a:ext uri="{FF2B5EF4-FFF2-40B4-BE49-F238E27FC236}">
                  <a16:creationId xmlns:a16="http://schemas.microsoft.com/office/drawing/2014/main" id="{D5D4F667-31EB-4980-98CC-5486471DDBEE}"/>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Ovaal 37">
              <a:extLst>
                <a:ext uri="{FF2B5EF4-FFF2-40B4-BE49-F238E27FC236}">
                  <a16:creationId xmlns:a16="http://schemas.microsoft.com/office/drawing/2014/main" id="{3948427D-1B6C-42A2-9DC9-BE3AD318C3F0}"/>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39" name="!!pinstap6">
            <a:extLst>
              <a:ext uri="{FF2B5EF4-FFF2-40B4-BE49-F238E27FC236}">
                <a16:creationId xmlns:a16="http://schemas.microsoft.com/office/drawing/2014/main" id="{337DB419-F6B8-4164-B725-471CC32E04DF}"/>
              </a:ext>
            </a:extLst>
          </p:cNvPr>
          <p:cNvGrpSpPr/>
          <p:nvPr/>
        </p:nvGrpSpPr>
        <p:grpSpPr>
          <a:xfrm>
            <a:off x="5886407" y="2258016"/>
            <a:ext cx="121920" cy="573024"/>
            <a:chOff x="993648" y="2261616"/>
            <a:chExt cx="121920" cy="573024"/>
          </a:xfrm>
        </p:grpSpPr>
        <p:cxnSp>
          <p:nvCxnSpPr>
            <p:cNvPr id="40" name="Rechte verbindingslijn 39">
              <a:extLst>
                <a:ext uri="{FF2B5EF4-FFF2-40B4-BE49-F238E27FC236}">
                  <a16:creationId xmlns:a16="http://schemas.microsoft.com/office/drawing/2014/main" id="{BEEE8C53-A90C-48CF-AA3C-8B99E79EC9EB}"/>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Ovaal 40">
              <a:extLst>
                <a:ext uri="{FF2B5EF4-FFF2-40B4-BE49-F238E27FC236}">
                  <a16:creationId xmlns:a16="http://schemas.microsoft.com/office/drawing/2014/main" id="{8BFB9ABD-3DF9-45A6-BE89-C119F1C08810}"/>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42" name="!!pinstap7">
            <a:extLst>
              <a:ext uri="{FF2B5EF4-FFF2-40B4-BE49-F238E27FC236}">
                <a16:creationId xmlns:a16="http://schemas.microsoft.com/office/drawing/2014/main" id="{666056F9-6B58-48C3-B6F6-DDA1F271BFF3}"/>
              </a:ext>
            </a:extLst>
          </p:cNvPr>
          <p:cNvGrpSpPr/>
          <p:nvPr/>
        </p:nvGrpSpPr>
        <p:grpSpPr>
          <a:xfrm>
            <a:off x="6896018" y="2251920"/>
            <a:ext cx="121920" cy="573024"/>
            <a:chOff x="993648" y="2261616"/>
            <a:chExt cx="121920" cy="573024"/>
          </a:xfrm>
        </p:grpSpPr>
        <p:cxnSp>
          <p:nvCxnSpPr>
            <p:cNvPr id="43" name="Rechte verbindingslijn 42">
              <a:extLst>
                <a:ext uri="{FF2B5EF4-FFF2-40B4-BE49-F238E27FC236}">
                  <a16:creationId xmlns:a16="http://schemas.microsoft.com/office/drawing/2014/main" id="{7ED4119C-62E9-4911-8538-8B78E8169B51}"/>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Ovaal 43">
              <a:extLst>
                <a:ext uri="{FF2B5EF4-FFF2-40B4-BE49-F238E27FC236}">
                  <a16:creationId xmlns:a16="http://schemas.microsoft.com/office/drawing/2014/main" id="{F6B4295B-7C9F-4EF5-8B65-25A1736C0843}"/>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45" name="!!pinstap8">
            <a:extLst>
              <a:ext uri="{FF2B5EF4-FFF2-40B4-BE49-F238E27FC236}">
                <a16:creationId xmlns:a16="http://schemas.microsoft.com/office/drawing/2014/main" id="{445293A9-BB68-4226-8A2E-D0E850E26470}"/>
              </a:ext>
            </a:extLst>
          </p:cNvPr>
          <p:cNvGrpSpPr/>
          <p:nvPr/>
        </p:nvGrpSpPr>
        <p:grpSpPr>
          <a:xfrm>
            <a:off x="7826380" y="2249424"/>
            <a:ext cx="121920" cy="573024"/>
            <a:chOff x="993648" y="2261616"/>
            <a:chExt cx="121920" cy="573024"/>
          </a:xfrm>
        </p:grpSpPr>
        <p:cxnSp>
          <p:nvCxnSpPr>
            <p:cNvPr id="46" name="Rechte verbindingslijn 45">
              <a:extLst>
                <a:ext uri="{FF2B5EF4-FFF2-40B4-BE49-F238E27FC236}">
                  <a16:creationId xmlns:a16="http://schemas.microsoft.com/office/drawing/2014/main" id="{57BAA760-6446-47F5-A4FC-577E6E492AE4}"/>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Ovaal 46">
              <a:extLst>
                <a:ext uri="{FF2B5EF4-FFF2-40B4-BE49-F238E27FC236}">
                  <a16:creationId xmlns:a16="http://schemas.microsoft.com/office/drawing/2014/main" id="{44B3B8DD-C446-410E-BD3A-84D387AB8C3E}"/>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48" name="!!pinstap9">
            <a:extLst>
              <a:ext uri="{FF2B5EF4-FFF2-40B4-BE49-F238E27FC236}">
                <a16:creationId xmlns:a16="http://schemas.microsoft.com/office/drawing/2014/main" id="{7D846949-0C99-49F6-A873-84B9F3C0B902}"/>
              </a:ext>
            </a:extLst>
          </p:cNvPr>
          <p:cNvGrpSpPr/>
          <p:nvPr/>
        </p:nvGrpSpPr>
        <p:grpSpPr>
          <a:xfrm>
            <a:off x="8804948" y="2258016"/>
            <a:ext cx="121920" cy="573024"/>
            <a:chOff x="993648" y="2261616"/>
            <a:chExt cx="121920" cy="573024"/>
          </a:xfrm>
        </p:grpSpPr>
        <p:cxnSp>
          <p:nvCxnSpPr>
            <p:cNvPr id="49" name="Rechte verbindingslijn 48">
              <a:extLst>
                <a:ext uri="{FF2B5EF4-FFF2-40B4-BE49-F238E27FC236}">
                  <a16:creationId xmlns:a16="http://schemas.microsoft.com/office/drawing/2014/main" id="{57F1D475-D16F-4C29-806D-F6CC11BD64D3}"/>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Ovaal 49">
              <a:extLst>
                <a:ext uri="{FF2B5EF4-FFF2-40B4-BE49-F238E27FC236}">
                  <a16:creationId xmlns:a16="http://schemas.microsoft.com/office/drawing/2014/main" id="{4ECF39A7-5244-4324-94C6-CF0590527885}"/>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51" name="!!pinstap10">
            <a:extLst>
              <a:ext uri="{FF2B5EF4-FFF2-40B4-BE49-F238E27FC236}">
                <a16:creationId xmlns:a16="http://schemas.microsoft.com/office/drawing/2014/main" id="{6EE5BB2E-F2DE-45E3-8FC9-FA8FF6C221C9}"/>
              </a:ext>
            </a:extLst>
          </p:cNvPr>
          <p:cNvGrpSpPr/>
          <p:nvPr/>
        </p:nvGrpSpPr>
        <p:grpSpPr>
          <a:xfrm>
            <a:off x="9753599" y="2258016"/>
            <a:ext cx="121920" cy="573024"/>
            <a:chOff x="993648" y="2261616"/>
            <a:chExt cx="121920" cy="573024"/>
          </a:xfrm>
        </p:grpSpPr>
        <p:cxnSp>
          <p:nvCxnSpPr>
            <p:cNvPr id="52" name="Rechte verbindingslijn 51">
              <a:extLst>
                <a:ext uri="{FF2B5EF4-FFF2-40B4-BE49-F238E27FC236}">
                  <a16:creationId xmlns:a16="http://schemas.microsoft.com/office/drawing/2014/main" id="{66A3BCD4-F42D-4B4B-8D6D-6C2940D19353}"/>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Ovaal 52">
              <a:extLst>
                <a:ext uri="{FF2B5EF4-FFF2-40B4-BE49-F238E27FC236}">
                  <a16:creationId xmlns:a16="http://schemas.microsoft.com/office/drawing/2014/main" id="{DE3260C1-F8E1-4C60-A068-A0DADEBD723F}"/>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54" name="!!pinstap11">
            <a:extLst>
              <a:ext uri="{FF2B5EF4-FFF2-40B4-BE49-F238E27FC236}">
                <a16:creationId xmlns:a16="http://schemas.microsoft.com/office/drawing/2014/main" id="{28E3C0A0-704D-4A44-9882-F8A64A2F1535}"/>
              </a:ext>
            </a:extLst>
          </p:cNvPr>
          <p:cNvGrpSpPr/>
          <p:nvPr/>
        </p:nvGrpSpPr>
        <p:grpSpPr>
          <a:xfrm>
            <a:off x="10759440" y="2258016"/>
            <a:ext cx="121920" cy="573024"/>
            <a:chOff x="993648" y="2261616"/>
            <a:chExt cx="121920" cy="573024"/>
          </a:xfrm>
        </p:grpSpPr>
        <p:cxnSp>
          <p:nvCxnSpPr>
            <p:cNvPr id="55" name="Rechte verbindingslijn 54">
              <a:extLst>
                <a:ext uri="{FF2B5EF4-FFF2-40B4-BE49-F238E27FC236}">
                  <a16:creationId xmlns:a16="http://schemas.microsoft.com/office/drawing/2014/main" id="{E75CF385-DF7A-4275-91F4-DB5FF3E4C8FC}"/>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Ovaal 55">
              <a:extLst>
                <a:ext uri="{FF2B5EF4-FFF2-40B4-BE49-F238E27FC236}">
                  <a16:creationId xmlns:a16="http://schemas.microsoft.com/office/drawing/2014/main" id="{000B6BAC-C6DD-4B9F-8D53-985202C3E2BB}"/>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sp>
        <p:nvSpPr>
          <p:cNvPr id="57" name="Tekstvak 56">
            <a:extLst>
              <a:ext uri="{FF2B5EF4-FFF2-40B4-BE49-F238E27FC236}">
                <a16:creationId xmlns:a16="http://schemas.microsoft.com/office/drawing/2014/main" id="{33A66644-748C-4688-84A3-C6DB158FC52F}"/>
              </a:ext>
            </a:extLst>
          </p:cNvPr>
          <p:cNvSpPr txBox="1"/>
          <p:nvPr/>
        </p:nvSpPr>
        <p:spPr>
          <a:xfrm>
            <a:off x="3395471" y="4865856"/>
            <a:ext cx="1341121" cy="246221"/>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Uitvoeren simulaties</a:t>
            </a:r>
            <a:endParaRPr lang="nl-NL" sz="1000"/>
          </a:p>
        </p:txBody>
      </p:sp>
      <p:sp>
        <p:nvSpPr>
          <p:cNvPr id="59" name="Tekstvak 58">
            <a:extLst>
              <a:ext uri="{FF2B5EF4-FFF2-40B4-BE49-F238E27FC236}">
                <a16:creationId xmlns:a16="http://schemas.microsoft.com/office/drawing/2014/main" id="{7B1E7612-6BFA-454D-B1C3-A2EE1E8D2C84}"/>
              </a:ext>
            </a:extLst>
          </p:cNvPr>
          <p:cNvSpPr txBox="1"/>
          <p:nvPr/>
        </p:nvSpPr>
        <p:spPr>
          <a:xfrm>
            <a:off x="4178085" y="3895926"/>
            <a:ext cx="1677841" cy="400110"/>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Voorlopige terugkoppeling naar de deelnemers</a:t>
            </a:r>
            <a:endParaRPr lang="nl-NL" sz="1000"/>
          </a:p>
        </p:txBody>
      </p:sp>
      <p:sp>
        <p:nvSpPr>
          <p:cNvPr id="60" name="Tekstvak 59">
            <a:extLst>
              <a:ext uri="{FF2B5EF4-FFF2-40B4-BE49-F238E27FC236}">
                <a16:creationId xmlns:a16="http://schemas.microsoft.com/office/drawing/2014/main" id="{7F447FF2-9BB5-4156-B174-186B1E501429}"/>
              </a:ext>
            </a:extLst>
          </p:cNvPr>
          <p:cNvSpPr txBox="1"/>
          <p:nvPr/>
        </p:nvSpPr>
        <p:spPr>
          <a:xfrm>
            <a:off x="7455410" y="4867090"/>
            <a:ext cx="1316735"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Algemene terugkoppeling aan GGZ instellingen. </a:t>
            </a:r>
            <a:endParaRPr lang="nl-NL" sz="1000"/>
          </a:p>
        </p:txBody>
      </p:sp>
      <p:sp>
        <p:nvSpPr>
          <p:cNvPr id="61" name="Tekstvak 60">
            <a:extLst>
              <a:ext uri="{FF2B5EF4-FFF2-40B4-BE49-F238E27FC236}">
                <a16:creationId xmlns:a16="http://schemas.microsoft.com/office/drawing/2014/main" id="{11F7F8F0-8D9F-466E-8B66-AF0AFB303E29}"/>
              </a:ext>
            </a:extLst>
          </p:cNvPr>
          <p:cNvSpPr txBox="1"/>
          <p:nvPr/>
        </p:nvSpPr>
        <p:spPr>
          <a:xfrm>
            <a:off x="5376227" y="4850784"/>
            <a:ext cx="1020359" cy="246221"/>
          </a:xfrm>
          <a:prstGeom prst="rect">
            <a:avLst/>
          </a:prstGeom>
          <a:noFill/>
        </p:spPr>
        <p:txBody>
          <a:bodyPr wrap="square" rtlCol="0">
            <a:spAutoFit/>
          </a:bodyPr>
          <a:lstStyle/>
          <a:p>
            <a:pPr algn="ctr"/>
            <a:r>
              <a:rPr lang="nl-NL" sz="1000" u="sng">
                <a:solidFill>
                  <a:srgbClr val="25086B"/>
                </a:solidFill>
                <a:latin typeface="Arial" panose="020B0604020202020204" pitchFamily="34" charset="0"/>
              </a:rPr>
              <a:t>4 documenten</a:t>
            </a:r>
            <a:endParaRPr lang="nl-NL" sz="1000"/>
          </a:p>
        </p:txBody>
      </p:sp>
      <p:sp>
        <p:nvSpPr>
          <p:cNvPr id="62" name="Tekstvak 61">
            <a:extLst>
              <a:ext uri="{FF2B5EF4-FFF2-40B4-BE49-F238E27FC236}">
                <a16:creationId xmlns:a16="http://schemas.microsoft.com/office/drawing/2014/main" id="{295880BE-F881-4249-9FC4-8213F3338E35}"/>
              </a:ext>
            </a:extLst>
          </p:cNvPr>
          <p:cNvSpPr txBox="1"/>
          <p:nvPr/>
        </p:nvSpPr>
        <p:spPr>
          <a:xfrm>
            <a:off x="6461758" y="4024170"/>
            <a:ext cx="1316735"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Algemene terugkoppeling aan IT-deelnemers. </a:t>
            </a:r>
            <a:endParaRPr lang="nl-NL" sz="1000"/>
          </a:p>
        </p:txBody>
      </p:sp>
      <p:sp>
        <p:nvSpPr>
          <p:cNvPr id="63" name="Tekstvak 62">
            <a:extLst>
              <a:ext uri="{FF2B5EF4-FFF2-40B4-BE49-F238E27FC236}">
                <a16:creationId xmlns:a16="http://schemas.microsoft.com/office/drawing/2014/main" id="{06851949-F2AB-45C5-B7E6-C343E2F76BB6}"/>
              </a:ext>
            </a:extLst>
          </p:cNvPr>
          <p:cNvSpPr txBox="1"/>
          <p:nvPr/>
        </p:nvSpPr>
        <p:spPr>
          <a:xfrm>
            <a:off x="8308842" y="3965881"/>
            <a:ext cx="1316735" cy="400110"/>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Verwerken van feedback</a:t>
            </a:r>
            <a:endParaRPr lang="nl-NL" sz="1000"/>
          </a:p>
        </p:txBody>
      </p:sp>
      <p:sp>
        <p:nvSpPr>
          <p:cNvPr id="64" name="Tekstvak 63">
            <a:extLst>
              <a:ext uri="{FF2B5EF4-FFF2-40B4-BE49-F238E27FC236}">
                <a16:creationId xmlns:a16="http://schemas.microsoft.com/office/drawing/2014/main" id="{F85E630A-9028-48BB-95A5-82C2920F611C}"/>
              </a:ext>
            </a:extLst>
          </p:cNvPr>
          <p:cNvSpPr txBox="1"/>
          <p:nvPr/>
        </p:nvSpPr>
        <p:spPr>
          <a:xfrm>
            <a:off x="9326882" y="4730022"/>
            <a:ext cx="1316735"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Besluit definitief</a:t>
            </a:r>
          </a:p>
          <a:p>
            <a:r>
              <a:rPr lang="nl-NL" sz="1000">
                <a:solidFill>
                  <a:srgbClr val="25086B"/>
                </a:solidFill>
                <a:latin typeface="Arial" panose="020B0604020202020204" pitchFamily="34" charset="0"/>
              </a:rPr>
              <a:t>Koppeltaal 2.0 FHIR profiel</a:t>
            </a:r>
            <a:endParaRPr lang="nl-NL" sz="1000"/>
          </a:p>
        </p:txBody>
      </p:sp>
      <p:sp>
        <p:nvSpPr>
          <p:cNvPr id="65" name="Tekstvak 64">
            <a:extLst>
              <a:ext uri="{FF2B5EF4-FFF2-40B4-BE49-F238E27FC236}">
                <a16:creationId xmlns:a16="http://schemas.microsoft.com/office/drawing/2014/main" id="{0AA11631-4F21-4E43-917E-C62297FFF3ED}"/>
              </a:ext>
            </a:extLst>
          </p:cNvPr>
          <p:cNvSpPr txBox="1"/>
          <p:nvPr/>
        </p:nvSpPr>
        <p:spPr>
          <a:xfrm>
            <a:off x="10302239" y="3888937"/>
            <a:ext cx="1316735"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Implementatie definitief Koppeltaal 2.0 FHIR profiel</a:t>
            </a:r>
            <a:endParaRPr lang="nl-NL" sz="1000"/>
          </a:p>
        </p:txBody>
      </p:sp>
    </p:spTree>
    <p:extLst>
      <p:ext uri="{BB962C8B-B14F-4D97-AF65-F5344CB8AC3E}">
        <p14:creationId xmlns:p14="http://schemas.microsoft.com/office/powerpoint/2010/main" val="732969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978D9-1780-4617-B047-60F06F979BF6}"/>
              </a:ext>
            </a:extLst>
          </p:cNvPr>
          <p:cNvSpPr>
            <a:spLocks noGrp="1"/>
          </p:cNvSpPr>
          <p:nvPr>
            <p:ph type="title"/>
          </p:nvPr>
        </p:nvSpPr>
        <p:spPr/>
        <p:txBody>
          <a:bodyPr/>
          <a:lstStyle/>
          <a:p>
            <a:r>
              <a:rPr lang="nl-NL"/>
              <a:t>Voorbereiding simulaties</a:t>
            </a:r>
          </a:p>
        </p:txBody>
      </p:sp>
      <p:sp>
        <p:nvSpPr>
          <p:cNvPr id="4" name="Tijdelijke aanduiding voor dianummer 3">
            <a:extLst>
              <a:ext uri="{FF2B5EF4-FFF2-40B4-BE49-F238E27FC236}">
                <a16:creationId xmlns:a16="http://schemas.microsoft.com/office/drawing/2014/main" id="{62146379-4DE3-4545-B199-2CB0E1238477}"/>
              </a:ext>
            </a:extLst>
          </p:cNvPr>
          <p:cNvSpPr>
            <a:spLocks noGrp="1"/>
          </p:cNvSpPr>
          <p:nvPr>
            <p:ph type="sldNum" sz="quarter" idx="12"/>
          </p:nvPr>
        </p:nvSpPr>
        <p:spPr/>
        <p:txBody>
          <a:bodyPr/>
          <a:lstStyle/>
          <a:p>
            <a:fld id="{2B7321B6-F390-44B6-8078-A18221B29AEA}" type="slidenum">
              <a:rPr lang="nl-NL" noProof="0" smtClean="0"/>
              <a:t>11</a:t>
            </a:fld>
            <a:endParaRPr lang="nl-NL" noProof="0"/>
          </a:p>
        </p:txBody>
      </p:sp>
      <p:graphicFrame>
        <p:nvGraphicFramePr>
          <p:cNvPr id="7" name="Diagram 6">
            <a:extLst>
              <a:ext uri="{FF2B5EF4-FFF2-40B4-BE49-F238E27FC236}">
                <a16:creationId xmlns:a16="http://schemas.microsoft.com/office/drawing/2014/main" id="{567E8965-F1E4-41FA-AFE3-D5774D772A0D}"/>
              </a:ext>
            </a:extLst>
          </p:cNvPr>
          <p:cNvGraphicFramePr/>
          <p:nvPr/>
        </p:nvGraphicFramePr>
        <p:xfrm>
          <a:off x="587328" y="2585952"/>
          <a:ext cx="10842000" cy="1072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pinstap1">
            <a:extLst>
              <a:ext uri="{FF2B5EF4-FFF2-40B4-BE49-F238E27FC236}">
                <a16:creationId xmlns:a16="http://schemas.microsoft.com/office/drawing/2014/main" id="{988DE7BA-65D3-48EC-A5A6-22EFEDE985FA}"/>
              </a:ext>
            </a:extLst>
          </p:cNvPr>
          <p:cNvGrpSpPr/>
          <p:nvPr/>
        </p:nvGrpSpPr>
        <p:grpSpPr>
          <a:xfrm>
            <a:off x="1054608" y="1934261"/>
            <a:ext cx="188976" cy="888187"/>
            <a:chOff x="993648" y="2261616"/>
            <a:chExt cx="121920" cy="573024"/>
          </a:xfrm>
        </p:grpSpPr>
        <p:cxnSp>
          <p:nvCxnSpPr>
            <p:cNvPr id="9" name="Rechte verbindingslijn 8">
              <a:extLst>
                <a:ext uri="{FF2B5EF4-FFF2-40B4-BE49-F238E27FC236}">
                  <a16:creationId xmlns:a16="http://schemas.microsoft.com/office/drawing/2014/main" id="{C77CDBA9-3DBB-41D9-B489-BC8A50AB56ED}"/>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Ovaal 9">
              <a:extLst>
                <a:ext uri="{FF2B5EF4-FFF2-40B4-BE49-F238E27FC236}">
                  <a16:creationId xmlns:a16="http://schemas.microsoft.com/office/drawing/2014/main" id="{1A0D1161-03C3-4441-BDAB-5ACF280FDF4C}"/>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cxnSp>
        <p:nvCxnSpPr>
          <p:cNvPr id="12" name="Rechte verbindingslijn 11">
            <a:extLst>
              <a:ext uri="{FF2B5EF4-FFF2-40B4-BE49-F238E27FC236}">
                <a16:creationId xmlns:a16="http://schemas.microsoft.com/office/drawing/2014/main" id="{E0CF85AC-7210-4C29-BEBC-68FF3079B502}"/>
              </a:ext>
            </a:extLst>
          </p:cNvPr>
          <p:cNvCxnSpPr/>
          <p:nvPr/>
        </p:nvCxnSpPr>
        <p:spPr>
          <a:xfrm flipV="1">
            <a:off x="1109472" y="343329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kstvak 12">
            <a:extLst>
              <a:ext uri="{FF2B5EF4-FFF2-40B4-BE49-F238E27FC236}">
                <a16:creationId xmlns:a16="http://schemas.microsoft.com/office/drawing/2014/main" id="{47DB49A2-58EB-4DF1-B801-E5F80353FA84}"/>
              </a:ext>
            </a:extLst>
          </p:cNvPr>
          <p:cNvSpPr txBox="1"/>
          <p:nvPr/>
        </p:nvSpPr>
        <p:spPr>
          <a:xfrm>
            <a:off x="540000" y="3884400"/>
            <a:ext cx="1219200" cy="861774"/>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Brief naar GGZ-instellingen met uitnodiging om mee te doen aan de simulaties. </a:t>
            </a:r>
            <a:endParaRPr lang="nl-NL" sz="1000"/>
          </a:p>
        </p:txBody>
      </p:sp>
      <p:cxnSp>
        <p:nvCxnSpPr>
          <p:cNvPr id="14" name="Rechte verbindingslijn 13">
            <a:extLst>
              <a:ext uri="{FF2B5EF4-FFF2-40B4-BE49-F238E27FC236}">
                <a16:creationId xmlns:a16="http://schemas.microsoft.com/office/drawing/2014/main" id="{FC382FD0-1903-4605-B289-10E6BCDE77AB}"/>
              </a:ext>
            </a:extLst>
          </p:cNvPr>
          <p:cNvCxnSpPr>
            <a:cxnSpLocks/>
          </p:cNvCxnSpPr>
          <p:nvPr/>
        </p:nvCxnSpPr>
        <p:spPr>
          <a:xfrm flipV="1">
            <a:off x="2060448"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5" name="!!pinstap2">
            <a:extLst>
              <a:ext uri="{FF2B5EF4-FFF2-40B4-BE49-F238E27FC236}">
                <a16:creationId xmlns:a16="http://schemas.microsoft.com/office/drawing/2014/main" id="{96EAD3C3-9560-4953-893B-EC368AB1B827}"/>
              </a:ext>
            </a:extLst>
          </p:cNvPr>
          <p:cNvGrpSpPr/>
          <p:nvPr/>
        </p:nvGrpSpPr>
        <p:grpSpPr>
          <a:xfrm>
            <a:off x="2023871" y="1890546"/>
            <a:ext cx="198277" cy="931902"/>
            <a:chOff x="993648" y="2261616"/>
            <a:chExt cx="121920" cy="573024"/>
          </a:xfrm>
        </p:grpSpPr>
        <p:cxnSp>
          <p:nvCxnSpPr>
            <p:cNvPr id="16" name="Rechte verbindingslijn 15">
              <a:extLst>
                <a:ext uri="{FF2B5EF4-FFF2-40B4-BE49-F238E27FC236}">
                  <a16:creationId xmlns:a16="http://schemas.microsoft.com/office/drawing/2014/main" id="{4BCD5047-F73F-40C4-853B-2C7955B9A131}"/>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Ovaal 16">
              <a:extLst>
                <a:ext uri="{FF2B5EF4-FFF2-40B4-BE49-F238E27FC236}">
                  <a16:creationId xmlns:a16="http://schemas.microsoft.com/office/drawing/2014/main" id="{0D342148-D87F-4C58-9329-5AA6D73ACF65}"/>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sp>
        <p:nvSpPr>
          <p:cNvPr id="18" name="Tekstvak 17">
            <a:extLst>
              <a:ext uri="{FF2B5EF4-FFF2-40B4-BE49-F238E27FC236}">
                <a16:creationId xmlns:a16="http://schemas.microsoft.com/office/drawing/2014/main" id="{4D8C7792-5446-437A-9D07-1FEFC25DDF0E}"/>
              </a:ext>
            </a:extLst>
          </p:cNvPr>
          <p:cNvSpPr txBox="1"/>
          <p:nvPr/>
        </p:nvSpPr>
        <p:spPr>
          <a:xfrm>
            <a:off x="1414271" y="4865856"/>
            <a:ext cx="1304543"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Afstemmen GGZ aanmeldingen met IT Deelnemers</a:t>
            </a:r>
            <a:endParaRPr lang="nl-NL" sz="1000"/>
          </a:p>
        </p:txBody>
      </p:sp>
      <p:cxnSp>
        <p:nvCxnSpPr>
          <p:cNvPr id="20" name="Rechte verbindingslijn 19">
            <a:extLst>
              <a:ext uri="{FF2B5EF4-FFF2-40B4-BE49-F238E27FC236}">
                <a16:creationId xmlns:a16="http://schemas.microsoft.com/office/drawing/2014/main" id="{A4E82FA9-CD09-4882-9C59-07B01161F8A2}"/>
              </a:ext>
            </a:extLst>
          </p:cNvPr>
          <p:cNvCxnSpPr/>
          <p:nvPr/>
        </p:nvCxnSpPr>
        <p:spPr>
          <a:xfrm flipV="1">
            <a:off x="3017520"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1" name="!!pinstap3">
            <a:extLst>
              <a:ext uri="{FF2B5EF4-FFF2-40B4-BE49-F238E27FC236}">
                <a16:creationId xmlns:a16="http://schemas.microsoft.com/office/drawing/2014/main" id="{CB15AABC-32D6-4287-B199-253D1BBE14A9}"/>
              </a:ext>
            </a:extLst>
          </p:cNvPr>
          <p:cNvGrpSpPr/>
          <p:nvPr/>
        </p:nvGrpSpPr>
        <p:grpSpPr>
          <a:xfrm>
            <a:off x="2956559" y="1923228"/>
            <a:ext cx="194183" cy="912660"/>
            <a:chOff x="993648" y="2261616"/>
            <a:chExt cx="121920" cy="573024"/>
          </a:xfrm>
        </p:grpSpPr>
        <p:cxnSp>
          <p:nvCxnSpPr>
            <p:cNvPr id="22" name="Rechte verbindingslijn 21">
              <a:extLst>
                <a:ext uri="{FF2B5EF4-FFF2-40B4-BE49-F238E27FC236}">
                  <a16:creationId xmlns:a16="http://schemas.microsoft.com/office/drawing/2014/main" id="{EE2FEAC9-3E20-4C27-B37E-CD7BF3C1C16F}"/>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Ovaal 22">
              <a:extLst>
                <a:ext uri="{FF2B5EF4-FFF2-40B4-BE49-F238E27FC236}">
                  <a16:creationId xmlns:a16="http://schemas.microsoft.com/office/drawing/2014/main" id="{04810CFE-7A06-46F9-B796-2C9A3C2227DC}"/>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sp>
        <p:nvSpPr>
          <p:cNvPr id="24" name="Tekstvak 23">
            <a:extLst>
              <a:ext uri="{FF2B5EF4-FFF2-40B4-BE49-F238E27FC236}">
                <a16:creationId xmlns:a16="http://schemas.microsoft.com/office/drawing/2014/main" id="{84BDA30F-4198-4ED6-9379-FA9E4336D3D3}"/>
              </a:ext>
            </a:extLst>
          </p:cNvPr>
          <p:cNvSpPr txBox="1"/>
          <p:nvPr/>
        </p:nvSpPr>
        <p:spPr>
          <a:xfrm>
            <a:off x="2426208" y="3880104"/>
            <a:ext cx="1304543" cy="246221"/>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Plannen simulaties</a:t>
            </a:r>
            <a:endParaRPr lang="nl-NL" sz="1000"/>
          </a:p>
        </p:txBody>
      </p:sp>
      <p:cxnSp>
        <p:nvCxnSpPr>
          <p:cNvPr id="25" name="Rechte verbindingslijn 24">
            <a:extLst>
              <a:ext uri="{FF2B5EF4-FFF2-40B4-BE49-F238E27FC236}">
                <a16:creationId xmlns:a16="http://schemas.microsoft.com/office/drawing/2014/main" id="{0386D5CC-407B-43C7-802C-83801E8080AF}"/>
              </a:ext>
            </a:extLst>
          </p:cNvPr>
          <p:cNvCxnSpPr>
            <a:cxnSpLocks/>
          </p:cNvCxnSpPr>
          <p:nvPr/>
        </p:nvCxnSpPr>
        <p:spPr>
          <a:xfrm flipV="1">
            <a:off x="3998976"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5160CD51-6050-45EA-824F-6AB519B01287}"/>
              </a:ext>
            </a:extLst>
          </p:cNvPr>
          <p:cNvCxnSpPr>
            <a:cxnSpLocks/>
          </p:cNvCxnSpPr>
          <p:nvPr/>
        </p:nvCxnSpPr>
        <p:spPr>
          <a:xfrm flipV="1">
            <a:off x="5931408"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69E52E7-0FE9-46E5-B6AC-F29DCCB1AD96}"/>
              </a:ext>
            </a:extLst>
          </p:cNvPr>
          <p:cNvCxnSpPr>
            <a:cxnSpLocks/>
          </p:cNvCxnSpPr>
          <p:nvPr/>
        </p:nvCxnSpPr>
        <p:spPr>
          <a:xfrm flipV="1">
            <a:off x="7924800"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05BF191D-3AF0-4F7C-928E-C36F7A46E578}"/>
              </a:ext>
            </a:extLst>
          </p:cNvPr>
          <p:cNvCxnSpPr>
            <a:cxnSpLocks/>
          </p:cNvCxnSpPr>
          <p:nvPr/>
        </p:nvCxnSpPr>
        <p:spPr>
          <a:xfrm flipV="1">
            <a:off x="9814560"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16CC0B45-7031-47C3-B216-7BAE8DF96E22}"/>
              </a:ext>
            </a:extLst>
          </p:cNvPr>
          <p:cNvCxnSpPr/>
          <p:nvPr/>
        </p:nvCxnSpPr>
        <p:spPr>
          <a:xfrm flipV="1">
            <a:off x="4931664"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D746B93A-7E91-48C3-930C-E028CE4CF4B6}"/>
              </a:ext>
            </a:extLst>
          </p:cNvPr>
          <p:cNvCxnSpPr/>
          <p:nvPr/>
        </p:nvCxnSpPr>
        <p:spPr>
          <a:xfrm flipV="1">
            <a:off x="6918960"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9CD003D4-82A5-4932-9F2A-DC3428DB0565}"/>
              </a:ext>
            </a:extLst>
          </p:cNvPr>
          <p:cNvCxnSpPr/>
          <p:nvPr/>
        </p:nvCxnSpPr>
        <p:spPr>
          <a:xfrm flipV="1">
            <a:off x="8869680"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AF1B3745-F0F5-46CA-A4BC-72D21D523971}"/>
              </a:ext>
            </a:extLst>
          </p:cNvPr>
          <p:cNvCxnSpPr/>
          <p:nvPr/>
        </p:nvCxnSpPr>
        <p:spPr>
          <a:xfrm flipV="1">
            <a:off x="10820400"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3" name="!!pinstap4">
            <a:extLst>
              <a:ext uri="{FF2B5EF4-FFF2-40B4-BE49-F238E27FC236}">
                <a16:creationId xmlns:a16="http://schemas.microsoft.com/office/drawing/2014/main" id="{6196FA02-E106-4A63-9EB4-47F2448F6BEF}"/>
              </a:ext>
            </a:extLst>
          </p:cNvPr>
          <p:cNvGrpSpPr/>
          <p:nvPr/>
        </p:nvGrpSpPr>
        <p:grpSpPr>
          <a:xfrm>
            <a:off x="3985902" y="2258016"/>
            <a:ext cx="121920" cy="573024"/>
            <a:chOff x="993648" y="2261616"/>
            <a:chExt cx="121920" cy="573024"/>
          </a:xfrm>
        </p:grpSpPr>
        <p:cxnSp>
          <p:nvCxnSpPr>
            <p:cNvPr id="34" name="Rechte verbindingslijn 33">
              <a:extLst>
                <a:ext uri="{FF2B5EF4-FFF2-40B4-BE49-F238E27FC236}">
                  <a16:creationId xmlns:a16="http://schemas.microsoft.com/office/drawing/2014/main" id="{E53A09E0-E359-4BFB-99AA-1394A578B1CE}"/>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Ovaal 34">
              <a:extLst>
                <a:ext uri="{FF2B5EF4-FFF2-40B4-BE49-F238E27FC236}">
                  <a16:creationId xmlns:a16="http://schemas.microsoft.com/office/drawing/2014/main" id="{2F019BA7-BC0E-4FCB-90CF-519A774128E0}"/>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36" name="!!pinstap5">
            <a:extLst>
              <a:ext uri="{FF2B5EF4-FFF2-40B4-BE49-F238E27FC236}">
                <a16:creationId xmlns:a16="http://schemas.microsoft.com/office/drawing/2014/main" id="{66D0474E-7455-48F2-BD79-9D9B8FEB1422}"/>
              </a:ext>
            </a:extLst>
          </p:cNvPr>
          <p:cNvGrpSpPr/>
          <p:nvPr/>
        </p:nvGrpSpPr>
        <p:grpSpPr>
          <a:xfrm>
            <a:off x="4895086" y="2249424"/>
            <a:ext cx="121920" cy="573024"/>
            <a:chOff x="993648" y="2261616"/>
            <a:chExt cx="121920" cy="573024"/>
          </a:xfrm>
        </p:grpSpPr>
        <p:cxnSp>
          <p:nvCxnSpPr>
            <p:cNvPr id="37" name="Rechte verbindingslijn 36">
              <a:extLst>
                <a:ext uri="{FF2B5EF4-FFF2-40B4-BE49-F238E27FC236}">
                  <a16:creationId xmlns:a16="http://schemas.microsoft.com/office/drawing/2014/main" id="{D5D4F667-31EB-4980-98CC-5486471DDBEE}"/>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Ovaal 37">
              <a:extLst>
                <a:ext uri="{FF2B5EF4-FFF2-40B4-BE49-F238E27FC236}">
                  <a16:creationId xmlns:a16="http://schemas.microsoft.com/office/drawing/2014/main" id="{3948427D-1B6C-42A2-9DC9-BE3AD318C3F0}"/>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39" name="!!pinstap6">
            <a:extLst>
              <a:ext uri="{FF2B5EF4-FFF2-40B4-BE49-F238E27FC236}">
                <a16:creationId xmlns:a16="http://schemas.microsoft.com/office/drawing/2014/main" id="{337DB419-F6B8-4164-B725-471CC32E04DF}"/>
              </a:ext>
            </a:extLst>
          </p:cNvPr>
          <p:cNvGrpSpPr/>
          <p:nvPr/>
        </p:nvGrpSpPr>
        <p:grpSpPr>
          <a:xfrm>
            <a:off x="5886407" y="2258016"/>
            <a:ext cx="121920" cy="573024"/>
            <a:chOff x="993648" y="2261616"/>
            <a:chExt cx="121920" cy="573024"/>
          </a:xfrm>
        </p:grpSpPr>
        <p:cxnSp>
          <p:nvCxnSpPr>
            <p:cNvPr id="40" name="Rechte verbindingslijn 39">
              <a:extLst>
                <a:ext uri="{FF2B5EF4-FFF2-40B4-BE49-F238E27FC236}">
                  <a16:creationId xmlns:a16="http://schemas.microsoft.com/office/drawing/2014/main" id="{BEEE8C53-A90C-48CF-AA3C-8B99E79EC9EB}"/>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Ovaal 40">
              <a:extLst>
                <a:ext uri="{FF2B5EF4-FFF2-40B4-BE49-F238E27FC236}">
                  <a16:creationId xmlns:a16="http://schemas.microsoft.com/office/drawing/2014/main" id="{8BFB9ABD-3DF9-45A6-BE89-C119F1C08810}"/>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42" name="!!pinstap7">
            <a:extLst>
              <a:ext uri="{FF2B5EF4-FFF2-40B4-BE49-F238E27FC236}">
                <a16:creationId xmlns:a16="http://schemas.microsoft.com/office/drawing/2014/main" id="{666056F9-6B58-48C3-B6F6-DDA1F271BFF3}"/>
              </a:ext>
            </a:extLst>
          </p:cNvPr>
          <p:cNvGrpSpPr/>
          <p:nvPr/>
        </p:nvGrpSpPr>
        <p:grpSpPr>
          <a:xfrm>
            <a:off x="6896018" y="2251920"/>
            <a:ext cx="121920" cy="573024"/>
            <a:chOff x="993648" y="2261616"/>
            <a:chExt cx="121920" cy="573024"/>
          </a:xfrm>
        </p:grpSpPr>
        <p:cxnSp>
          <p:nvCxnSpPr>
            <p:cNvPr id="43" name="Rechte verbindingslijn 42">
              <a:extLst>
                <a:ext uri="{FF2B5EF4-FFF2-40B4-BE49-F238E27FC236}">
                  <a16:creationId xmlns:a16="http://schemas.microsoft.com/office/drawing/2014/main" id="{7ED4119C-62E9-4911-8538-8B78E8169B51}"/>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Ovaal 43">
              <a:extLst>
                <a:ext uri="{FF2B5EF4-FFF2-40B4-BE49-F238E27FC236}">
                  <a16:creationId xmlns:a16="http://schemas.microsoft.com/office/drawing/2014/main" id="{F6B4295B-7C9F-4EF5-8B65-25A1736C0843}"/>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45" name="!!pinstap8">
            <a:extLst>
              <a:ext uri="{FF2B5EF4-FFF2-40B4-BE49-F238E27FC236}">
                <a16:creationId xmlns:a16="http://schemas.microsoft.com/office/drawing/2014/main" id="{445293A9-BB68-4226-8A2E-D0E850E26470}"/>
              </a:ext>
            </a:extLst>
          </p:cNvPr>
          <p:cNvGrpSpPr/>
          <p:nvPr/>
        </p:nvGrpSpPr>
        <p:grpSpPr>
          <a:xfrm>
            <a:off x="7826380" y="2249424"/>
            <a:ext cx="121920" cy="573024"/>
            <a:chOff x="993648" y="2261616"/>
            <a:chExt cx="121920" cy="573024"/>
          </a:xfrm>
        </p:grpSpPr>
        <p:cxnSp>
          <p:nvCxnSpPr>
            <p:cNvPr id="46" name="Rechte verbindingslijn 45">
              <a:extLst>
                <a:ext uri="{FF2B5EF4-FFF2-40B4-BE49-F238E27FC236}">
                  <a16:creationId xmlns:a16="http://schemas.microsoft.com/office/drawing/2014/main" id="{57BAA760-6446-47F5-A4FC-577E6E492AE4}"/>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Ovaal 46">
              <a:extLst>
                <a:ext uri="{FF2B5EF4-FFF2-40B4-BE49-F238E27FC236}">
                  <a16:creationId xmlns:a16="http://schemas.microsoft.com/office/drawing/2014/main" id="{44B3B8DD-C446-410E-BD3A-84D387AB8C3E}"/>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48" name="!!pinstap9">
            <a:extLst>
              <a:ext uri="{FF2B5EF4-FFF2-40B4-BE49-F238E27FC236}">
                <a16:creationId xmlns:a16="http://schemas.microsoft.com/office/drawing/2014/main" id="{7D846949-0C99-49F6-A873-84B9F3C0B902}"/>
              </a:ext>
            </a:extLst>
          </p:cNvPr>
          <p:cNvGrpSpPr/>
          <p:nvPr/>
        </p:nvGrpSpPr>
        <p:grpSpPr>
          <a:xfrm>
            <a:off x="8804948" y="2258016"/>
            <a:ext cx="121920" cy="573024"/>
            <a:chOff x="993648" y="2261616"/>
            <a:chExt cx="121920" cy="573024"/>
          </a:xfrm>
        </p:grpSpPr>
        <p:cxnSp>
          <p:nvCxnSpPr>
            <p:cNvPr id="49" name="Rechte verbindingslijn 48">
              <a:extLst>
                <a:ext uri="{FF2B5EF4-FFF2-40B4-BE49-F238E27FC236}">
                  <a16:creationId xmlns:a16="http://schemas.microsoft.com/office/drawing/2014/main" id="{57F1D475-D16F-4C29-806D-F6CC11BD64D3}"/>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Ovaal 49">
              <a:extLst>
                <a:ext uri="{FF2B5EF4-FFF2-40B4-BE49-F238E27FC236}">
                  <a16:creationId xmlns:a16="http://schemas.microsoft.com/office/drawing/2014/main" id="{4ECF39A7-5244-4324-94C6-CF0590527885}"/>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51" name="!!pinstap10">
            <a:extLst>
              <a:ext uri="{FF2B5EF4-FFF2-40B4-BE49-F238E27FC236}">
                <a16:creationId xmlns:a16="http://schemas.microsoft.com/office/drawing/2014/main" id="{6EE5BB2E-F2DE-45E3-8FC9-FA8FF6C221C9}"/>
              </a:ext>
            </a:extLst>
          </p:cNvPr>
          <p:cNvGrpSpPr/>
          <p:nvPr/>
        </p:nvGrpSpPr>
        <p:grpSpPr>
          <a:xfrm>
            <a:off x="9753599" y="2258016"/>
            <a:ext cx="121920" cy="573024"/>
            <a:chOff x="993648" y="2261616"/>
            <a:chExt cx="121920" cy="573024"/>
          </a:xfrm>
        </p:grpSpPr>
        <p:cxnSp>
          <p:nvCxnSpPr>
            <p:cNvPr id="52" name="Rechte verbindingslijn 51">
              <a:extLst>
                <a:ext uri="{FF2B5EF4-FFF2-40B4-BE49-F238E27FC236}">
                  <a16:creationId xmlns:a16="http://schemas.microsoft.com/office/drawing/2014/main" id="{66A3BCD4-F42D-4B4B-8D6D-6C2940D19353}"/>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Ovaal 52">
              <a:extLst>
                <a:ext uri="{FF2B5EF4-FFF2-40B4-BE49-F238E27FC236}">
                  <a16:creationId xmlns:a16="http://schemas.microsoft.com/office/drawing/2014/main" id="{DE3260C1-F8E1-4C60-A068-A0DADEBD723F}"/>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54" name="!!pinstap11">
            <a:extLst>
              <a:ext uri="{FF2B5EF4-FFF2-40B4-BE49-F238E27FC236}">
                <a16:creationId xmlns:a16="http://schemas.microsoft.com/office/drawing/2014/main" id="{28E3C0A0-704D-4A44-9882-F8A64A2F1535}"/>
              </a:ext>
            </a:extLst>
          </p:cNvPr>
          <p:cNvGrpSpPr/>
          <p:nvPr/>
        </p:nvGrpSpPr>
        <p:grpSpPr>
          <a:xfrm>
            <a:off x="10759440" y="2258016"/>
            <a:ext cx="121920" cy="573024"/>
            <a:chOff x="993648" y="2261616"/>
            <a:chExt cx="121920" cy="573024"/>
          </a:xfrm>
        </p:grpSpPr>
        <p:cxnSp>
          <p:nvCxnSpPr>
            <p:cNvPr id="55" name="Rechte verbindingslijn 54">
              <a:extLst>
                <a:ext uri="{FF2B5EF4-FFF2-40B4-BE49-F238E27FC236}">
                  <a16:creationId xmlns:a16="http://schemas.microsoft.com/office/drawing/2014/main" id="{E75CF385-DF7A-4275-91F4-DB5FF3E4C8FC}"/>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Ovaal 55">
              <a:extLst>
                <a:ext uri="{FF2B5EF4-FFF2-40B4-BE49-F238E27FC236}">
                  <a16:creationId xmlns:a16="http://schemas.microsoft.com/office/drawing/2014/main" id="{000B6BAC-C6DD-4B9F-8D53-985202C3E2BB}"/>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sp>
        <p:nvSpPr>
          <p:cNvPr id="57" name="Tekstvak 56">
            <a:extLst>
              <a:ext uri="{FF2B5EF4-FFF2-40B4-BE49-F238E27FC236}">
                <a16:creationId xmlns:a16="http://schemas.microsoft.com/office/drawing/2014/main" id="{33A66644-748C-4688-84A3-C6DB158FC52F}"/>
              </a:ext>
            </a:extLst>
          </p:cNvPr>
          <p:cNvSpPr txBox="1"/>
          <p:nvPr/>
        </p:nvSpPr>
        <p:spPr>
          <a:xfrm>
            <a:off x="3395471" y="4865856"/>
            <a:ext cx="1341121" cy="246221"/>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Uitvoeren simulaties</a:t>
            </a:r>
            <a:endParaRPr lang="nl-NL" sz="1000"/>
          </a:p>
        </p:txBody>
      </p:sp>
      <p:sp>
        <p:nvSpPr>
          <p:cNvPr id="59" name="Tekstvak 58">
            <a:extLst>
              <a:ext uri="{FF2B5EF4-FFF2-40B4-BE49-F238E27FC236}">
                <a16:creationId xmlns:a16="http://schemas.microsoft.com/office/drawing/2014/main" id="{7B1E7612-6BFA-454D-B1C3-A2EE1E8D2C84}"/>
              </a:ext>
            </a:extLst>
          </p:cNvPr>
          <p:cNvSpPr txBox="1"/>
          <p:nvPr/>
        </p:nvSpPr>
        <p:spPr>
          <a:xfrm>
            <a:off x="4178085" y="3895926"/>
            <a:ext cx="1677841" cy="400110"/>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Voorlopige terugkoppeling naar de deelnemers</a:t>
            </a:r>
            <a:endParaRPr lang="nl-NL" sz="1000"/>
          </a:p>
        </p:txBody>
      </p:sp>
      <p:sp>
        <p:nvSpPr>
          <p:cNvPr id="60" name="Tekstvak 59">
            <a:extLst>
              <a:ext uri="{FF2B5EF4-FFF2-40B4-BE49-F238E27FC236}">
                <a16:creationId xmlns:a16="http://schemas.microsoft.com/office/drawing/2014/main" id="{7F447FF2-9BB5-4156-B174-186B1E501429}"/>
              </a:ext>
            </a:extLst>
          </p:cNvPr>
          <p:cNvSpPr txBox="1"/>
          <p:nvPr/>
        </p:nvSpPr>
        <p:spPr>
          <a:xfrm>
            <a:off x="7455410" y="4867090"/>
            <a:ext cx="1316735"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Algemene terugkoppeling aan GGZ instellingen. </a:t>
            </a:r>
            <a:endParaRPr lang="nl-NL" sz="1000"/>
          </a:p>
        </p:txBody>
      </p:sp>
      <p:sp>
        <p:nvSpPr>
          <p:cNvPr id="61" name="Tekstvak 60">
            <a:extLst>
              <a:ext uri="{FF2B5EF4-FFF2-40B4-BE49-F238E27FC236}">
                <a16:creationId xmlns:a16="http://schemas.microsoft.com/office/drawing/2014/main" id="{11F7F8F0-8D9F-466E-8B66-AF0AFB303E29}"/>
              </a:ext>
            </a:extLst>
          </p:cNvPr>
          <p:cNvSpPr txBox="1"/>
          <p:nvPr/>
        </p:nvSpPr>
        <p:spPr>
          <a:xfrm>
            <a:off x="5376227" y="4850784"/>
            <a:ext cx="1020359" cy="246221"/>
          </a:xfrm>
          <a:prstGeom prst="rect">
            <a:avLst/>
          </a:prstGeom>
          <a:noFill/>
        </p:spPr>
        <p:txBody>
          <a:bodyPr wrap="square" rtlCol="0">
            <a:spAutoFit/>
          </a:bodyPr>
          <a:lstStyle/>
          <a:p>
            <a:pPr algn="ctr"/>
            <a:r>
              <a:rPr lang="nl-NL" sz="1000" u="sng">
                <a:solidFill>
                  <a:srgbClr val="25086B"/>
                </a:solidFill>
                <a:latin typeface="Arial" panose="020B0604020202020204" pitchFamily="34" charset="0"/>
              </a:rPr>
              <a:t>4 documenten</a:t>
            </a:r>
            <a:endParaRPr lang="nl-NL" sz="1000"/>
          </a:p>
        </p:txBody>
      </p:sp>
      <p:sp>
        <p:nvSpPr>
          <p:cNvPr id="62" name="Tekstvak 61">
            <a:extLst>
              <a:ext uri="{FF2B5EF4-FFF2-40B4-BE49-F238E27FC236}">
                <a16:creationId xmlns:a16="http://schemas.microsoft.com/office/drawing/2014/main" id="{295880BE-F881-4249-9FC4-8213F3338E35}"/>
              </a:ext>
            </a:extLst>
          </p:cNvPr>
          <p:cNvSpPr txBox="1"/>
          <p:nvPr/>
        </p:nvSpPr>
        <p:spPr>
          <a:xfrm>
            <a:off x="6461758" y="4024170"/>
            <a:ext cx="1316735"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Algemene terugkoppeling aan IT-deelnemers. </a:t>
            </a:r>
            <a:endParaRPr lang="nl-NL" sz="1000"/>
          </a:p>
        </p:txBody>
      </p:sp>
      <p:sp>
        <p:nvSpPr>
          <p:cNvPr id="63" name="Tekstvak 62">
            <a:extLst>
              <a:ext uri="{FF2B5EF4-FFF2-40B4-BE49-F238E27FC236}">
                <a16:creationId xmlns:a16="http://schemas.microsoft.com/office/drawing/2014/main" id="{06851949-F2AB-45C5-B7E6-C343E2F76BB6}"/>
              </a:ext>
            </a:extLst>
          </p:cNvPr>
          <p:cNvSpPr txBox="1"/>
          <p:nvPr/>
        </p:nvSpPr>
        <p:spPr>
          <a:xfrm>
            <a:off x="8308842" y="3965881"/>
            <a:ext cx="1316735" cy="400110"/>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Verwerken van feedback</a:t>
            </a:r>
            <a:endParaRPr lang="nl-NL" sz="1000"/>
          </a:p>
        </p:txBody>
      </p:sp>
      <p:sp>
        <p:nvSpPr>
          <p:cNvPr id="64" name="Tekstvak 63">
            <a:extLst>
              <a:ext uri="{FF2B5EF4-FFF2-40B4-BE49-F238E27FC236}">
                <a16:creationId xmlns:a16="http://schemas.microsoft.com/office/drawing/2014/main" id="{F85E630A-9028-48BB-95A5-82C2920F611C}"/>
              </a:ext>
            </a:extLst>
          </p:cNvPr>
          <p:cNvSpPr txBox="1"/>
          <p:nvPr/>
        </p:nvSpPr>
        <p:spPr>
          <a:xfrm>
            <a:off x="9326882" y="4730022"/>
            <a:ext cx="1316735"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Besluit definitief</a:t>
            </a:r>
          </a:p>
          <a:p>
            <a:r>
              <a:rPr lang="nl-NL" sz="1000">
                <a:solidFill>
                  <a:srgbClr val="25086B"/>
                </a:solidFill>
                <a:latin typeface="Arial" panose="020B0604020202020204" pitchFamily="34" charset="0"/>
              </a:rPr>
              <a:t>Koppeltaal 2.0 FHIR profiel</a:t>
            </a:r>
            <a:endParaRPr lang="nl-NL" sz="1000"/>
          </a:p>
        </p:txBody>
      </p:sp>
      <p:sp>
        <p:nvSpPr>
          <p:cNvPr id="65" name="Tekstvak 64">
            <a:extLst>
              <a:ext uri="{FF2B5EF4-FFF2-40B4-BE49-F238E27FC236}">
                <a16:creationId xmlns:a16="http://schemas.microsoft.com/office/drawing/2014/main" id="{0AA11631-4F21-4E43-917E-C62297FFF3ED}"/>
              </a:ext>
            </a:extLst>
          </p:cNvPr>
          <p:cNvSpPr txBox="1"/>
          <p:nvPr/>
        </p:nvSpPr>
        <p:spPr>
          <a:xfrm>
            <a:off x="10302239" y="3888937"/>
            <a:ext cx="1316735"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Implementatie definitief Koppeltaal 2.0 FHIR profiel</a:t>
            </a:r>
            <a:endParaRPr lang="nl-NL" sz="1000"/>
          </a:p>
        </p:txBody>
      </p:sp>
      <p:sp>
        <p:nvSpPr>
          <p:cNvPr id="5" name="Tekstvak 4">
            <a:extLst>
              <a:ext uri="{FF2B5EF4-FFF2-40B4-BE49-F238E27FC236}">
                <a16:creationId xmlns:a16="http://schemas.microsoft.com/office/drawing/2014/main" id="{0E331A18-7217-4178-BCEB-CFFADC18E179}"/>
              </a:ext>
            </a:extLst>
          </p:cNvPr>
          <p:cNvSpPr txBox="1"/>
          <p:nvPr/>
        </p:nvSpPr>
        <p:spPr>
          <a:xfrm>
            <a:off x="564742" y="1494278"/>
            <a:ext cx="1035284" cy="215444"/>
          </a:xfrm>
          <a:prstGeom prst="rect">
            <a:avLst/>
          </a:prstGeom>
          <a:noFill/>
        </p:spPr>
        <p:txBody>
          <a:bodyPr wrap="square" rtlCol="0">
            <a:spAutoFit/>
          </a:bodyPr>
          <a:lstStyle/>
          <a:p>
            <a:pPr algn="ctr"/>
            <a:r>
              <a:rPr lang="nl-NL" sz="800"/>
              <a:t>November 2021</a:t>
            </a:r>
          </a:p>
        </p:txBody>
      </p:sp>
      <p:sp>
        <p:nvSpPr>
          <p:cNvPr id="66" name="Tekstvak 65">
            <a:extLst>
              <a:ext uri="{FF2B5EF4-FFF2-40B4-BE49-F238E27FC236}">
                <a16:creationId xmlns:a16="http://schemas.microsoft.com/office/drawing/2014/main" id="{117FC72A-CC3A-4AAC-A4AF-942820C496BF}"/>
              </a:ext>
            </a:extLst>
          </p:cNvPr>
          <p:cNvSpPr txBox="1"/>
          <p:nvPr/>
        </p:nvSpPr>
        <p:spPr>
          <a:xfrm>
            <a:off x="1567190" y="1494278"/>
            <a:ext cx="1035284" cy="215444"/>
          </a:xfrm>
          <a:prstGeom prst="rect">
            <a:avLst/>
          </a:prstGeom>
          <a:noFill/>
        </p:spPr>
        <p:txBody>
          <a:bodyPr wrap="square" rtlCol="0">
            <a:spAutoFit/>
          </a:bodyPr>
          <a:lstStyle/>
          <a:p>
            <a:pPr algn="ctr"/>
            <a:r>
              <a:rPr lang="nl-NL" sz="800"/>
              <a:t>Jan/Feb 2022</a:t>
            </a:r>
          </a:p>
        </p:txBody>
      </p:sp>
      <p:sp>
        <p:nvSpPr>
          <p:cNvPr id="67" name="Tekstvak 66">
            <a:extLst>
              <a:ext uri="{FF2B5EF4-FFF2-40B4-BE49-F238E27FC236}">
                <a16:creationId xmlns:a16="http://schemas.microsoft.com/office/drawing/2014/main" id="{5D0CCCF9-94AF-44F2-B39F-ED37832CB0A0}"/>
              </a:ext>
            </a:extLst>
          </p:cNvPr>
          <p:cNvSpPr txBox="1"/>
          <p:nvPr/>
        </p:nvSpPr>
        <p:spPr>
          <a:xfrm>
            <a:off x="2499878" y="1485248"/>
            <a:ext cx="1035284" cy="215444"/>
          </a:xfrm>
          <a:prstGeom prst="rect">
            <a:avLst/>
          </a:prstGeom>
          <a:noFill/>
        </p:spPr>
        <p:txBody>
          <a:bodyPr wrap="square" rtlCol="0">
            <a:spAutoFit/>
          </a:bodyPr>
          <a:lstStyle/>
          <a:p>
            <a:pPr algn="ctr"/>
            <a:r>
              <a:rPr lang="nl-NL" sz="800"/>
              <a:t>Februari 2022</a:t>
            </a:r>
          </a:p>
        </p:txBody>
      </p:sp>
    </p:spTree>
    <p:extLst>
      <p:ext uri="{BB962C8B-B14F-4D97-AF65-F5344CB8AC3E}">
        <p14:creationId xmlns:p14="http://schemas.microsoft.com/office/powerpoint/2010/main" val="2603807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978D9-1780-4617-B047-60F06F979BF6}"/>
              </a:ext>
            </a:extLst>
          </p:cNvPr>
          <p:cNvSpPr>
            <a:spLocks noGrp="1"/>
          </p:cNvSpPr>
          <p:nvPr>
            <p:ph type="title"/>
          </p:nvPr>
        </p:nvSpPr>
        <p:spPr/>
        <p:txBody>
          <a:bodyPr/>
          <a:lstStyle/>
          <a:p>
            <a:r>
              <a:rPr lang="nl-NL"/>
              <a:t>Uitvoering simulaties</a:t>
            </a:r>
          </a:p>
        </p:txBody>
      </p:sp>
      <p:sp>
        <p:nvSpPr>
          <p:cNvPr id="4" name="Tijdelijke aanduiding voor dianummer 3">
            <a:extLst>
              <a:ext uri="{FF2B5EF4-FFF2-40B4-BE49-F238E27FC236}">
                <a16:creationId xmlns:a16="http://schemas.microsoft.com/office/drawing/2014/main" id="{62146379-4DE3-4545-B199-2CB0E1238477}"/>
              </a:ext>
            </a:extLst>
          </p:cNvPr>
          <p:cNvSpPr>
            <a:spLocks noGrp="1"/>
          </p:cNvSpPr>
          <p:nvPr>
            <p:ph type="sldNum" sz="quarter" idx="12"/>
          </p:nvPr>
        </p:nvSpPr>
        <p:spPr/>
        <p:txBody>
          <a:bodyPr/>
          <a:lstStyle/>
          <a:p>
            <a:fld id="{2B7321B6-F390-44B6-8078-A18221B29AEA}" type="slidenum">
              <a:rPr lang="nl-NL" noProof="0" smtClean="0"/>
              <a:t>12</a:t>
            </a:fld>
            <a:endParaRPr lang="nl-NL" noProof="0"/>
          </a:p>
        </p:txBody>
      </p:sp>
      <p:graphicFrame>
        <p:nvGraphicFramePr>
          <p:cNvPr id="7" name="Diagram 6">
            <a:extLst>
              <a:ext uri="{FF2B5EF4-FFF2-40B4-BE49-F238E27FC236}">
                <a16:creationId xmlns:a16="http://schemas.microsoft.com/office/drawing/2014/main" id="{567E8965-F1E4-41FA-AFE3-D5774D772A0D}"/>
              </a:ext>
            </a:extLst>
          </p:cNvPr>
          <p:cNvGraphicFramePr/>
          <p:nvPr/>
        </p:nvGraphicFramePr>
        <p:xfrm>
          <a:off x="587328" y="2585952"/>
          <a:ext cx="10842000" cy="1072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pinstap1">
            <a:extLst>
              <a:ext uri="{FF2B5EF4-FFF2-40B4-BE49-F238E27FC236}">
                <a16:creationId xmlns:a16="http://schemas.microsoft.com/office/drawing/2014/main" id="{988DE7BA-65D3-48EC-A5A6-22EFEDE985FA}"/>
              </a:ext>
            </a:extLst>
          </p:cNvPr>
          <p:cNvGrpSpPr/>
          <p:nvPr/>
        </p:nvGrpSpPr>
        <p:grpSpPr>
          <a:xfrm>
            <a:off x="1054608" y="2249424"/>
            <a:ext cx="121920" cy="573024"/>
            <a:chOff x="993648" y="2261616"/>
            <a:chExt cx="121920" cy="573024"/>
          </a:xfrm>
        </p:grpSpPr>
        <p:cxnSp>
          <p:nvCxnSpPr>
            <p:cNvPr id="9" name="Rechte verbindingslijn 8">
              <a:extLst>
                <a:ext uri="{FF2B5EF4-FFF2-40B4-BE49-F238E27FC236}">
                  <a16:creationId xmlns:a16="http://schemas.microsoft.com/office/drawing/2014/main" id="{C77CDBA9-3DBB-41D9-B489-BC8A50AB56ED}"/>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Ovaal 9">
              <a:extLst>
                <a:ext uri="{FF2B5EF4-FFF2-40B4-BE49-F238E27FC236}">
                  <a16:creationId xmlns:a16="http://schemas.microsoft.com/office/drawing/2014/main" id="{1A0D1161-03C3-4441-BDAB-5ACF280FDF4C}"/>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cxnSp>
        <p:nvCxnSpPr>
          <p:cNvPr id="12" name="Rechte verbindingslijn 11">
            <a:extLst>
              <a:ext uri="{FF2B5EF4-FFF2-40B4-BE49-F238E27FC236}">
                <a16:creationId xmlns:a16="http://schemas.microsoft.com/office/drawing/2014/main" id="{E0CF85AC-7210-4C29-BEBC-68FF3079B502}"/>
              </a:ext>
            </a:extLst>
          </p:cNvPr>
          <p:cNvCxnSpPr/>
          <p:nvPr/>
        </p:nvCxnSpPr>
        <p:spPr>
          <a:xfrm flipV="1">
            <a:off x="1109472" y="343329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kstvak 12">
            <a:extLst>
              <a:ext uri="{FF2B5EF4-FFF2-40B4-BE49-F238E27FC236}">
                <a16:creationId xmlns:a16="http://schemas.microsoft.com/office/drawing/2014/main" id="{47DB49A2-58EB-4DF1-B801-E5F80353FA84}"/>
              </a:ext>
            </a:extLst>
          </p:cNvPr>
          <p:cNvSpPr txBox="1"/>
          <p:nvPr/>
        </p:nvSpPr>
        <p:spPr>
          <a:xfrm>
            <a:off x="540000" y="3884400"/>
            <a:ext cx="1219200" cy="861774"/>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Brief naar GGZ-instellingen met uitnodiging om mee te doen aan de simulaties. </a:t>
            </a:r>
            <a:endParaRPr lang="nl-NL" sz="1000"/>
          </a:p>
        </p:txBody>
      </p:sp>
      <p:cxnSp>
        <p:nvCxnSpPr>
          <p:cNvPr id="14" name="Rechte verbindingslijn 13">
            <a:extLst>
              <a:ext uri="{FF2B5EF4-FFF2-40B4-BE49-F238E27FC236}">
                <a16:creationId xmlns:a16="http://schemas.microsoft.com/office/drawing/2014/main" id="{FC382FD0-1903-4605-B289-10E6BCDE77AB}"/>
              </a:ext>
            </a:extLst>
          </p:cNvPr>
          <p:cNvCxnSpPr>
            <a:cxnSpLocks/>
          </p:cNvCxnSpPr>
          <p:nvPr/>
        </p:nvCxnSpPr>
        <p:spPr>
          <a:xfrm flipV="1">
            <a:off x="2060448"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5" name="!!pinstap2">
            <a:extLst>
              <a:ext uri="{FF2B5EF4-FFF2-40B4-BE49-F238E27FC236}">
                <a16:creationId xmlns:a16="http://schemas.microsoft.com/office/drawing/2014/main" id="{96EAD3C3-9560-4953-893B-EC368AB1B827}"/>
              </a:ext>
            </a:extLst>
          </p:cNvPr>
          <p:cNvGrpSpPr/>
          <p:nvPr/>
        </p:nvGrpSpPr>
        <p:grpSpPr>
          <a:xfrm>
            <a:off x="2023872" y="2249424"/>
            <a:ext cx="121920" cy="573024"/>
            <a:chOff x="993648" y="2261616"/>
            <a:chExt cx="121920" cy="573024"/>
          </a:xfrm>
        </p:grpSpPr>
        <p:cxnSp>
          <p:nvCxnSpPr>
            <p:cNvPr id="16" name="Rechte verbindingslijn 15">
              <a:extLst>
                <a:ext uri="{FF2B5EF4-FFF2-40B4-BE49-F238E27FC236}">
                  <a16:creationId xmlns:a16="http://schemas.microsoft.com/office/drawing/2014/main" id="{4BCD5047-F73F-40C4-853B-2C7955B9A131}"/>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Ovaal 16">
              <a:extLst>
                <a:ext uri="{FF2B5EF4-FFF2-40B4-BE49-F238E27FC236}">
                  <a16:creationId xmlns:a16="http://schemas.microsoft.com/office/drawing/2014/main" id="{0D342148-D87F-4C58-9329-5AA6D73ACF65}"/>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sp>
        <p:nvSpPr>
          <p:cNvPr id="18" name="Tekstvak 17">
            <a:extLst>
              <a:ext uri="{FF2B5EF4-FFF2-40B4-BE49-F238E27FC236}">
                <a16:creationId xmlns:a16="http://schemas.microsoft.com/office/drawing/2014/main" id="{4D8C7792-5446-437A-9D07-1FEFC25DDF0E}"/>
              </a:ext>
            </a:extLst>
          </p:cNvPr>
          <p:cNvSpPr txBox="1"/>
          <p:nvPr/>
        </p:nvSpPr>
        <p:spPr>
          <a:xfrm>
            <a:off x="1414271" y="4865856"/>
            <a:ext cx="1304543"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Afstemmen GGZ aanmeldingen met IT Deelnemers</a:t>
            </a:r>
            <a:endParaRPr lang="nl-NL" sz="1000"/>
          </a:p>
        </p:txBody>
      </p:sp>
      <p:cxnSp>
        <p:nvCxnSpPr>
          <p:cNvPr id="20" name="Rechte verbindingslijn 19">
            <a:extLst>
              <a:ext uri="{FF2B5EF4-FFF2-40B4-BE49-F238E27FC236}">
                <a16:creationId xmlns:a16="http://schemas.microsoft.com/office/drawing/2014/main" id="{A4E82FA9-CD09-4882-9C59-07B01161F8A2}"/>
              </a:ext>
            </a:extLst>
          </p:cNvPr>
          <p:cNvCxnSpPr/>
          <p:nvPr/>
        </p:nvCxnSpPr>
        <p:spPr>
          <a:xfrm flipV="1">
            <a:off x="3017520"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1" name="!!pinstap3">
            <a:extLst>
              <a:ext uri="{FF2B5EF4-FFF2-40B4-BE49-F238E27FC236}">
                <a16:creationId xmlns:a16="http://schemas.microsoft.com/office/drawing/2014/main" id="{CB15AABC-32D6-4287-B199-253D1BBE14A9}"/>
              </a:ext>
            </a:extLst>
          </p:cNvPr>
          <p:cNvGrpSpPr/>
          <p:nvPr/>
        </p:nvGrpSpPr>
        <p:grpSpPr>
          <a:xfrm>
            <a:off x="2956560" y="2262864"/>
            <a:ext cx="121920" cy="573024"/>
            <a:chOff x="993648" y="2261616"/>
            <a:chExt cx="121920" cy="573024"/>
          </a:xfrm>
        </p:grpSpPr>
        <p:cxnSp>
          <p:nvCxnSpPr>
            <p:cNvPr id="22" name="Rechte verbindingslijn 21">
              <a:extLst>
                <a:ext uri="{FF2B5EF4-FFF2-40B4-BE49-F238E27FC236}">
                  <a16:creationId xmlns:a16="http://schemas.microsoft.com/office/drawing/2014/main" id="{EE2FEAC9-3E20-4C27-B37E-CD7BF3C1C16F}"/>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Ovaal 22">
              <a:extLst>
                <a:ext uri="{FF2B5EF4-FFF2-40B4-BE49-F238E27FC236}">
                  <a16:creationId xmlns:a16="http://schemas.microsoft.com/office/drawing/2014/main" id="{04810CFE-7A06-46F9-B796-2C9A3C2227DC}"/>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sp>
        <p:nvSpPr>
          <p:cNvPr id="24" name="Tekstvak 23">
            <a:extLst>
              <a:ext uri="{FF2B5EF4-FFF2-40B4-BE49-F238E27FC236}">
                <a16:creationId xmlns:a16="http://schemas.microsoft.com/office/drawing/2014/main" id="{84BDA30F-4198-4ED6-9379-FA9E4336D3D3}"/>
              </a:ext>
            </a:extLst>
          </p:cNvPr>
          <p:cNvSpPr txBox="1"/>
          <p:nvPr/>
        </p:nvSpPr>
        <p:spPr>
          <a:xfrm>
            <a:off x="2426208" y="3880104"/>
            <a:ext cx="1304543" cy="246221"/>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Plannen simulaties</a:t>
            </a:r>
            <a:endParaRPr lang="nl-NL" sz="1000"/>
          </a:p>
        </p:txBody>
      </p:sp>
      <p:cxnSp>
        <p:nvCxnSpPr>
          <p:cNvPr id="25" name="Rechte verbindingslijn 24">
            <a:extLst>
              <a:ext uri="{FF2B5EF4-FFF2-40B4-BE49-F238E27FC236}">
                <a16:creationId xmlns:a16="http://schemas.microsoft.com/office/drawing/2014/main" id="{0386D5CC-407B-43C7-802C-83801E8080AF}"/>
              </a:ext>
            </a:extLst>
          </p:cNvPr>
          <p:cNvCxnSpPr>
            <a:cxnSpLocks/>
          </p:cNvCxnSpPr>
          <p:nvPr/>
        </p:nvCxnSpPr>
        <p:spPr>
          <a:xfrm flipV="1">
            <a:off x="3998976"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5160CD51-6050-45EA-824F-6AB519B01287}"/>
              </a:ext>
            </a:extLst>
          </p:cNvPr>
          <p:cNvCxnSpPr>
            <a:cxnSpLocks/>
          </p:cNvCxnSpPr>
          <p:nvPr/>
        </p:nvCxnSpPr>
        <p:spPr>
          <a:xfrm flipV="1">
            <a:off x="5931408"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69E52E7-0FE9-46E5-B6AC-F29DCCB1AD96}"/>
              </a:ext>
            </a:extLst>
          </p:cNvPr>
          <p:cNvCxnSpPr>
            <a:cxnSpLocks/>
          </p:cNvCxnSpPr>
          <p:nvPr/>
        </p:nvCxnSpPr>
        <p:spPr>
          <a:xfrm flipV="1">
            <a:off x="7924800"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05BF191D-3AF0-4F7C-928E-C36F7A46E578}"/>
              </a:ext>
            </a:extLst>
          </p:cNvPr>
          <p:cNvCxnSpPr>
            <a:cxnSpLocks/>
          </p:cNvCxnSpPr>
          <p:nvPr/>
        </p:nvCxnSpPr>
        <p:spPr>
          <a:xfrm flipV="1">
            <a:off x="9814560"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16CC0B45-7031-47C3-B216-7BAE8DF96E22}"/>
              </a:ext>
            </a:extLst>
          </p:cNvPr>
          <p:cNvCxnSpPr/>
          <p:nvPr/>
        </p:nvCxnSpPr>
        <p:spPr>
          <a:xfrm flipV="1">
            <a:off x="4931664"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D746B93A-7E91-48C3-930C-E028CE4CF4B6}"/>
              </a:ext>
            </a:extLst>
          </p:cNvPr>
          <p:cNvCxnSpPr/>
          <p:nvPr/>
        </p:nvCxnSpPr>
        <p:spPr>
          <a:xfrm flipV="1">
            <a:off x="6918960"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9CD003D4-82A5-4932-9F2A-DC3428DB0565}"/>
              </a:ext>
            </a:extLst>
          </p:cNvPr>
          <p:cNvCxnSpPr/>
          <p:nvPr/>
        </p:nvCxnSpPr>
        <p:spPr>
          <a:xfrm flipV="1">
            <a:off x="8869680"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AF1B3745-F0F5-46CA-A4BC-72D21D523971}"/>
              </a:ext>
            </a:extLst>
          </p:cNvPr>
          <p:cNvCxnSpPr/>
          <p:nvPr/>
        </p:nvCxnSpPr>
        <p:spPr>
          <a:xfrm flipV="1">
            <a:off x="10820400"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3" name="!!pinstap4">
            <a:extLst>
              <a:ext uri="{FF2B5EF4-FFF2-40B4-BE49-F238E27FC236}">
                <a16:creationId xmlns:a16="http://schemas.microsoft.com/office/drawing/2014/main" id="{6196FA02-E106-4A63-9EB4-47F2448F6BEF}"/>
              </a:ext>
            </a:extLst>
          </p:cNvPr>
          <p:cNvGrpSpPr/>
          <p:nvPr/>
        </p:nvGrpSpPr>
        <p:grpSpPr>
          <a:xfrm>
            <a:off x="3985901" y="1927817"/>
            <a:ext cx="192175" cy="903223"/>
            <a:chOff x="993648" y="2261616"/>
            <a:chExt cx="121920" cy="573024"/>
          </a:xfrm>
        </p:grpSpPr>
        <p:cxnSp>
          <p:nvCxnSpPr>
            <p:cNvPr id="34" name="Rechte verbindingslijn 33">
              <a:extLst>
                <a:ext uri="{FF2B5EF4-FFF2-40B4-BE49-F238E27FC236}">
                  <a16:creationId xmlns:a16="http://schemas.microsoft.com/office/drawing/2014/main" id="{E53A09E0-E359-4BFB-99AA-1394A578B1CE}"/>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Ovaal 34">
              <a:extLst>
                <a:ext uri="{FF2B5EF4-FFF2-40B4-BE49-F238E27FC236}">
                  <a16:creationId xmlns:a16="http://schemas.microsoft.com/office/drawing/2014/main" id="{2F019BA7-BC0E-4FCB-90CF-519A774128E0}"/>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36" name="!!pinstap5">
            <a:extLst>
              <a:ext uri="{FF2B5EF4-FFF2-40B4-BE49-F238E27FC236}">
                <a16:creationId xmlns:a16="http://schemas.microsoft.com/office/drawing/2014/main" id="{66D0474E-7455-48F2-BD79-9D9B8FEB1422}"/>
              </a:ext>
            </a:extLst>
          </p:cNvPr>
          <p:cNvGrpSpPr/>
          <p:nvPr/>
        </p:nvGrpSpPr>
        <p:grpSpPr>
          <a:xfrm>
            <a:off x="4895086" y="1898832"/>
            <a:ext cx="196514" cy="923616"/>
            <a:chOff x="993648" y="2261616"/>
            <a:chExt cx="121920" cy="573024"/>
          </a:xfrm>
        </p:grpSpPr>
        <p:cxnSp>
          <p:nvCxnSpPr>
            <p:cNvPr id="37" name="Rechte verbindingslijn 36">
              <a:extLst>
                <a:ext uri="{FF2B5EF4-FFF2-40B4-BE49-F238E27FC236}">
                  <a16:creationId xmlns:a16="http://schemas.microsoft.com/office/drawing/2014/main" id="{D5D4F667-31EB-4980-98CC-5486471DDBEE}"/>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Ovaal 37">
              <a:extLst>
                <a:ext uri="{FF2B5EF4-FFF2-40B4-BE49-F238E27FC236}">
                  <a16:creationId xmlns:a16="http://schemas.microsoft.com/office/drawing/2014/main" id="{3948427D-1B6C-42A2-9DC9-BE3AD318C3F0}"/>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39" name="!!pinstap6">
            <a:extLst>
              <a:ext uri="{FF2B5EF4-FFF2-40B4-BE49-F238E27FC236}">
                <a16:creationId xmlns:a16="http://schemas.microsoft.com/office/drawing/2014/main" id="{337DB419-F6B8-4164-B725-471CC32E04DF}"/>
              </a:ext>
            </a:extLst>
          </p:cNvPr>
          <p:cNvGrpSpPr/>
          <p:nvPr/>
        </p:nvGrpSpPr>
        <p:grpSpPr>
          <a:xfrm>
            <a:off x="5886407" y="2258016"/>
            <a:ext cx="121920" cy="573024"/>
            <a:chOff x="993648" y="2261616"/>
            <a:chExt cx="121920" cy="573024"/>
          </a:xfrm>
        </p:grpSpPr>
        <p:cxnSp>
          <p:nvCxnSpPr>
            <p:cNvPr id="40" name="Rechte verbindingslijn 39">
              <a:extLst>
                <a:ext uri="{FF2B5EF4-FFF2-40B4-BE49-F238E27FC236}">
                  <a16:creationId xmlns:a16="http://schemas.microsoft.com/office/drawing/2014/main" id="{BEEE8C53-A90C-48CF-AA3C-8B99E79EC9EB}"/>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Ovaal 40">
              <a:extLst>
                <a:ext uri="{FF2B5EF4-FFF2-40B4-BE49-F238E27FC236}">
                  <a16:creationId xmlns:a16="http://schemas.microsoft.com/office/drawing/2014/main" id="{8BFB9ABD-3DF9-45A6-BE89-C119F1C08810}"/>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42" name="!!pinstap7">
            <a:extLst>
              <a:ext uri="{FF2B5EF4-FFF2-40B4-BE49-F238E27FC236}">
                <a16:creationId xmlns:a16="http://schemas.microsoft.com/office/drawing/2014/main" id="{666056F9-6B58-48C3-B6F6-DDA1F271BFF3}"/>
              </a:ext>
            </a:extLst>
          </p:cNvPr>
          <p:cNvGrpSpPr/>
          <p:nvPr/>
        </p:nvGrpSpPr>
        <p:grpSpPr>
          <a:xfrm>
            <a:off x="6896018" y="2251920"/>
            <a:ext cx="121920" cy="573024"/>
            <a:chOff x="993648" y="2261616"/>
            <a:chExt cx="121920" cy="573024"/>
          </a:xfrm>
        </p:grpSpPr>
        <p:cxnSp>
          <p:nvCxnSpPr>
            <p:cNvPr id="43" name="Rechte verbindingslijn 42">
              <a:extLst>
                <a:ext uri="{FF2B5EF4-FFF2-40B4-BE49-F238E27FC236}">
                  <a16:creationId xmlns:a16="http://schemas.microsoft.com/office/drawing/2014/main" id="{7ED4119C-62E9-4911-8538-8B78E8169B51}"/>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Ovaal 43">
              <a:extLst>
                <a:ext uri="{FF2B5EF4-FFF2-40B4-BE49-F238E27FC236}">
                  <a16:creationId xmlns:a16="http://schemas.microsoft.com/office/drawing/2014/main" id="{F6B4295B-7C9F-4EF5-8B65-25A1736C0843}"/>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45" name="!!pinstap8">
            <a:extLst>
              <a:ext uri="{FF2B5EF4-FFF2-40B4-BE49-F238E27FC236}">
                <a16:creationId xmlns:a16="http://schemas.microsoft.com/office/drawing/2014/main" id="{445293A9-BB68-4226-8A2E-D0E850E26470}"/>
              </a:ext>
            </a:extLst>
          </p:cNvPr>
          <p:cNvGrpSpPr/>
          <p:nvPr/>
        </p:nvGrpSpPr>
        <p:grpSpPr>
          <a:xfrm>
            <a:off x="7826380" y="2249424"/>
            <a:ext cx="121920" cy="573024"/>
            <a:chOff x="993648" y="2261616"/>
            <a:chExt cx="121920" cy="573024"/>
          </a:xfrm>
        </p:grpSpPr>
        <p:cxnSp>
          <p:nvCxnSpPr>
            <p:cNvPr id="46" name="Rechte verbindingslijn 45">
              <a:extLst>
                <a:ext uri="{FF2B5EF4-FFF2-40B4-BE49-F238E27FC236}">
                  <a16:creationId xmlns:a16="http://schemas.microsoft.com/office/drawing/2014/main" id="{57BAA760-6446-47F5-A4FC-577E6E492AE4}"/>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Ovaal 46">
              <a:extLst>
                <a:ext uri="{FF2B5EF4-FFF2-40B4-BE49-F238E27FC236}">
                  <a16:creationId xmlns:a16="http://schemas.microsoft.com/office/drawing/2014/main" id="{44B3B8DD-C446-410E-BD3A-84D387AB8C3E}"/>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48" name="!!pinstap9">
            <a:extLst>
              <a:ext uri="{FF2B5EF4-FFF2-40B4-BE49-F238E27FC236}">
                <a16:creationId xmlns:a16="http://schemas.microsoft.com/office/drawing/2014/main" id="{7D846949-0C99-49F6-A873-84B9F3C0B902}"/>
              </a:ext>
            </a:extLst>
          </p:cNvPr>
          <p:cNvGrpSpPr/>
          <p:nvPr/>
        </p:nvGrpSpPr>
        <p:grpSpPr>
          <a:xfrm>
            <a:off x="8804948" y="2258016"/>
            <a:ext cx="121920" cy="573024"/>
            <a:chOff x="993648" y="2261616"/>
            <a:chExt cx="121920" cy="573024"/>
          </a:xfrm>
        </p:grpSpPr>
        <p:cxnSp>
          <p:nvCxnSpPr>
            <p:cNvPr id="49" name="Rechte verbindingslijn 48">
              <a:extLst>
                <a:ext uri="{FF2B5EF4-FFF2-40B4-BE49-F238E27FC236}">
                  <a16:creationId xmlns:a16="http://schemas.microsoft.com/office/drawing/2014/main" id="{57F1D475-D16F-4C29-806D-F6CC11BD64D3}"/>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Ovaal 49">
              <a:extLst>
                <a:ext uri="{FF2B5EF4-FFF2-40B4-BE49-F238E27FC236}">
                  <a16:creationId xmlns:a16="http://schemas.microsoft.com/office/drawing/2014/main" id="{4ECF39A7-5244-4324-94C6-CF0590527885}"/>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51" name="!!pinstap10">
            <a:extLst>
              <a:ext uri="{FF2B5EF4-FFF2-40B4-BE49-F238E27FC236}">
                <a16:creationId xmlns:a16="http://schemas.microsoft.com/office/drawing/2014/main" id="{6EE5BB2E-F2DE-45E3-8FC9-FA8FF6C221C9}"/>
              </a:ext>
            </a:extLst>
          </p:cNvPr>
          <p:cNvGrpSpPr/>
          <p:nvPr/>
        </p:nvGrpSpPr>
        <p:grpSpPr>
          <a:xfrm>
            <a:off x="9753599" y="2258016"/>
            <a:ext cx="121920" cy="573024"/>
            <a:chOff x="993648" y="2261616"/>
            <a:chExt cx="121920" cy="573024"/>
          </a:xfrm>
        </p:grpSpPr>
        <p:cxnSp>
          <p:nvCxnSpPr>
            <p:cNvPr id="52" name="Rechte verbindingslijn 51">
              <a:extLst>
                <a:ext uri="{FF2B5EF4-FFF2-40B4-BE49-F238E27FC236}">
                  <a16:creationId xmlns:a16="http://schemas.microsoft.com/office/drawing/2014/main" id="{66A3BCD4-F42D-4B4B-8D6D-6C2940D19353}"/>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Ovaal 52">
              <a:extLst>
                <a:ext uri="{FF2B5EF4-FFF2-40B4-BE49-F238E27FC236}">
                  <a16:creationId xmlns:a16="http://schemas.microsoft.com/office/drawing/2014/main" id="{DE3260C1-F8E1-4C60-A068-A0DADEBD723F}"/>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54" name="!!pinstap1">
            <a:extLst>
              <a:ext uri="{FF2B5EF4-FFF2-40B4-BE49-F238E27FC236}">
                <a16:creationId xmlns:a16="http://schemas.microsoft.com/office/drawing/2014/main" id="{28E3C0A0-704D-4A44-9882-F8A64A2F1535}"/>
              </a:ext>
            </a:extLst>
          </p:cNvPr>
          <p:cNvGrpSpPr/>
          <p:nvPr/>
        </p:nvGrpSpPr>
        <p:grpSpPr>
          <a:xfrm>
            <a:off x="10759440" y="2258016"/>
            <a:ext cx="121920" cy="573024"/>
            <a:chOff x="993648" y="2261616"/>
            <a:chExt cx="121920" cy="573024"/>
          </a:xfrm>
        </p:grpSpPr>
        <p:cxnSp>
          <p:nvCxnSpPr>
            <p:cNvPr id="55" name="Rechte verbindingslijn 54">
              <a:extLst>
                <a:ext uri="{FF2B5EF4-FFF2-40B4-BE49-F238E27FC236}">
                  <a16:creationId xmlns:a16="http://schemas.microsoft.com/office/drawing/2014/main" id="{E75CF385-DF7A-4275-91F4-DB5FF3E4C8FC}"/>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Ovaal 55">
              <a:extLst>
                <a:ext uri="{FF2B5EF4-FFF2-40B4-BE49-F238E27FC236}">
                  <a16:creationId xmlns:a16="http://schemas.microsoft.com/office/drawing/2014/main" id="{000B6BAC-C6DD-4B9F-8D53-985202C3E2BB}"/>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sp>
        <p:nvSpPr>
          <p:cNvPr id="57" name="Tekstvak 56">
            <a:extLst>
              <a:ext uri="{FF2B5EF4-FFF2-40B4-BE49-F238E27FC236}">
                <a16:creationId xmlns:a16="http://schemas.microsoft.com/office/drawing/2014/main" id="{33A66644-748C-4688-84A3-C6DB158FC52F}"/>
              </a:ext>
            </a:extLst>
          </p:cNvPr>
          <p:cNvSpPr txBox="1"/>
          <p:nvPr/>
        </p:nvSpPr>
        <p:spPr>
          <a:xfrm>
            <a:off x="3395471" y="4865856"/>
            <a:ext cx="1341121" cy="246221"/>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Uitvoeren simulaties</a:t>
            </a:r>
            <a:endParaRPr lang="nl-NL" sz="1000"/>
          </a:p>
        </p:txBody>
      </p:sp>
      <p:sp>
        <p:nvSpPr>
          <p:cNvPr id="59" name="Tekstvak 58">
            <a:extLst>
              <a:ext uri="{FF2B5EF4-FFF2-40B4-BE49-F238E27FC236}">
                <a16:creationId xmlns:a16="http://schemas.microsoft.com/office/drawing/2014/main" id="{7B1E7612-6BFA-454D-B1C3-A2EE1E8D2C84}"/>
              </a:ext>
            </a:extLst>
          </p:cNvPr>
          <p:cNvSpPr txBox="1"/>
          <p:nvPr/>
        </p:nvSpPr>
        <p:spPr>
          <a:xfrm>
            <a:off x="4178085" y="3895926"/>
            <a:ext cx="1677841" cy="400110"/>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Voorlopige terugkoppeling naar de deelnemers</a:t>
            </a:r>
            <a:endParaRPr lang="nl-NL" sz="1000"/>
          </a:p>
        </p:txBody>
      </p:sp>
      <p:sp>
        <p:nvSpPr>
          <p:cNvPr id="60" name="Tekstvak 59">
            <a:extLst>
              <a:ext uri="{FF2B5EF4-FFF2-40B4-BE49-F238E27FC236}">
                <a16:creationId xmlns:a16="http://schemas.microsoft.com/office/drawing/2014/main" id="{7F447FF2-9BB5-4156-B174-186B1E501429}"/>
              </a:ext>
            </a:extLst>
          </p:cNvPr>
          <p:cNvSpPr txBox="1"/>
          <p:nvPr/>
        </p:nvSpPr>
        <p:spPr>
          <a:xfrm>
            <a:off x="7455410" y="4867090"/>
            <a:ext cx="1316735"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Algemene terugkoppeling aan GGZ instellingen. </a:t>
            </a:r>
            <a:endParaRPr lang="nl-NL" sz="1000"/>
          </a:p>
        </p:txBody>
      </p:sp>
      <p:sp>
        <p:nvSpPr>
          <p:cNvPr id="61" name="Tekstvak 60">
            <a:extLst>
              <a:ext uri="{FF2B5EF4-FFF2-40B4-BE49-F238E27FC236}">
                <a16:creationId xmlns:a16="http://schemas.microsoft.com/office/drawing/2014/main" id="{11F7F8F0-8D9F-466E-8B66-AF0AFB303E29}"/>
              </a:ext>
            </a:extLst>
          </p:cNvPr>
          <p:cNvSpPr txBox="1"/>
          <p:nvPr/>
        </p:nvSpPr>
        <p:spPr>
          <a:xfrm>
            <a:off x="5376227" y="4850784"/>
            <a:ext cx="1020359" cy="246221"/>
          </a:xfrm>
          <a:prstGeom prst="rect">
            <a:avLst/>
          </a:prstGeom>
          <a:noFill/>
        </p:spPr>
        <p:txBody>
          <a:bodyPr wrap="square" rtlCol="0">
            <a:spAutoFit/>
          </a:bodyPr>
          <a:lstStyle/>
          <a:p>
            <a:pPr algn="ctr"/>
            <a:r>
              <a:rPr lang="nl-NL" sz="1000" u="sng">
                <a:solidFill>
                  <a:srgbClr val="25086B"/>
                </a:solidFill>
                <a:latin typeface="Arial" panose="020B0604020202020204" pitchFamily="34" charset="0"/>
              </a:rPr>
              <a:t>4 documenten</a:t>
            </a:r>
            <a:endParaRPr lang="nl-NL" sz="1000"/>
          </a:p>
        </p:txBody>
      </p:sp>
      <p:sp>
        <p:nvSpPr>
          <p:cNvPr id="62" name="Tekstvak 61">
            <a:extLst>
              <a:ext uri="{FF2B5EF4-FFF2-40B4-BE49-F238E27FC236}">
                <a16:creationId xmlns:a16="http://schemas.microsoft.com/office/drawing/2014/main" id="{295880BE-F881-4249-9FC4-8213F3338E35}"/>
              </a:ext>
            </a:extLst>
          </p:cNvPr>
          <p:cNvSpPr txBox="1"/>
          <p:nvPr/>
        </p:nvSpPr>
        <p:spPr>
          <a:xfrm>
            <a:off x="6461758" y="4024170"/>
            <a:ext cx="1316735"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Algemene terugkoppeling aan IT-deelnemers. </a:t>
            </a:r>
            <a:endParaRPr lang="nl-NL" sz="1000"/>
          </a:p>
        </p:txBody>
      </p:sp>
      <p:sp>
        <p:nvSpPr>
          <p:cNvPr id="63" name="Tekstvak 62">
            <a:extLst>
              <a:ext uri="{FF2B5EF4-FFF2-40B4-BE49-F238E27FC236}">
                <a16:creationId xmlns:a16="http://schemas.microsoft.com/office/drawing/2014/main" id="{06851949-F2AB-45C5-B7E6-C343E2F76BB6}"/>
              </a:ext>
            </a:extLst>
          </p:cNvPr>
          <p:cNvSpPr txBox="1"/>
          <p:nvPr/>
        </p:nvSpPr>
        <p:spPr>
          <a:xfrm>
            <a:off x="8308842" y="3965881"/>
            <a:ext cx="1316735" cy="400110"/>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Verwerken van feedback</a:t>
            </a:r>
            <a:endParaRPr lang="nl-NL" sz="1000"/>
          </a:p>
        </p:txBody>
      </p:sp>
      <p:sp>
        <p:nvSpPr>
          <p:cNvPr id="64" name="Tekstvak 63">
            <a:extLst>
              <a:ext uri="{FF2B5EF4-FFF2-40B4-BE49-F238E27FC236}">
                <a16:creationId xmlns:a16="http://schemas.microsoft.com/office/drawing/2014/main" id="{F85E630A-9028-48BB-95A5-82C2920F611C}"/>
              </a:ext>
            </a:extLst>
          </p:cNvPr>
          <p:cNvSpPr txBox="1"/>
          <p:nvPr/>
        </p:nvSpPr>
        <p:spPr>
          <a:xfrm>
            <a:off x="9326882" y="4730022"/>
            <a:ext cx="1316735"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Besluit definitief</a:t>
            </a:r>
          </a:p>
          <a:p>
            <a:r>
              <a:rPr lang="nl-NL" sz="1000">
                <a:solidFill>
                  <a:srgbClr val="25086B"/>
                </a:solidFill>
                <a:latin typeface="Arial" panose="020B0604020202020204" pitchFamily="34" charset="0"/>
              </a:rPr>
              <a:t>Koppeltaal 2.0 FHIR profiel</a:t>
            </a:r>
            <a:endParaRPr lang="nl-NL" sz="1000"/>
          </a:p>
        </p:txBody>
      </p:sp>
      <p:sp>
        <p:nvSpPr>
          <p:cNvPr id="65" name="Tekstvak 64">
            <a:extLst>
              <a:ext uri="{FF2B5EF4-FFF2-40B4-BE49-F238E27FC236}">
                <a16:creationId xmlns:a16="http://schemas.microsoft.com/office/drawing/2014/main" id="{0AA11631-4F21-4E43-917E-C62297FFF3ED}"/>
              </a:ext>
            </a:extLst>
          </p:cNvPr>
          <p:cNvSpPr txBox="1"/>
          <p:nvPr/>
        </p:nvSpPr>
        <p:spPr>
          <a:xfrm>
            <a:off x="10302239" y="3888937"/>
            <a:ext cx="1316735"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Implementatie definitief Koppeltaal 2.0 FHIR profiel</a:t>
            </a:r>
            <a:endParaRPr lang="nl-NL" sz="1000"/>
          </a:p>
        </p:txBody>
      </p:sp>
      <p:sp>
        <p:nvSpPr>
          <p:cNvPr id="5" name="Tekstvak 4">
            <a:extLst>
              <a:ext uri="{FF2B5EF4-FFF2-40B4-BE49-F238E27FC236}">
                <a16:creationId xmlns:a16="http://schemas.microsoft.com/office/drawing/2014/main" id="{0E331A18-7217-4178-BCEB-CFFADC18E179}"/>
              </a:ext>
            </a:extLst>
          </p:cNvPr>
          <p:cNvSpPr txBox="1"/>
          <p:nvPr/>
        </p:nvSpPr>
        <p:spPr>
          <a:xfrm>
            <a:off x="564742" y="1927094"/>
            <a:ext cx="1035284" cy="215444"/>
          </a:xfrm>
          <a:prstGeom prst="rect">
            <a:avLst/>
          </a:prstGeom>
          <a:noFill/>
        </p:spPr>
        <p:txBody>
          <a:bodyPr wrap="square" rtlCol="0">
            <a:spAutoFit/>
          </a:bodyPr>
          <a:lstStyle/>
          <a:p>
            <a:pPr algn="ctr"/>
            <a:r>
              <a:rPr lang="nl-NL" sz="800"/>
              <a:t>November 2021</a:t>
            </a:r>
          </a:p>
        </p:txBody>
      </p:sp>
      <p:sp>
        <p:nvSpPr>
          <p:cNvPr id="66" name="Tekstvak 65">
            <a:extLst>
              <a:ext uri="{FF2B5EF4-FFF2-40B4-BE49-F238E27FC236}">
                <a16:creationId xmlns:a16="http://schemas.microsoft.com/office/drawing/2014/main" id="{117FC72A-CC3A-4AAC-A4AF-942820C496BF}"/>
              </a:ext>
            </a:extLst>
          </p:cNvPr>
          <p:cNvSpPr txBox="1"/>
          <p:nvPr/>
        </p:nvSpPr>
        <p:spPr>
          <a:xfrm>
            <a:off x="1567190" y="1927094"/>
            <a:ext cx="1035284" cy="215444"/>
          </a:xfrm>
          <a:prstGeom prst="rect">
            <a:avLst/>
          </a:prstGeom>
          <a:noFill/>
        </p:spPr>
        <p:txBody>
          <a:bodyPr wrap="square" rtlCol="0">
            <a:spAutoFit/>
          </a:bodyPr>
          <a:lstStyle/>
          <a:p>
            <a:pPr algn="ctr"/>
            <a:r>
              <a:rPr lang="nl-NL" sz="800"/>
              <a:t>Jan/Feb 2022</a:t>
            </a:r>
          </a:p>
        </p:txBody>
      </p:sp>
      <p:sp>
        <p:nvSpPr>
          <p:cNvPr id="67" name="Tekstvak 66">
            <a:extLst>
              <a:ext uri="{FF2B5EF4-FFF2-40B4-BE49-F238E27FC236}">
                <a16:creationId xmlns:a16="http://schemas.microsoft.com/office/drawing/2014/main" id="{5D0CCCF9-94AF-44F2-B39F-ED37832CB0A0}"/>
              </a:ext>
            </a:extLst>
          </p:cNvPr>
          <p:cNvSpPr txBox="1"/>
          <p:nvPr/>
        </p:nvSpPr>
        <p:spPr>
          <a:xfrm>
            <a:off x="2499878" y="1918064"/>
            <a:ext cx="1035284" cy="215444"/>
          </a:xfrm>
          <a:prstGeom prst="rect">
            <a:avLst/>
          </a:prstGeom>
          <a:noFill/>
        </p:spPr>
        <p:txBody>
          <a:bodyPr wrap="square" rtlCol="0">
            <a:spAutoFit/>
          </a:bodyPr>
          <a:lstStyle/>
          <a:p>
            <a:pPr algn="ctr"/>
            <a:r>
              <a:rPr lang="nl-NL" sz="800"/>
              <a:t>Februari 2022</a:t>
            </a:r>
          </a:p>
        </p:txBody>
      </p:sp>
      <p:sp>
        <p:nvSpPr>
          <p:cNvPr id="68" name="Tekstvak 67">
            <a:extLst>
              <a:ext uri="{FF2B5EF4-FFF2-40B4-BE49-F238E27FC236}">
                <a16:creationId xmlns:a16="http://schemas.microsoft.com/office/drawing/2014/main" id="{56D90CEE-D5AF-4853-A198-90A3BAC35F55}"/>
              </a:ext>
            </a:extLst>
          </p:cNvPr>
          <p:cNvSpPr txBox="1"/>
          <p:nvPr/>
        </p:nvSpPr>
        <p:spPr>
          <a:xfrm>
            <a:off x="3981721" y="1656388"/>
            <a:ext cx="1035284" cy="215444"/>
          </a:xfrm>
          <a:prstGeom prst="rect">
            <a:avLst/>
          </a:prstGeom>
          <a:noFill/>
        </p:spPr>
        <p:txBody>
          <a:bodyPr wrap="square" rtlCol="0">
            <a:spAutoFit/>
          </a:bodyPr>
          <a:lstStyle/>
          <a:p>
            <a:pPr algn="ctr"/>
            <a:r>
              <a:rPr lang="nl-NL" sz="800"/>
              <a:t>Feb/Jun 2022</a:t>
            </a:r>
          </a:p>
        </p:txBody>
      </p:sp>
    </p:spTree>
    <p:extLst>
      <p:ext uri="{BB962C8B-B14F-4D97-AF65-F5344CB8AC3E}">
        <p14:creationId xmlns:p14="http://schemas.microsoft.com/office/powerpoint/2010/main" val="2421790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978D9-1780-4617-B047-60F06F979BF6}"/>
              </a:ext>
            </a:extLst>
          </p:cNvPr>
          <p:cNvSpPr>
            <a:spLocks noGrp="1"/>
          </p:cNvSpPr>
          <p:nvPr>
            <p:ph type="title"/>
          </p:nvPr>
        </p:nvSpPr>
        <p:spPr/>
        <p:txBody>
          <a:bodyPr/>
          <a:lstStyle/>
          <a:p>
            <a:r>
              <a:rPr lang="nl-NL"/>
              <a:t>Oplevering en presentatie documenten</a:t>
            </a:r>
          </a:p>
        </p:txBody>
      </p:sp>
      <p:sp>
        <p:nvSpPr>
          <p:cNvPr id="4" name="Tijdelijke aanduiding voor dianummer 3">
            <a:extLst>
              <a:ext uri="{FF2B5EF4-FFF2-40B4-BE49-F238E27FC236}">
                <a16:creationId xmlns:a16="http://schemas.microsoft.com/office/drawing/2014/main" id="{62146379-4DE3-4545-B199-2CB0E1238477}"/>
              </a:ext>
            </a:extLst>
          </p:cNvPr>
          <p:cNvSpPr>
            <a:spLocks noGrp="1"/>
          </p:cNvSpPr>
          <p:nvPr>
            <p:ph type="sldNum" sz="quarter" idx="12"/>
          </p:nvPr>
        </p:nvSpPr>
        <p:spPr/>
        <p:txBody>
          <a:bodyPr/>
          <a:lstStyle/>
          <a:p>
            <a:fld id="{2B7321B6-F390-44B6-8078-A18221B29AEA}" type="slidenum">
              <a:rPr lang="nl-NL" noProof="0" smtClean="0"/>
              <a:t>13</a:t>
            </a:fld>
            <a:endParaRPr lang="nl-NL" noProof="0"/>
          </a:p>
        </p:txBody>
      </p:sp>
      <p:graphicFrame>
        <p:nvGraphicFramePr>
          <p:cNvPr id="7" name="Diagram 6">
            <a:extLst>
              <a:ext uri="{FF2B5EF4-FFF2-40B4-BE49-F238E27FC236}">
                <a16:creationId xmlns:a16="http://schemas.microsoft.com/office/drawing/2014/main" id="{567E8965-F1E4-41FA-AFE3-D5774D772A0D}"/>
              </a:ext>
            </a:extLst>
          </p:cNvPr>
          <p:cNvGraphicFramePr/>
          <p:nvPr/>
        </p:nvGraphicFramePr>
        <p:xfrm>
          <a:off x="587328" y="2585952"/>
          <a:ext cx="10842000" cy="1072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pinstap1">
            <a:extLst>
              <a:ext uri="{FF2B5EF4-FFF2-40B4-BE49-F238E27FC236}">
                <a16:creationId xmlns:a16="http://schemas.microsoft.com/office/drawing/2014/main" id="{988DE7BA-65D3-48EC-A5A6-22EFEDE985FA}"/>
              </a:ext>
            </a:extLst>
          </p:cNvPr>
          <p:cNvGrpSpPr/>
          <p:nvPr/>
        </p:nvGrpSpPr>
        <p:grpSpPr>
          <a:xfrm>
            <a:off x="1054608" y="2249424"/>
            <a:ext cx="121920" cy="573024"/>
            <a:chOff x="993648" y="2261616"/>
            <a:chExt cx="121920" cy="573024"/>
          </a:xfrm>
        </p:grpSpPr>
        <p:cxnSp>
          <p:nvCxnSpPr>
            <p:cNvPr id="9" name="Rechte verbindingslijn 8">
              <a:extLst>
                <a:ext uri="{FF2B5EF4-FFF2-40B4-BE49-F238E27FC236}">
                  <a16:creationId xmlns:a16="http://schemas.microsoft.com/office/drawing/2014/main" id="{C77CDBA9-3DBB-41D9-B489-BC8A50AB56ED}"/>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Ovaal 9">
              <a:extLst>
                <a:ext uri="{FF2B5EF4-FFF2-40B4-BE49-F238E27FC236}">
                  <a16:creationId xmlns:a16="http://schemas.microsoft.com/office/drawing/2014/main" id="{1A0D1161-03C3-4441-BDAB-5ACF280FDF4C}"/>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cxnSp>
        <p:nvCxnSpPr>
          <p:cNvPr id="12" name="Rechte verbindingslijn 11">
            <a:extLst>
              <a:ext uri="{FF2B5EF4-FFF2-40B4-BE49-F238E27FC236}">
                <a16:creationId xmlns:a16="http://schemas.microsoft.com/office/drawing/2014/main" id="{E0CF85AC-7210-4C29-BEBC-68FF3079B502}"/>
              </a:ext>
            </a:extLst>
          </p:cNvPr>
          <p:cNvCxnSpPr/>
          <p:nvPr/>
        </p:nvCxnSpPr>
        <p:spPr>
          <a:xfrm flipV="1">
            <a:off x="1109472" y="343329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kstvak 12">
            <a:extLst>
              <a:ext uri="{FF2B5EF4-FFF2-40B4-BE49-F238E27FC236}">
                <a16:creationId xmlns:a16="http://schemas.microsoft.com/office/drawing/2014/main" id="{47DB49A2-58EB-4DF1-B801-E5F80353FA84}"/>
              </a:ext>
            </a:extLst>
          </p:cNvPr>
          <p:cNvSpPr txBox="1"/>
          <p:nvPr/>
        </p:nvSpPr>
        <p:spPr>
          <a:xfrm>
            <a:off x="540000" y="3884400"/>
            <a:ext cx="1219200" cy="861774"/>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Brief naar GGZ-instellingen met uitnodiging om mee te doen aan de simulaties. </a:t>
            </a:r>
            <a:endParaRPr lang="nl-NL" sz="1000"/>
          </a:p>
        </p:txBody>
      </p:sp>
      <p:cxnSp>
        <p:nvCxnSpPr>
          <p:cNvPr id="14" name="Rechte verbindingslijn 13">
            <a:extLst>
              <a:ext uri="{FF2B5EF4-FFF2-40B4-BE49-F238E27FC236}">
                <a16:creationId xmlns:a16="http://schemas.microsoft.com/office/drawing/2014/main" id="{FC382FD0-1903-4605-B289-10E6BCDE77AB}"/>
              </a:ext>
            </a:extLst>
          </p:cNvPr>
          <p:cNvCxnSpPr>
            <a:cxnSpLocks/>
          </p:cNvCxnSpPr>
          <p:nvPr/>
        </p:nvCxnSpPr>
        <p:spPr>
          <a:xfrm flipV="1">
            <a:off x="2060448"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5" name="!!pinstap2">
            <a:extLst>
              <a:ext uri="{FF2B5EF4-FFF2-40B4-BE49-F238E27FC236}">
                <a16:creationId xmlns:a16="http://schemas.microsoft.com/office/drawing/2014/main" id="{96EAD3C3-9560-4953-893B-EC368AB1B827}"/>
              </a:ext>
            </a:extLst>
          </p:cNvPr>
          <p:cNvGrpSpPr/>
          <p:nvPr/>
        </p:nvGrpSpPr>
        <p:grpSpPr>
          <a:xfrm>
            <a:off x="2023872" y="2249424"/>
            <a:ext cx="121920" cy="573024"/>
            <a:chOff x="993648" y="2261616"/>
            <a:chExt cx="121920" cy="573024"/>
          </a:xfrm>
        </p:grpSpPr>
        <p:cxnSp>
          <p:nvCxnSpPr>
            <p:cNvPr id="16" name="Rechte verbindingslijn 15">
              <a:extLst>
                <a:ext uri="{FF2B5EF4-FFF2-40B4-BE49-F238E27FC236}">
                  <a16:creationId xmlns:a16="http://schemas.microsoft.com/office/drawing/2014/main" id="{4BCD5047-F73F-40C4-853B-2C7955B9A131}"/>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Ovaal 16">
              <a:extLst>
                <a:ext uri="{FF2B5EF4-FFF2-40B4-BE49-F238E27FC236}">
                  <a16:creationId xmlns:a16="http://schemas.microsoft.com/office/drawing/2014/main" id="{0D342148-D87F-4C58-9329-5AA6D73ACF65}"/>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sp>
        <p:nvSpPr>
          <p:cNvPr id="18" name="Tekstvak 17">
            <a:extLst>
              <a:ext uri="{FF2B5EF4-FFF2-40B4-BE49-F238E27FC236}">
                <a16:creationId xmlns:a16="http://schemas.microsoft.com/office/drawing/2014/main" id="{4D8C7792-5446-437A-9D07-1FEFC25DDF0E}"/>
              </a:ext>
            </a:extLst>
          </p:cNvPr>
          <p:cNvSpPr txBox="1"/>
          <p:nvPr/>
        </p:nvSpPr>
        <p:spPr>
          <a:xfrm>
            <a:off x="1414271" y="4865856"/>
            <a:ext cx="1304543"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Afstemmen GGZ aanmeldingen met IT Deelnemers</a:t>
            </a:r>
            <a:endParaRPr lang="nl-NL" sz="1000"/>
          </a:p>
        </p:txBody>
      </p:sp>
      <p:cxnSp>
        <p:nvCxnSpPr>
          <p:cNvPr id="20" name="Rechte verbindingslijn 19">
            <a:extLst>
              <a:ext uri="{FF2B5EF4-FFF2-40B4-BE49-F238E27FC236}">
                <a16:creationId xmlns:a16="http://schemas.microsoft.com/office/drawing/2014/main" id="{A4E82FA9-CD09-4882-9C59-07B01161F8A2}"/>
              </a:ext>
            </a:extLst>
          </p:cNvPr>
          <p:cNvCxnSpPr/>
          <p:nvPr/>
        </p:nvCxnSpPr>
        <p:spPr>
          <a:xfrm flipV="1">
            <a:off x="3017520"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1" name="!!pinstap3">
            <a:extLst>
              <a:ext uri="{FF2B5EF4-FFF2-40B4-BE49-F238E27FC236}">
                <a16:creationId xmlns:a16="http://schemas.microsoft.com/office/drawing/2014/main" id="{CB15AABC-32D6-4287-B199-253D1BBE14A9}"/>
              </a:ext>
            </a:extLst>
          </p:cNvPr>
          <p:cNvGrpSpPr/>
          <p:nvPr/>
        </p:nvGrpSpPr>
        <p:grpSpPr>
          <a:xfrm>
            <a:off x="2956560" y="2262864"/>
            <a:ext cx="121920" cy="573024"/>
            <a:chOff x="993648" y="2261616"/>
            <a:chExt cx="121920" cy="573024"/>
          </a:xfrm>
        </p:grpSpPr>
        <p:cxnSp>
          <p:nvCxnSpPr>
            <p:cNvPr id="22" name="Rechte verbindingslijn 21">
              <a:extLst>
                <a:ext uri="{FF2B5EF4-FFF2-40B4-BE49-F238E27FC236}">
                  <a16:creationId xmlns:a16="http://schemas.microsoft.com/office/drawing/2014/main" id="{EE2FEAC9-3E20-4C27-B37E-CD7BF3C1C16F}"/>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Ovaal 22">
              <a:extLst>
                <a:ext uri="{FF2B5EF4-FFF2-40B4-BE49-F238E27FC236}">
                  <a16:creationId xmlns:a16="http://schemas.microsoft.com/office/drawing/2014/main" id="{04810CFE-7A06-46F9-B796-2C9A3C2227DC}"/>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sp>
        <p:nvSpPr>
          <p:cNvPr id="24" name="Tekstvak 23">
            <a:extLst>
              <a:ext uri="{FF2B5EF4-FFF2-40B4-BE49-F238E27FC236}">
                <a16:creationId xmlns:a16="http://schemas.microsoft.com/office/drawing/2014/main" id="{84BDA30F-4198-4ED6-9379-FA9E4336D3D3}"/>
              </a:ext>
            </a:extLst>
          </p:cNvPr>
          <p:cNvSpPr txBox="1"/>
          <p:nvPr/>
        </p:nvSpPr>
        <p:spPr>
          <a:xfrm>
            <a:off x="2426208" y="3880104"/>
            <a:ext cx="1304543" cy="246221"/>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Plannen simulaties</a:t>
            </a:r>
            <a:endParaRPr lang="nl-NL" sz="1000"/>
          </a:p>
        </p:txBody>
      </p:sp>
      <p:cxnSp>
        <p:nvCxnSpPr>
          <p:cNvPr id="25" name="Rechte verbindingslijn 24">
            <a:extLst>
              <a:ext uri="{FF2B5EF4-FFF2-40B4-BE49-F238E27FC236}">
                <a16:creationId xmlns:a16="http://schemas.microsoft.com/office/drawing/2014/main" id="{0386D5CC-407B-43C7-802C-83801E8080AF}"/>
              </a:ext>
            </a:extLst>
          </p:cNvPr>
          <p:cNvCxnSpPr>
            <a:cxnSpLocks/>
          </p:cNvCxnSpPr>
          <p:nvPr/>
        </p:nvCxnSpPr>
        <p:spPr>
          <a:xfrm flipV="1">
            <a:off x="3998976"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5160CD51-6050-45EA-824F-6AB519B01287}"/>
              </a:ext>
            </a:extLst>
          </p:cNvPr>
          <p:cNvCxnSpPr>
            <a:cxnSpLocks/>
          </p:cNvCxnSpPr>
          <p:nvPr/>
        </p:nvCxnSpPr>
        <p:spPr>
          <a:xfrm flipV="1">
            <a:off x="5931408"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69E52E7-0FE9-46E5-B6AC-F29DCCB1AD96}"/>
              </a:ext>
            </a:extLst>
          </p:cNvPr>
          <p:cNvCxnSpPr>
            <a:cxnSpLocks/>
          </p:cNvCxnSpPr>
          <p:nvPr/>
        </p:nvCxnSpPr>
        <p:spPr>
          <a:xfrm flipV="1">
            <a:off x="7924800"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05BF191D-3AF0-4F7C-928E-C36F7A46E578}"/>
              </a:ext>
            </a:extLst>
          </p:cNvPr>
          <p:cNvCxnSpPr>
            <a:cxnSpLocks/>
          </p:cNvCxnSpPr>
          <p:nvPr/>
        </p:nvCxnSpPr>
        <p:spPr>
          <a:xfrm flipV="1">
            <a:off x="9814560"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16CC0B45-7031-47C3-B216-7BAE8DF96E22}"/>
              </a:ext>
            </a:extLst>
          </p:cNvPr>
          <p:cNvCxnSpPr/>
          <p:nvPr/>
        </p:nvCxnSpPr>
        <p:spPr>
          <a:xfrm flipV="1">
            <a:off x="4931664"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D746B93A-7E91-48C3-930C-E028CE4CF4B6}"/>
              </a:ext>
            </a:extLst>
          </p:cNvPr>
          <p:cNvCxnSpPr/>
          <p:nvPr/>
        </p:nvCxnSpPr>
        <p:spPr>
          <a:xfrm flipV="1">
            <a:off x="6918960"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9CD003D4-82A5-4932-9F2A-DC3428DB0565}"/>
              </a:ext>
            </a:extLst>
          </p:cNvPr>
          <p:cNvCxnSpPr/>
          <p:nvPr/>
        </p:nvCxnSpPr>
        <p:spPr>
          <a:xfrm flipV="1">
            <a:off x="8869680"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AF1B3745-F0F5-46CA-A4BC-72D21D523971}"/>
              </a:ext>
            </a:extLst>
          </p:cNvPr>
          <p:cNvCxnSpPr/>
          <p:nvPr/>
        </p:nvCxnSpPr>
        <p:spPr>
          <a:xfrm flipV="1">
            <a:off x="10820400"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3" name="!!pinstap4">
            <a:extLst>
              <a:ext uri="{FF2B5EF4-FFF2-40B4-BE49-F238E27FC236}">
                <a16:creationId xmlns:a16="http://schemas.microsoft.com/office/drawing/2014/main" id="{6196FA02-E106-4A63-9EB4-47F2448F6BEF}"/>
              </a:ext>
            </a:extLst>
          </p:cNvPr>
          <p:cNvGrpSpPr/>
          <p:nvPr/>
        </p:nvGrpSpPr>
        <p:grpSpPr>
          <a:xfrm>
            <a:off x="3985902" y="2258016"/>
            <a:ext cx="121920" cy="573024"/>
            <a:chOff x="993648" y="2261616"/>
            <a:chExt cx="121920" cy="573024"/>
          </a:xfrm>
        </p:grpSpPr>
        <p:cxnSp>
          <p:nvCxnSpPr>
            <p:cNvPr id="34" name="Rechte verbindingslijn 33">
              <a:extLst>
                <a:ext uri="{FF2B5EF4-FFF2-40B4-BE49-F238E27FC236}">
                  <a16:creationId xmlns:a16="http://schemas.microsoft.com/office/drawing/2014/main" id="{E53A09E0-E359-4BFB-99AA-1394A578B1CE}"/>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Ovaal 34">
              <a:extLst>
                <a:ext uri="{FF2B5EF4-FFF2-40B4-BE49-F238E27FC236}">
                  <a16:creationId xmlns:a16="http://schemas.microsoft.com/office/drawing/2014/main" id="{2F019BA7-BC0E-4FCB-90CF-519A774128E0}"/>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36" name="!!pinstap5">
            <a:extLst>
              <a:ext uri="{FF2B5EF4-FFF2-40B4-BE49-F238E27FC236}">
                <a16:creationId xmlns:a16="http://schemas.microsoft.com/office/drawing/2014/main" id="{66D0474E-7455-48F2-BD79-9D9B8FEB1422}"/>
              </a:ext>
            </a:extLst>
          </p:cNvPr>
          <p:cNvGrpSpPr/>
          <p:nvPr/>
        </p:nvGrpSpPr>
        <p:grpSpPr>
          <a:xfrm>
            <a:off x="4895086" y="2249424"/>
            <a:ext cx="121920" cy="573024"/>
            <a:chOff x="993648" y="2261616"/>
            <a:chExt cx="121920" cy="573024"/>
          </a:xfrm>
        </p:grpSpPr>
        <p:cxnSp>
          <p:nvCxnSpPr>
            <p:cNvPr id="37" name="Rechte verbindingslijn 36">
              <a:extLst>
                <a:ext uri="{FF2B5EF4-FFF2-40B4-BE49-F238E27FC236}">
                  <a16:creationId xmlns:a16="http://schemas.microsoft.com/office/drawing/2014/main" id="{D5D4F667-31EB-4980-98CC-5486471DDBEE}"/>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Ovaal 37">
              <a:extLst>
                <a:ext uri="{FF2B5EF4-FFF2-40B4-BE49-F238E27FC236}">
                  <a16:creationId xmlns:a16="http://schemas.microsoft.com/office/drawing/2014/main" id="{3948427D-1B6C-42A2-9DC9-BE3AD318C3F0}"/>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39" name="!!pinstap6">
            <a:extLst>
              <a:ext uri="{FF2B5EF4-FFF2-40B4-BE49-F238E27FC236}">
                <a16:creationId xmlns:a16="http://schemas.microsoft.com/office/drawing/2014/main" id="{337DB419-F6B8-4164-B725-471CC32E04DF}"/>
              </a:ext>
            </a:extLst>
          </p:cNvPr>
          <p:cNvGrpSpPr/>
          <p:nvPr/>
        </p:nvGrpSpPr>
        <p:grpSpPr>
          <a:xfrm>
            <a:off x="5886406" y="1931916"/>
            <a:ext cx="191303" cy="899124"/>
            <a:chOff x="993648" y="2261616"/>
            <a:chExt cx="121920" cy="573024"/>
          </a:xfrm>
        </p:grpSpPr>
        <p:cxnSp>
          <p:nvCxnSpPr>
            <p:cNvPr id="40" name="Rechte verbindingslijn 39">
              <a:extLst>
                <a:ext uri="{FF2B5EF4-FFF2-40B4-BE49-F238E27FC236}">
                  <a16:creationId xmlns:a16="http://schemas.microsoft.com/office/drawing/2014/main" id="{BEEE8C53-A90C-48CF-AA3C-8B99E79EC9EB}"/>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Ovaal 40">
              <a:extLst>
                <a:ext uri="{FF2B5EF4-FFF2-40B4-BE49-F238E27FC236}">
                  <a16:creationId xmlns:a16="http://schemas.microsoft.com/office/drawing/2014/main" id="{8BFB9ABD-3DF9-45A6-BE89-C119F1C08810}"/>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42" name="!!pinstap7">
            <a:extLst>
              <a:ext uri="{FF2B5EF4-FFF2-40B4-BE49-F238E27FC236}">
                <a16:creationId xmlns:a16="http://schemas.microsoft.com/office/drawing/2014/main" id="{666056F9-6B58-48C3-B6F6-DDA1F271BFF3}"/>
              </a:ext>
            </a:extLst>
          </p:cNvPr>
          <p:cNvGrpSpPr/>
          <p:nvPr/>
        </p:nvGrpSpPr>
        <p:grpSpPr>
          <a:xfrm>
            <a:off x="6896017" y="1925820"/>
            <a:ext cx="191303" cy="899124"/>
            <a:chOff x="993648" y="2261616"/>
            <a:chExt cx="121920" cy="573024"/>
          </a:xfrm>
        </p:grpSpPr>
        <p:cxnSp>
          <p:nvCxnSpPr>
            <p:cNvPr id="43" name="Rechte verbindingslijn 42">
              <a:extLst>
                <a:ext uri="{FF2B5EF4-FFF2-40B4-BE49-F238E27FC236}">
                  <a16:creationId xmlns:a16="http://schemas.microsoft.com/office/drawing/2014/main" id="{7ED4119C-62E9-4911-8538-8B78E8169B51}"/>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Ovaal 43">
              <a:extLst>
                <a:ext uri="{FF2B5EF4-FFF2-40B4-BE49-F238E27FC236}">
                  <a16:creationId xmlns:a16="http://schemas.microsoft.com/office/drawing/2014/main" id="{F6B4295B-7C9F-4EF5-8B65-25A1736C0843}"/>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45" name="!!pinstap8">
            <a:extLst>
              <a:ext uri="{FF2B5EF4-FFF2-40B4-BE49-F238E27FC236}">
                <a16:creationId xmlns:a16="http://schemas.microsoft.com/office/drawing/2014/main" id="{445293A9-BB68-4226-8A2E-D0E850E26470}"/>
              </a:ext>
            </a:extLst>
          </p:cNvPr>
          <p:cNvGrpSpPr/>
          <p:nvPr/>
        </p:nvGrpSpPr>
        <p:grpSpPr>
          <a:xfrm>
            <a:off x="7826379" y="1923324"/>
            <a:ext cx="191303" cy="899124"/>
            <a:chOff x="993648" y="2261616"/>
            <a:chExt cx="121920" cy="573024"/>
          </a:xfrm>
        </p:grpSpPr>
        <p:cxnSp>
          <p:nvCxnSpPr>
            <p:cNvPr id="46" name="Rechte verbindingslijn 45">
              <a:extLst>
                <a:ext uri="{FF2B5EF4-FFF2-40B4-BE49-F238E27FC236}">
                  <a16:creationId xmlns:a16="http://schemas.microsoft.com/office/drawing/2014/main" id="{57BAA760-6446-47F5-A4FC-577E6E492AE4}"/>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Ovaal 46">
              <a:extLst>
                <a:ext uri="{FF2B5EF4-FFF2-40B4-BE49-F238E27FC236}">
                  <a16:creationId xmlns:a16="http://schemas.microsoft.com/office/drawing/2014/main" id="{44B3B8DD-C446-410E-BD3A-84D387AB8C3E}"/>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48" name="!!pinstap9">
            <a:extLst>
              <a:ext uri="{FF2B5EF4-FFF2-40B4-BE49-F238E27FC236}">
                <a16:creationId xmlns:a16="http://schemas.microsoft.com/office/drawing/2014/main" id="{7D846949-0C99-49F6-A873-84B9F3C0B902}"/>
              </a:ext>
            </a:extLst>
          </p:cNvPr>
          <p:cNvGrpSpPr/>
          <p:nvPr/>
        </p:nvGrpSpPr>
        <p:grpSpPr>
          <a:xfrm>
            <a:off x="8804948" y="2258016"/>
            <a:ext cx="121920" cy="573024"/>
            <a:chOff x="993648" y="2261616"/>
            <a:chExt cx="121920" cy="573024"/>
          </a:xfrm>
        </p:grpSpPr>
        <p:cxnSp>
          <p:nvCxnSpPr>
            <p:cNvPr id="49" name="Rechte verbindingslijn 48">
              <a:extLst>
                <a:ext uri="{FF2B5EF4-FFF2-40B4-BE49-F238E27FC236}">
                  <a16:creationId xmlns:a16="http://schemas.microsoft.com/office/drawing/2014/main" id="{57F1D475-D16F-4C29-806D-F6CC11BD64D3}"/>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Ovaal 49">
              <a:extLst>
                <a:ext uri="{FF2B5EF4-FFF2-40B4-BE49-F238E27FC236}">
                  <a16:creationId xmlns:a16="http://schemas.microsoft.com/office/drawing/2014/main" id="{4ECF39A7-5244-4324-94C6-CF0590527885}"/>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51" name="!!pinstap10">
            <a:extLst>
              <a:ext uri="{FF2B5EF4-FFF2-40B4-BE49-F238E27FC236}">
                <a16:creationId xmlns:a16="http://schemas.microsoft.com/office/drawing/2014/main" id="{6EE5BB2E-F2DE-45E3-8FC9-FA8FF6C221C9}"/>
              </a:ext>
            </a:extLst>
          </p:cNvPr>
          <p:cNvGrpSpPr/>
          <p:nvPr/>
        </p:nvGrpSpPr>
        <p:grpSpPr>
          <a:xfrm>
            <a:off x="9753599" y="2258016"/>
            <a:ext cx="121920" cy="573024"/>
            <a:chOff x="993648" y="2261616"/>
            <a:chExt cx="121920" cy="573024"/>
          </a:xfrm>
        </p:grpSpPr>
        <p:cxnSp>
          <p:nvCxnSpPr>
            <p:cNvPr id="52" name="Rechte verbindingslijn 51">
              <a:extLst>
                <a:ext uri="{FF2B5EF4-FFF2-40B4-BE49-F238E27FC236}">
                  <a16:creationId xmlns:a16="http://schemas.microsoft.com/office/drawing/2014/main" id="{66A3BCD4-F42D-4B4B-8D6D-6C2940D19353}"/>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Ovaal 52">
              <a:extLst>
                <a:ext uri="{FF2B5EF4-FFF2-40B4-BE49-F238E27FC236}">
                  <a16:creationId xmlns:a16="http://schemas.microsoft.com/office/drawing/2014/main" id="{DE3260C1-F8E1-4C60-A068-A0DADEBD723F}"/>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54" name="!!pinstap11">
            <a:extLst>
              <a:ext uri="{FF2B5EF4-FFF2-40B4-BE49-F238E27FC236}">
                <a16:creationId xmlns:a16="http://schemas.microsoft.com/office/drawing/2014/main" id="{28E3C0A0-704D-4A44-9882-F8A64A2F1535}"/>
              </a:ext>
            </a:extLst>
          </p:cNvPr>
          <p:cNvGrpSpPr/>
          <p:nvPr/>
        </p:nvGrpSpPr>
        <p:grpSpPr>
          <a:xfrm>
            <a:off x="10759440" y="2258016"/>
            <a:ext cx="121920" cy="573024"/>
            <a:chOff x="993648" y="2261616"/>
            <a:chExt cx="121920" cy="573024"/>
          </a:xfrm>
        </p:grpSpPr>
        <p:cxnSp>
          <p:nvCxnSpPr>
            <p:cNvPr id="55" name="Rechte verbindingslijn 54">
              <a:extLst>
                <a:ext uri="{FF2B5EF4-FFF2-40B4-BE49-F238E27FC236}">
                  <a16:creationId xmlns:a16="http://schemas.microsoft.com/office/drawing/2014/main" id="{E75CF385-DF7A-4275-91F4-DB5FF3E4C8FC}"/>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Ovaal 55">
              <a:extLst>
                <a:ext uri="{FF2B5EF4-FFF2-40B4-BE49-F238E27FC236}">
                  <a16:creationId xmlns:a16="http://schemas.microsoft.com/office/drawing/2014/main" id="{000B6BAC-C6DD-4B9F-8D53-985202C3E2BB}"/>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sp>
        <p:nvSpPr>
          <p:cNvPr id="57" name="Tekstvak 56">
            <a:extLst>
              <a:ext uri="{FF2B5EF4-FFF2-40B4-BE49-F238E27FC236}">
                <a16:creationId xmlns:a16="http://schemas.microsoft.com/office/drawing/2014/main" id="{33A66644-748C-4688-84A3-C6DB158FC52F}"/>
              </a:ext>
            </a:extLst>
          </p:cNvPr>
          <p:cNvSpPr txBox="1"/>
          <p:nvPr/>
        </p:nvSpPr>
        <p:spPr>
          <a:xfrm>
            <a:off x="3395471" y="4865856"/>
            <a:ext cx="1341121" cy="246221"/>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Uitvoeren simulaties</a:t>
            </a:r>
            <a:endParaRPr lang="nl-NL" sz="1000"/>
          </a:p>
        </p:txBody>
      </p:sp>
      <p:sp>
        <p:nvSpPr>
          <p:cNvPr id="59" name="Tekstvak 58">
            <a:extLst>
              <a:ext uri="{FF2B5EF4-FFF2-40B4-BE49-F238E27FC236}">
                <a16:creationId xmlns:a16="http://schemas.microsoft.com/office/drawing/2014/main" id="{7B1E7612-6BFA-454D-B1C3-A2EE1E8D2C84}"/>
              </a:ext>
            </a:extLst>
          </p:cNvPr>
          <p:cNvSpPr txBox="1"/>
          <p:nvPr/>
        </p:nvSpPr>
        <p:spPr>
          <a:xfrm>
            <a:off x="4178085" y="3895926"/>
            <a:ext cx="1677841" cy="400110"/>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Voorlopige terugkoppeling naar de deelnemers</a:t>
            </a:r>
            <a:endParaRPr lang="nl-NL" sz="1000"/>
          </a:p>
        </p:txBody>
      </p:sp>
      <p:sp>
        <p:nvSpPr>
          <p:cNvPr id="60" name="Tekstvak 59">
            <a:extLst>
              <a:ext uri="{FF2B5EF4-FFF2-40B4-BE49-F238E27FC236}">
                <a16:creationId xmlns:a16="http://schemas.microsoft.com/office/drawing/2014/main" id="{7F447FF2-9BB5-4156-B174-186B1E501429}"/>
              </a:ext>
            </a:extLst>
          </p:cNvPr>
          <p:cNvSpPr txBox="1"/>
          <p:nvPr/>
        </p:nvSpPr>
        <p:spPr>
          <a:xfrm>
            <a:off x="7455410" y="4867090"/>
            <a:ext cx="1316735"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Algemene terugkoppeling aan GGZ instellingen. </a:t>
            </a:r>
            <a:endParaRPr lang="nl-NL" sz="1000"/>
          </a:p>
        </p:txBody>
      </p:sp>
      <p:sp>
        <p:nvSpPr>
          <p:cNvPr id="61" name="Tekstvak 60">
            <a:extLst>
              <a:ext uri="{FF2B5EF4-FFF2-40B4-BE49-F238E27FC236}">
                <a16:creationId xmlns:a16="http://schemas.microsoft.com/office/drawing/2014/main" id="{11F7F8F0-8D9F-466E-8B66-AF0AFB303E29}"/>
              </a:ext>
            </a:extLst>
          </p:cNvPr>
          <p:cNvSpPr txBox="1"/>
          <p:nvPr/>
        </p:nvSpPr>
        <p:spPr>
          <a:xfrm>
            <a:off x="5376227" y="4850784"/>
            <a:ext cx="1020359" cy="246221"/>
          </a:xfrm>
          <a:prstGeom prst="rect">
            <a:avLst/>
          </a:prstGeom>
          <a:noFill/>
        </p:spPr>
        <p:txBody>
          <a:bodyPr wrap="square" rtlCol="0">
            <a:spAutoFit/>
          </a:bodyPr>
          <a:lstStyle/>
          <a:p>
            <a:pPr algn="ctr"/>
            <a:r>
              <a:rPr lang="nl-NL" sz="1000" u="sng">
                <a:solidFill>
                  <a:srgbClr val="25086B"/>
                </a:solidFill>
                <a:latin typeface="Arial" panose="020B0604020202020204" pitchFamily="34" charset="0"/>
              </a:rPr>
              <a:t>4 documenten</a:t>
            </a:r>
            <a:endParaRPr lang="nl-NL" sz="1000"/>
          </a:p>
        </p:txBody>
      </p:sp>
      <p:sp>
        <p:nvSpPr>
          <p:cNvPr id="62" name="Tekstvak 61">
            <a:extLst>
              <a:ext uri="{FF2B5EF4-FFF2-40B4-BE49-F238E27FC236}">
                <a16:creationId xmlns:a16="http://schemas.microsoft.com/office/drawing/2014/main" id="{295880BE-F881-4249-9FC4-8213F3338E35}"/>
              </a:ext>
            </a:extLst>
          </p:cNvPr>
          <p:cNvSpPr txBox="1"/>
          <p:nvPr/>
        </p:nvSpPr>
        <p:spPr>
          <a:xfrm>
            <a:off x="6461758" y="4024170"/>
            <a:ext cx="1316735"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Algemene terugkoppeling aan IT-deelnemers. </a:t>
            </a:r>
            <a:endParaRPr lang="nl-NL" sz="1000"/>
          </a:p>
        </p:txBody>
      </p:sp>
      <p:sp>
        <p:nvSpPr>
          <p:cNvPr id="63" name="Tekstvak 62">
            <a:extLst>
              <a:ext uri="{FF2B5EF4-FFF2-40B4-BE49-F238E27FC236}">
                <a16:creationId xmlns:a16="http://schemas.microsoft.com/office/drawing/2014/main" id="{06851949-F2AB-45C5-B7E6-C343E2F76BB6}"/>
              </a:ext>
            </a:extLst>
          </p:cNvPr>
          <p:cNvSpPr txBox="1"/>
          <p:nvPr/>
        </p:nvSpPr>
        <p:spPr>
          <a:xfrm>
            <a:off x="8308842" y="3965881"/>
            <a:ext cx="1316735" cy="400110"/>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Verwerken van feedback</a:t>
            </a:r>
            <a:endParaRPr lang="nl-NL" sz="1000"/>
          </a:p>
        </p:txBody>
      </p:sp>
      <p:sp>
        <p:nvSpPr>
          <p:cNvPr id="64" name="Tekstvak 63">
            <a:extLst>
              <a:ext uri="{FF2B5EF4-FFF2-40B4-BE49-F238E27FC236}">
                <a16:creationId xmlns:a16="http://schemas.microsoft.com/office/drawing/2014/main" id="{F85E630A-9028-48BB-95A5-82C2920F611C}"/>
              </a:ext>
            </a:extLst>
          </p:cNvPr>
          <p:cNvSpPr txBox="1"/>
          <p:nvPr/>
        </p:nvSpPr>
        <p:spPr>
          <a:xfrm>
            <a:off x="9326882" y="4730022"/>
            <a:ext cx="1316735"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Besluit definitief</a:t>
            </a:r>
          </a:p>
          <a:p>
            <a:r>
              <a:rPr lang="nl-NL" sz="1000">
                <a:solidFill>
                  <a:srgbClr val="25086B"/>
                </a:solidFill>
                <a:latin typeface="Arial" panose="020B0604020202020204" pitchFamily="34" charset="0"/>
              </a:rPr>
              <a:t>Koppeltaal 2.0 FHIR profiel</a:t>
            </a:r>
            <a:endParaRPr lang="nl-NL" sz="1000"/>
          </a:p>
        </p:txBody>
      </p:sp>
      <p:sp>
        <p:nvSpPr>
          <p:cNvPr id="65" name="Tekstvak 64">
            <a:extLst>
              <a:ext uri="{FF2B5EF4-FFF2-40B4-BE49-F238E27FC236}">
                <a16:creationId xmlns:a16="http://schemas.microsoft.com/office/drawing/2014/main" id="{0AA11631-4F21-4E43-917E-C62297FFF3ED}"/>
              </a:ext>
            </a:extLst>
          </p:cNvPr>
          <p:cNvSpPr txBox="1"/>
          <p:nvPr/>
        </p:nvSpPr>
        <p:spPr>
          <a:xfrm>
            <a:off x="10302239" y="3888937"/>
            <a:ext cx="1316735"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Implementatie definitief Koppeltaal 2.0 FHIR profiel</a:t>
            </a:r>
            <a:endParaRPr lang="nl-NL" sz="1000"/>
          </a:p>
        </p:txBody>
      </p:sp>
      <p:graphicFrame>
        <p:nvGraphicFramePr>
          <p:cNvPr id="3" name="Tabel 4">
            <a:extLst>
              <a:ext uri="{FF2B5EF4-FFF2-40B4-BE49-F238E27FC236}">
                <a16:creationId xmlns:a16="http://schemas.microsoft.com/office/drawing/2014/main" id="{C021658A-04EF-4570-A32E-5FEF85AB30A2}"/>
              </a:ext>
            </a:extLst>
          </p:cNvPr>
          <p:cNvGraphicFramePr>
            <a:graphicFrameLocks noGrp="1"/>
          </p:cNvGraphicFramePr>
          <p:nvPr/>
        </p:nvGraphicFramePr>
        <p:xfrm>
          <a:off x="4568951" y="5111496"/>
          <a:ext cx="2704594" cy="853440"/>
        </p:xfrm>
        <a:graphic>
          <a:graphicData uri="http://schemas.openxmlformats.org/drawingml/2006/table">
            <a:tbl>
              <a:tblPr firstRow="1" bandRow="1">
                <a:tableStyleId>{93296810-A885-4BE3-A3E7-6D5BEEA58F35}</a:tableStyleId>
              </a:tblPr>
              <a:tblGrid>
                <a:gridCol w="1352297">
                  <a:extLst>
                    <a:ext uri="{9D8B030D-6E8A-4147-A177-3AD203B41FA5}">
                      <a16:colId xmlns:a16="http://schemas.microsoft.com/office/drawing/2014/main" val="402492970"/>
                    </a:ext>
                  </a:extLst>
                </a:gridCol>
                <a:gridCol w="1352297">
                  <a:extLst>
                    <a:ext uri="{9D8B030D-6E8A-4147-A177-3AD203B41FA5}">
                      <a16:colId xmlns:a16="http://schemas.microsoft.com/office/drawing/2014/main" val="4003582302"/>
                    </a:ext>
                  </a:extLst>
                </a:gridCol>
              </a:tblGrid>
              <a:tr h="141088">
                <a:tc>
                  <a:txBody>
                    <a:bodyPr/>
                    <a:lstStyle/>
                    <a:p>
                      <a:r>
                        <a:rPr lang="nl-NL" sz="800"/>
                        <a:t>Specificatie</a:t>
                      </a:r>
                    </a:p>
                  </a:txBody>
                  <a:tcPr/>
                </a:tc>
                <a:tc>
                  <a:txBody>
                    <a:bodyPr/>
                    <a:lstStyle/>
                    <a:p>
                      <a:r>
                        <a:rPr lang="nl-NL" sz="800"/>
                        <a:t>Migratie</a:t>
                      </a:r>
                    </a:p>
                  </a:txBody>
                  <a:tcPr/>
                </a:tc>
                <a:extLst>
                  <a:ext uri="{0D108BD9-81ED-4DB2-BD59-A6C34878D82A}">
                    <a16:rowId xmlns:a16="http://schemas.microsoft.com/office/drawing/2014/main" val="473933785"/>
                  </a:ext>
                </a:extLst>
              </a:tr>
              <a:tr h="141088">
                <a:tc>
                  <a:txBody>
                    <a:bodyPr/>
                    <a:lstStyle/>
                    <a:p>
                      <a:r>
                        <a:rPr lang="nl-NL" sz="800"/>
                        <a:t>1. Eén FHIR profiel</a:t>
                      </a:r>
                    </a:p>
                  </a:txBody>
                  <a:tcPr/>
                </a:tc>
                <a:tc>
                  <a:txBody>
                    <a:bodyPr/>
                    <a:lstStyle/>
                    <a:p>
                      <a:r>
                        <a:rPr lang="nl-NL" sz="800"/>
                        <a:t>2. Aansluitpatronen</a:t>
                      </a:r>
                    </a:p>
                  </a:txBody>
                  <a:tcPr/>
                </a:tc>
                <a:extLst>
                  <a:ext uri="{0D108BD9-81ED-4DB2-BD59-A6C34878D82A}">
                    <a16:rowId xmlns:a16="http://schemas.microsoft.com/office/drawing/2014/main" val="3593906104"/>
                  </a:ext>
                </a:extLst>
              </a:tr>
              <a:tr h="141088">
                <a:tc>
                  <a:txBody>
                    <a:bodyPr/>
                    <a:lstStyle/>
                    <a:p>
                      <a:endParaRPr lang="nl-NL" sz="800"/>
                    </a:p>
                  </a:txBody>
                  <a:tcPr/>
                </a:tc>
                <a:tc>
                  <a:txBody>
                    <a:bodyPr/>
                    <a:lstStyle/>
                    <a:p>
                      <a:r>
                        <a:rPr lang="nl-NL" sz="800"/>
                        <a:t>3. Implementatiepatronen</a:t>
                      </a:r>
                    </a:p>
                  </a:txBody>
                  <a:tcPr/>
                </a:tc>
                <a:extLst>
                  <a:ext uri="{0D108BD9-81ED-4DB2-BD59-A6C34878D82A}">
                    <a16:rowId xmlns:a16="http://schemas.microsoft.com/office/drawing/2014/main" val="2027253699"/>
                  </a:ext>
                </a:extLst>
              </a:tr>
              <a:tr h="141088">
                <a:tc gridSpan="2">
                  <a:txBody>
                    <a:bodyPr/>
                    <a:lstStyle/>
                    <a:p>
                      <a:r>
                        <a:rPr lang="nl-NL" sz="800"/>
                        <a:t>4. Overzicht knelpunten en mogelijke oplossingen</a:t>
                      </a:r>
                    </a:p>
                  </a:txBody>
                  <a:tcPr/>
                </a:tc>
                <a:tc hMerge="1">
                  <a:txBody>
                    <a:bodyPr/>
                    <a:lstStyle/>
                    <a:p>
                      <a:endParaRPr lang="nl-NL"/>
                    </a:p>
                  </a:txBody>
                  <a:tcPr/>
                </a:tc>
                <a:extLst>
                  <a:ext uri="{0D108BD9-81ED-4DB2-BD59-A6C34878D82A}">
                    <a16:rowId xmlns:a16="http://schemas.microsoft.com/office/drawing/2014/main" val="2232234980"/>
                  </a:ext>
                </a:extLst>
              </a:tr>
            </a:tbl>
          </a:graphicData>
        </a:graphic>
      </p:graphicFrame>
      <p:sp>
        <p:nvSpPr>
          <p:cNvPr id="5" name="Tekstvak 4">
            <a:extLst>
              <a:ext uri="{FF2B5EF4-FFF2-40B4-BE49-F238E27FC236}">
                <a16:creationId xmlns:a16="http://schemas.microsoft.com/office/drawing/2014/main" id="{0E331A18-7217-4178-BCEB-CFFADC18E179}"/>
              </a:ext>
            </a:extLst>
          </p:cNvPr>
          <p:cNvSpPr txBox="1"/>
          <p:nvPr/>
        </p:nvSpPr>
        <p:spPr>
          <a:xfrm>
            <a:off x="564742" y="1927094"/>
            <a:ext cx="1035284" cy="215444"/>
          </a:xfrm>
          <a:prstGeom prst="rect">
            <a:avLst/>
          </a:prstGeom>
          <a:noFill/>
        </p:spPr>
        <p:txBody>
          <a:bodyPr wrap="square" rtlCol="0">
            <a:spAutoFit/>
          </a:bodyPr>
          <a:lstStyle/>
          <a:p>
            <a:pPr algn="ctr"/>
            <a:r>
              <a:rPr lang="nl-NL" sz="800"/>
              <a:t>November 2021</a:t>
            </a:r>
          </a:p>
        </p:txBody>
      </p:sp>
      <p:sp>
        <p:nvSpPr>
          <p:cNvPr id="66" name="Tekstvak 65">
            <a:extLst>
              <a:ext uri="{FF2B5EF4-FFF2-40B4-BE49-F238E27FC236}">
                <a16:creationId xmlns:a16="http://schemas.microsoft.com/office/drawing/2014/main" id="{117FC72A-CC3A-4AAC-A4AF-942820C496BF}"/>
              </a:ext>
            </a:extLst>
          </p:cNvPr>
          <p:cNvSpPr txBox="1"/>
          <p:nvPr/>
        </p:nvSpPr>
        <p:spPr>
          <a:xfrm>
            <a:off x="1567190" y="1927094"/>
            <a:ext cx="1035284" cy="215444"/>
          </a:xfrm>
          <a:prstGeom prst="rect">
            <a:avLst/>
          </a:prstGeom>
          <a:noFill/>
        </p:spPr>
        <p:txBody>
          <a:bodyPr wrap="square" rtlCol="0">
            <a:spAutoFit/>
          </a:bodyPr>
          <a:lstStyle/>
          <a:p>
            <a:pPr algn="ctr"/>
            <a:r>
              <a:rPr lang="nl-NL" sz="800"/>
              <a:t>Jan/Feb 2022</a:t>
            </a:r>
          </a:p>
        </p:txBody>
      </p:sp>
      <p:sp>
        <p:nvSpPr>
          <p:cNvPr id="67" name="Tekstvak 66">
            <a:extLst>
              <a:ext uri="{FF2B5EF4-FFF2-40B4-BE49-F238E27FC236}">
                <a16:creationId xmlns:a16="http://schemas.microsoft.com/office/drawing/2014/main" id="{5D0CCCF9-94AF-44F2-B39F-ED37832CB0A0}"/>
              </a:ext>
            </a:extLst>
          </p:cNvPr>
          <p:cNvSpPr txBox="1"/>
          <p:nvPr/>
        </p:nvSpPr>
        <p:spPr>
          <a:xfrm>
            <a:off x="2499878" y="1918064"/>
            <a:ext cx="1035284" cy="215444"/>
          </a:xfrm>
          <a:prstGeom prst="rect">
            <a:avLst/>
          </a:prstGeom>
          <a:noFill/>
        </p:spPr>
        <p:txBody>
          <a:bodyPr wrap="square" rtlCol="0">
            <a:spAutoFit/>
          </a:bodyPr>
          <a:lstStyle/>
          <a:p>
            <a:pPr algn="ctr"/>
            <a:r>
              <a:rPr lang="nl-NL" sz="800"/>
              <a:t>Februari 2022</a:t>
            </a:r>
          </a:p>
        </p:txBody>
      </p:sp>
      <p:sp>
        <p:nvSpPr>
          <p:cNvPr id="68" name="Tekstvak 67">
            <a:extLst>
              <a:ext uri="{FF2B5EF4-FFF2-40B4-BE49-F238E27FC236}">
                <a16:creationId xmlns:a16="http://schemas.microsoft.com/office/drawing/2014/main" id="{56D90CEE-D5AF-4853-A198-90A3BAC35F55}"/>
              </a:ext>
            </a:extLst>
          </p:cNvPr>
          <p:cNvSpPr txBox="1"/>
          <p:nvPr/>
        </p:nvSpPr>
        <p:spPr>
          <a:xfrm>
            <a:off x="3981721" y="1900228"/>
            <a:ext cx="1035284" cy="215444"/>
          </a:xfrm>
          <a:prstGeom prst="rect">
            <a:avLst/>
          </a:prstGeom>
          <a:noFill/>
        </p:spPr>
        <p:txBody>
          <a:bodyPr wrap="square" rtlCol="0">
            <a:spAutoFit/>
          </a:bodyPr>
          <a:lstStyle/>
          <a:p>
            <a:pPr algn="ctr"/>
            <a:r>
              <a:rPr lang="nl-NL" sz="800"/>
              <a:t>Feb/Jun 2022</a:t>
            </a:r>
          </a:p>
        </p:txBody>
      </p:sp>
      <p:sp>
        <p:nvSpPr>
          <p:cNvPr id="70" name="Tekstvak 69">
            <a:extLst>
              <a:ext uri="{FF2B5EF4-FFF2-40B4-BE49-F238E27FC236}">
                <a16:creationId xmlns:a16="http://schemas.microsoft.com/office/drawing/2014/main" id="{A5D9F5B3-2F89-469A-B194-A7078A8CF203}"/>
              </a:ext>
            </a:extLst>
          </p:cNvPr>
          <p:cNvSpPr txBox="1"/>
          <p:nvPr/>
        </p:nvSpPr>
        <p:spPr>
          <a:xfrm>
            <a:off x="5414697" y="1538164"/>
            <a:ext cx="1035284" cy="215444"/>
          </a:xfrm>
          <a:prstGeom prst="rect">
            <a:avLst/>
          </a:prstGeom>
          <a:noFill/>
        </p:spPr>
        <p:txBody>
          <a:bodyPr wrap="square" rtlCol="0">
            <a:spAutoFit/>
          </a:bodyPr>
          <a:lstStyle/>
          <a:p>
            <a:pPr algn="ctr"/>
            <a:r>
              <a:rPr lang="nl-NL" sz="800"/>
              <a:t>6 – 10 Juni 2022</a:t>
            </a:r>
          </a:p>
        </p:txBody>
      </p:sp>
      <p:sp>
        <p:nvSpPr>
          <p:cNvPr id="71" name="Tekstvak 70">
            <a:extLst>
              <a:ext uri="{FF2B5EF4-FFF2-40B4-BE49-F238E27FC236}">
                <a16:creationId xmlns:a16="http://schemas.microsoft.com/office/drawing/2014/main" id="{7D1C51C0-D84D-406E-8B19-5C2094544E4B}"/>
              </a:ext>
            </a:extLst>
          </p:cNvPr>
          <p:cNvSpPr txBox="1"/>
          <p:nvPr/>
        </p:nvSpPr>
        <p:spPr>
          <a:xfrm>
            <a:off x="6401318" y="1521245"/>
            <a:ext cx="1035284" cy="338554"/>
          </a:xfrm>
          <a:prstGeom prst="rect">
            <a:avLst/>
          </a:prstGeom>
          <a:noFill/>
        </p:spPr>
        <p:txBody>
          <a:bodyPr wrap="square" rtlCol="0">
            <a:spAutoFit/>
          </a:bodyPr>
          <a:lstStyle/>
          <a:p>
            <a:pPr algn="ctr"/>
            <a:r>
              <a:rPr lang="nl-NL" sz="800"/>
              <a:t>- 14 Juni 2022</a:t>
            </a:r>
          </a:p>
          <a:p>
            <a:pPr algn="ctr"/>
            <a:r>
              <a:rPr lang="nl-NL" sz="800"/>
              <a:t>- 22 Juni 2022</a:t>
            </a:r>
          </a:p>
        </p:txBody>
      </p:sp>
      <p:sp>
        <p:nvSpPr>
          <p:cNvPr id="72" name="Tekstvak 71">
            <a:extLst>
              <a:ext uri="{FF2B5EF4-FFF2-40B4-BE49-F238E27FC236}">
                <a16:creationId xmlns:a16="http://schemas.microsoft.com/office/drawing/2014/main" id="{2382AE5A-88AF-4430-AC5E-628F89353342}"/>
              </a:ext>
            </a:extLst>
          </p:cNvPr>
          <p:cNvSpPr txBox="1"/>
          <p:nvPr/>
        </p:nvSpPr>
        <p:spPr>
          <a:xfrm>
            <a:off x="7334006" y="1521245"/>
            <a:ext cx="1035284" cy="338554"/>
          </a:xfrm>
          <a:prstGeom prst="rect">
            <a:avLst/>
          </a:prstGeom>
          <a:noFill/>
        </p:spPr>
        <p:txBody>
          <a:bodyPr wrap="square" rtlCol="0">
            <a:spAutoFit/>
          </a:bodyPr>
          <a:lstStyle/>
          <a:p>
            <a:pPr algn="ctr"/>
            <a:r>
              <a:rPr lang="nl-NL" sz="800"/>
              <a:t>- 28 Juni 2022</a:t>
            </a:r>
          </a:p>
          <a:p>
            <a:pPr algn="ctr"/>
            <a:r>
              <a:rPr lang="nl-NL" sz="800"/>
              <a:t>-  6 Juli 2022</a:t>
            </a:r>
          </a:p>
        </p:txBody>
      </p:sp>
    </p:spTree>
    <p:extLst>
      <p:ext uri="{BB962C8B-B14F-4D97-AF65-F5344CB8AC3E}">
        <p14:creationId xmlns:p14="http://schemas.microsoft.com/office/powerpoint/2010/main" val="2256446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A2AF0A-541F-4276-B9B8-FC707E0C3AEC}"/>
              </a:ext>
            </a:extLst>
          </p:cNvPr>
          <p:cNvSpPr>
            <a:spLocks noGrp="1"/>
          </p:cNvSpPr>
          <p:nvPr>
            <p:ph type="title"/>
          </p:nvPr>
        </p:nvSpPr>
        <p:spPr>
          <a:xfrm>
            <a:off x="1332000" y="2160000"/>
            <a:ext cx="6894000" cy="782265"/>
          </a:xfrm>
        </p:spPr>
        <p:txBody>
          <a:bodyPr/>
          <a:lstStyle/>
          <a:p>
            <a:r>
              <a:rPr lang="nl-NL"/>
              <a:t>Eén (Koppel)taal</a:t>
            </a:r>
          </a:p>
        </p:txBody>
      </p:sp>
      <p:sp>
        <p:nvSpPr>
          <p:cNvPr id="3" name="Tekstvak 2">
            <a:extLst>
              <a:ext uri="{FF2B5EF4-FFF2-40B4-BE49-F238E27FC236}">
                <a16:creationId xmlns:a16="http://schemas.microsoft.com/office/drawing/2014/main" id="{95789D54-2098-4599-8E47-61B6513CA3EF}"/>
              </a:ext>
            </a:extLst>
          </p:cNvPr>
          <p:cNvSpPr txBox="1"/>
          <p:nvPr/>
        </p:nvSpPr>
        <p:spPr>
          <a:xfrm>
            <a:off x="1243584" y="3059668"/>
            <a:ext cx="6213856" cy="369332"/>
          </a:xfrm>
          <a:prstGeom prst="rect">
            <a:avLst/>
          </a:prstGeom>
          <a:noFill/>
        </p:spPr>
        <p:txBody>
          <a:bodyPr wrap="square" rtlCol="0">
            <a:spAutoFit/>
          </a:bodyPr>
          <a:lstStyle/>
          <a:p>
            <a:r>
              <a:rPr lang="nl-NL" i="1">
                <a:solidFill>
                  <a:schemeClr val="bg1"/>
                </a:solidFill>
              </a:rPr>
              <a:t>Eén Koppeltaal profiel zonder dialecten voor Koppeltaal 2.0</a:t>
            </a:r>
          </a:p>
        </p:txBody>
      </p:sp>
    </p:spTree>
    <p:extLst>
      <p:ext uri="{BB962C8B-B14F-4D97-AF65-F5344CB8AC3E}">
        <p14:creationId xmlns:p14="http://schemas.microsoft.com/office/powerpoint/2010/main" val="3760665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9B2530FD-C05E-4274-B1BF-F4757A6A00F8}"/>
              </a:ext>
            </a:extLst>
          </p:cNvPr>
          <p:cNvSpPr>
            <a:spLocks noGrp="1"/>
          </p:cNvSpPr>
          <p:nvPr>
            <p:ph type="sldNum" sz="quarter" idx="12"/>
          </p:nvPr>
        </p:nvSpPr>
        <p:spPr/>
        <p:txBody>
          <a:bodyPr/>
          <a:lstStyle/>
          <a:p>
            <a:fld id="{2B7321B6-F390-44B6-8078-A18221B29AEA}" type="slidenum">
              <a:rPr lang="nl-NL" smtClean="0"/>
              <a:pPr/>
              <a:t>15</a:t>
            </a:fld>
            <a:endParaRPr lang="nl-NL"/>
          </a:p>
        </p:txBody>
      </p:sp>
      <p:sp>
        <p:nvSpPr>
          <p:cNvPr id="4" name="Tijdelijke aanduiding voor tekst 3">
            <a:extLst>
              <a:ext uri="{FF2B5EF4-FFF2-40B4-BE49-F238E27FC236}">
                <a16:creationId xmlns:a16="http://schemas.microsoft.com/office/drawing/2014/main" id="{178C7407-00D3-4BF3-B8AE-6F3D2E4D77E9}"/>
              </a:ext>
            </a:extLst>
          </p:cNvPr>
          <p:cNvSpPr>
            <a:spLocks noGrp="1"/>
          </p:cNvSpPr>
          <p:nvPr>
            <p:ph type="body" sz="quarter" idx="14"/>
          </p:nvPr>
        </p:nvSpPr>
        <p:spPr>
          <a:xfrm>
            <a:off x="4313011" y="2150954"/>
            <a:ext cx="6549168" cy="615553"/>
          </a:xfrm>
        </p:spPr>
        <p:txBody>
          <a:bodyPr/>
          <a:lstStyle/>
          <a:p>
            <a:r>
              <a:rPr lang="nl-NL"/>
              <a:t>Hoe komen we tot één gestandaardiseerde taal op basis van FHIR R4</a:t>
            </a:r>
          </a:p>
        </p:txBody>
      </p:sp>
      <p:sp>
        <p:nvSpPr>
          <p:cNvPr id="5" name="Titel 4">
            <a:extLst>
              <a:ext uri="{FF2B5EF4-FFF2-40B4-BE49-F238E27FC236}">
                <a16:creationId xmlns:a16="http://schemas.microsoft.com/office/drawing/2014/main" id="{BC634B1E-1AAD-458F-91BA-76F3B1B99C1C}"/>
              </a:ext>
            </a:extLst>
          </p:cNvPr>
          <p:cNvSpPr>
            <a:spLocks noGrp="1"/>
          </p:cNvSpPr>
          <p:nvPr>
            <p:ph type="title"/>
          </p:nvPr>
        </p:nvSpPr>
        <p:spPr>
          <a:xfrm>
            <a:off x="575220" y="475875"/>
            <a:ext cx="3044280" cy="428002"/>
          </a:xfrm>
        </p:spPr>
        <p:txBody>
          <a:bodyPr/>
          <a:lstStyle/>
          <a:p>
            <a:r>
              <a:rPr lang="nl-NL" sz="2800"/>
              <a:t>Eén (Koppel)taal</a:t>
            </a:r>
          </a:p>
        </p:txBody>
      </p:sp>
      <p:grpSp>
        <p:nvGrpSpPr>
          <p:cNvPr id="58" name="Groep 57">
            <a:extLst>
              <a:ext uri="{FF2B5EF4-FFF2-40B4-BE49-F238E27FC236}">
                <a16:creationId xmlns:a16="http://schemas.microsoft.com/office/drawing/2014/main" id="{A40E0BAB-1A1E-4BF7-8AEE-B7253D95752D}"/>
              </a:ext>
            </a:extLst>
          </p:cNvPr>
          <p:cNvGrpSpPr/>
          <p:nvPr/>
        </p:nvGrpSpPr>
        <p:grpSpPr>
          <a:xfrm>
            <a:off x="-4119697" y="1956447"/>
            <a:ext cx="2100278" cy="1979861"/>
            <a:chOff x="421823" y="1945871"/>
            <a:chExt cx="2100278" cy="1979861"/>
          </a:xfrm>
        </p:grpSpPr>
        <p:sp>
          <p:nvSpPr>
            <p:cNvPr id="14" name="Rechthoek 13">
              <a:extLst>
                <a:ext uri="{FF2B5EF4-FFF2-40B4-BE49-F238E27FC236}">
                  <a16:creationId xmlns:a16="http://schemas.microsoft.com/office/drawing/2014/main" id="{A98D362D-55A9-428D-BF11-606E193E65C8}"/>
                </a:ext>
              </a:extLst>
            </p:cNvPr>
            <p:cNvSpPr/>
            <p:nvPr/>
          </p:nvSpPr>
          <p:spPr>
            <a:xfrm>
              <a:off x="1603128" y="2435344"/>
              <a:ext cx="918973" cy="1490388"/>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Patiënt</a:t>
              </a:r>
            </a:p>
          </p:txBody>
        </p:sp>
        <p:sp>
          <p:nvSpPr>
            <p:cNvPr id="20" name="Rechthoek: afgeronde hoeken 19">
              <a:extLst>
                <a:ext uri="{FF2B5EF4-FFF2-40B4-BE49-F238E27FC236}">
                  <a16:creationId xmlns:a16="http://schemas.microsoft.com/office/drawing/2014/main" id="{3EE529A2-1C56-45BA-AEDF-6313506BF7D6}"/>
                </a:ext>
              </a:extLst>
            </p:cNvPr>
            <p:cNvSpPr/>
            <p:nvPr/>
          </p:nvSpPr>
          <p:spPr>
            <a:xfrm>
              <a:off x="421823" y="1945871"/>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FHIR R 4 Resource</a:t>
              </a:r>
            </a:p>
          </p:txBody>
        </p:sp>
        <p:cxnSp>
          <p:nvCxnSpPr>
            <p:cNvPr id="24" name="Verbindingslijn: gekromd 23">
              <a:extLst>
                <a:ext uri="{FF2B5EF4-FFF2-40B4-BE49-F238E27FC236}">
                  <a16:creationId xmlns:a16="http://schemas.microsoft.com/office/drawing/2014/main" id="{8A8CBAA8-C0CE-4B26-888F-1979818BF7EA}"/>
                </a:ext>
              </a:extLst>
            </p:cNvPr>
            <p:cNvCxnSpPr>
              <a:cxnSpLocks/>
              <a:stCxn id="20" idx="2"/>
            </p:cNvCxnSpPr>
            <p:nvPr/>
          </p:nvCxnSpPr>
          <p:spPr>
            <a:xfrm rot="16200000" flipH="1">
              <a:off x="1097904" y="2059222"/>
              <a:ext cx="380833" cy="629618"/>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7" name="Groep 56">
            <a:extLst>
              <a:ext uri="{FF2B5EF4-FFF2-40B4-BE49-F238E27FC236}">
                <a16:creationId xmlns:a16="http://schemas.microsoft.com/office/drawing/2014/main" id="{3DE198E9-34F6-45D3-B7E1-8C80930AE89F}"/>
              </a:ext>
            </a:extLst>
          </p:cNvPr>
          <p:cNvGrpSpPr/>
          <p:nvPr/>
        </p:nvGrpSpPr>
        <p:grpSpPr>
          <a:xfrm>
            <a:off x="-2977947" y="2220987"/>
            <a:ext cx="2579689" cy="1588654"/>
            <a:chOff x="1525199" y="2183615"/>
            <a:chExt cx="2579689" cy="1588654"/>
          </a:xfrm>
        </p:grpSpPr>
        <p:sp>
          <p:nvSpPr>
            <p:cNvPr id="21" name="Rechthoek: afgeronde hoeken 20">
              <a:extLst>
                <a:ext uri="{FF2B5EF4-FFF2-40B4-BE49-F238E27FC236}">
                  <a16:creationId xmlns:a16="http://schemas.microsoft.com/office/drawing/2014/main" id="{CD9512BB-F353-45FD-A46D-5722A7CD4A09}"/>
                </a:ext>
              </a:extLst>
            </p:cNvPr>
            <p:cNvSpPr/>
            <p:nvPr/>
          </p:nvSpPr>
          <p:spPr>
            <a:xfrm>
              <a:off x="3001512" y="2183615"/>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FHIR R 4 attribuut</a:t>
              </a:r>
            </a:p>
          </p:txBody>
        </p:sp>
        <p:sp>
          <p:nvSpPr>
            <p:cNvPr id="15" name="Rechthoek 14">
              <a:extLst>
                <a:ext uri="{FF2B5EF4-FFF2-40B4-BE49-F238E27FC236}">
                  <a16:creationId xmlns:a16="http://schemas.microsoft.com/office/drawing/2014/main" id="{BA6EF3D5-55FD-459D-BEE7-23D6E83FB7CD}"/>
                </a:ext>
              </a:extLst>
            </p:cNvPr>
            <p:cNvSpPr/>
            <p:nvPr/>
          </p:nvSpPr>
          <p:spPr>
            <a:xfrm>
              <a:off x="1525199" y="2660872"/>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16" name="Rechthoek 15">
              <a:extLst>
                <a:ext uri="{FF2B5EF4-FFF2-40B4-BE49-F238E27FC236}">
                  <a16:creationId xmlns:a16="http://schemas.microsoft.com/office/drawing/2014/main" id="{2ECC4D77-5636-47E7-A3C8-07DB395B3CF7}"/>
                </a:ext>
              </a:extLst>
            </p:cNvPr>
            <p:cNvSpPr/>
            <p:nvPr/>
          </p:nvSpPr>
          <p:spPr>
            <a:xfrm>
              <a:off x="1525199" y="288508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17" name="Rechthoek 16">
              <a:extLst>
                <a:ext uri="{FF2B5EF4-FFF2-40B4-BE49-F238E27FC236}">
                  <a16:creationId xmlns:a16="http://schemas.microsoft.com/office/drawing/2014/main" id="{C1996EA0-6D16-4DE9-8A3A-8CFF6E2FF06D}"/>
                </a:ext>
              </a:extLst>
            </p:cNvPr>
            <p:cNvSpPr/>
            <p:nvPr/>
          </p:nvSpPr>
          <p:spPr>
            <a:xfrm>
              <a:off x="1525199" y="311936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18" name="Rechthoek 17">
              <a:extLst>
                <a:ext uri="{FF2B5EF4-FFF2-40B4-BE49-F238E27FC236}">
                  <a16:creationId xmlns:a16="http://schemas.microsoft.com/office/drawing/2014/main" id="{76102ACE-A4B2-4E9D-A949-521773C8241F}"/>
                </a:ext>
              </a:extLst>
            </p:cNvPr>
            <p:cNvSpPr/>
            <p:nvPr/>
          </p:nvSpPr>
          <p:spPr>
            <a:xfrm>
              <a:off x="1525199" y="3353650"/>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19" name="Rechthoek 18">
              <a:extLst>
                <a:ext uri="{FF2B5EF4-FFF2-40B4-BE49-F238E27FC236}">
                  <a16:creationId xmlns:a16="http://schemas.microsoft.com/office/drawing/2014/main" id="{7EC24BA1-4617-494C-8E78-3B018FFC5490}"/>
                </a:ext>
              </a:extLst>
            </p:cNvPr>
            <p:cNvSpPr/>
            <p:nvPr/>
          </p:nvSpPr>
          <p:spPr>
            <a:xfrm>
              <a:off x="1525199" y="3582086"/>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Email adres</a:t>
              </a:r>
              <a:endParaRPr lang="nl-NL" sz="1000">
                <a:solidFill>
                  <a:schemeClr val="tx1">
                    <a:lumMod val="85000"/>
                    <a:lumOff val="15000"/>
                  </a:schemeClr>
                </a:solidFill>
              </a:endParaRPr>
            </a:p>
          </p:txBody>
        </p:sp>
        <p:cxnSp>
          <p:nvCxnSpPr>
            <p:cNvPr id="28" name="Verbindingslijn: gekromd 27">
              <a:extLst>
                <a:ext uri="{FF2B5EF4-FFF2-40B4-BE49-F238E27FC236}">
                  <a16:creationId xmlns:a16="http://schemas.microsoft.com/office/drawing/2014/main" id="{AE27F8A0-24F1-42A4-90F1-BBC859EFA255}"/>
                </a:ext>
              </a:extLst>
            </p:cNvPr>
            <p:cNvCxnSpPr>
              <a:cxnSpLocks/>
              <a:stCxn id="21" idx="2"/>
              <a:endCxn id="15" idx="3"/>
            </p:cNvCxnSpPr>
            <p:nvPr/>
          </p:nvCxnSpPr>
          <p:spPr>
            <a:xfrm rot="5400000">
              <a:off x="2898381" y="2101144"/>
              <a:ext cx="334605"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1" name="Verbindingslijn: gekromd 30">
              <a:extLst>
                <a:ext uri="{FF2B5EF4-FFF2-40B4-BE49-F238E27FC236}">
                  <a16:creationId xmlns:a16="http://schemas.microsoft.com/office/drawing/2014/main" id="{4358EDDC-3994-4D8A-9B12-92AAE5782743}"/>
                </a:ext>
              </a:extLst>
            </p:cNvPr>
            <p:cNvCxnSpPr>
              <a:cxnSpLocks/>
              <a:stCxn id="21" idx="2"/>
              <a:endCxn id="16" idx="3"/>
            </p:cNvCxnSpPr>
            <p:nvPr/>
          </p:nvCxnSpPr>
          <p:spPr>
            <a:xfrm rot="5400000">
              <a:off x="2786275" y="2213250"/>
              <a:ext cx="558816"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4" name="Verbindingslijn: gekromd 33">
              <a:extLst>
                <a:ext uri="{FF2B5EF4-FFF2-40B4-BE49-F238E27FC236}">
                  <a16:creationId xmlns:a16="http://schemas.microsoft.com/office/drawing/2014/main" id="{C2F0218D-D123-420B-AE12-10B2F3211053}"/>
                </a:ext>
              </a:extLst>
            </p:cNvPr>
            <p:cNvCxnSpPr>
              <a:cxnSpLocks/>
              <a:stCxn id="21" idx="2"/>
              <a:endCxn id="17" idx="3"/>
            </p:cNvCxnSpPr>
            <p:nvPr/>
          </p:nvCxnSpPr>
          <p:spPr>
            <a:xfrm rot="5400000">
              <a:off x="2669133" y="2330392"/>
              <a:ext cx="793100"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7" name="Verbindingslijn: gekromd 36">
              <a:extLst>
                <a:ext uri="{FF2B5EF4-FFF2-40B4-BE49-F238E27FC236}">
                  <a16:creationId xmlns:a16="http://schemas.microsoft.com/office/drawing/2014/main" id="{4EA78923-432D-4991-B5B3-2C7E1C327BB0}"/>
                </a:ext>
              </a:extLst>
            </p:cNvPr>
            <p:cNvCxnSpPr>
              <a:cxnSpLocks/>
              <a:stCxn id="21" idx="2"/>
              <a:endCxn id="18" idx="3"/>
            </p:cNvCxnSpPr>
            <p:nvPr/>
          </p:nvCxnSpPr>
          <p:spPr>
            <a:xfrm rot="5400000">
              <a:off x="2551992" y="2447533"/>
              <a:ext cx="1027383"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40" name="Verbindingslijn: gekromd 39">
              <a:extLst>
                <a:ext uri="{FF2B5EF4-FFF2-40B4-BE49-F238E27FC236}">
                  <a16:creationId xmlns:a16="http://schemas.microsoft.com/office/drawing/2014/main" id="{8A5630AD-1BFB-477C-96AC-5B4F1F06EEC5}"/>
                </a:ext>
              </a:extLst>
            </p:cNvPr>
            <p:cNvCxnSpPr>
              <a:cxnSpLocks/>
              <a:stCxn id="21" idx="2"/>
              <a:endCxn id="19" idx="3"/>
            </p:cNvCxnSpPr>
            <p:nvPr/>
          </p:nvCxnSpPr>
          <p:spPr>
            <a:xfrm rot="5400000">
              <a:off x="2437774" y="2561751"/>
              <a:ext cx="1255819"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9" name="Groep 58">
            <a:extLst>
              <a:ext uri="{FF2B5EF4-FFF2-40B4-BE49-F238E27FC236}">
                <a16:creationId xmlns:a16="http://schemas.microsoft.com/office/drawing/2014/main" id="{137B6487-276C-4EC3-9FD6-BB6C2E478680}"/>
              </a:ext>
            </a:extLst>
          </p:cNvPr>
          <p:cNvGrpSpPr/>
          <p:nvPr/>
        </p:nvGrpSpPr>
        <p:grpSpPr>
          <a:xfrm>
            <a:off x="-4387814" y="3486115"/>
            <a:ext cx="1409867" cy="709248"/>
            <a:chOff x="-4158071" y="4005182"/>
            <a:chExt cx="1409867" cy="709248"/>
          </a:xfrm>
        </p:grpSpPr>
        <p:sp>
          <p:nvSpPr>
            <p:cNvPr id="22" name="Rechthoek: afgeronde hoeken 21">
              <a:extLst>
                <a:ext uri="{FF2B5EF4-FFF2-40B4-BE49-F238E27FC236}">
                  <a16:creationId xmlns:a16="http://schemas.microsoft.com/office/drawing/2014/main" id="{0AFEEB90-97D5-47CA-865B-D13CA7421809}"/>
                </a:ext>
              </a:extLst>
            </p:cNvPr>
            <p:cNvSpPr/>
            <p:nvPr/>
          </p:nvSpPr>
          <p:spPr>
            <a:xfrm>
              <a:off x="-4158071" y="4422656"/>
              <a:ext cx="1180124" cy="29177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NL </a:t>
              </a:r>
              <a:r>
                <a:rPr lang="nl-NL" sz="800" err="1">
                  <a:solidFill>
                    <a:schemeClr val="accent1"/>
                  </a:solidFill>
                </a:rPr>
                <a:t>core</a:t>
              </a:r>
              <a:r>
                <a:rPr lang="nl-NL" sz="800">
                  <a:solidFill>
                    <a:schemeClr val="accent1"/>
                  </a:solidFill>
                </a:rPr>
                <a:t> uitbreiding binnen een attribuut</a:t>
              </a:r>
            </a:p>
          </p:txBody>
        </p:sp>
        <p:cxnSp>
          <p:nvCxnSpPr>
            <p:cNvPr id="44" name="Verbindingslijn: gekromd 43">
              <a:extLst>
                <a:ext uri="{FF2B5EF4-FFF2-40B4-BE49-F238E27FC236}">
                  <a16:creationId xmlns:a16="http://schemas.microsoft.com/office/drawing/2014/main" id="{88FDE48F-35BE-484F-A2B3-2F05D9363D6A}"/>
                </a:ext>
              </a:extLst>
            </p:cNvPr>
            <p:cNvCxnSpPr>
              <a:cxnSpLocks/>
              <a:stCxn id="22" idx="0"/>
              <a:endCxn id="18" idx="1"/>
            </p:cNvCxnSpPr>
            <p:nvPr/>
          </p:nvCxnSpPr>
          <p:spPr>
            <a:xfrm rot="5400000" flipH="1" flipV="1">
              <a:off x="-3366844" y="3804017"/>
              <a:ext cx="417475" cy="81980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6" name="Groep 55">
            <a:extLst>
              <a:ext uri="{FF2B5EF4-FFF2-40B4-BE49-F238E27FC236}">
                <a16:creationId xmlns:a16="http://schemas.microsoft.com/office/drawing/2014/main" id="{702B722B-7CAC-421E-9A9C-5C380B712B60}"/>
              </a:ext>
            </a:extLst>
          </p:cNvPr>
          <p:cNvGrpSpPr/>
          <p:nvPr/>
        </p:nvGrpSpPr>
        <p:grpSpPr>
          <a:xfrm>
            <a:off x="-2478904" y="1632979"/>
            <a:ext cx="1802942" cy="812940"/>
            <a:chOff x="-2476741" y="1764686"/>
            <a:chExt cx="1802942" cy="812940"/>
          </a:xfrm>
        </p:grpSpPr>
        <p:sp>
          <p:nvSpPr>
            <p:cNvPr id="47" name="Rechthoek: afgeronde hoeken 46">
              <a:extLst>
                <a:ext uri="{FF2B5EF4-FFF2-40B4-BE49-F238E27FC236}">
                  <a16:creationId xmlns:a16="http://schemas.microsoft.com/office/drawing/2014/main" id="{EE18BAA4-AAC8-4CA9-A0CD-976D453E4EDE}"/>
                </a:ext>
              </a:extLst>
            </p:cNvPr>
            <p:cNvSpPr/>
            <p:nvPr/>
          </p:nvSpPr>
          <p:spPr>
            <a:xfrm>
              <a:off x="-1777175" y="1764686"/>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Een Koppeltaal 2.0 selectie</a:t>
              </a:r>
            </a:p>
          </p:txBody>
        </p:sp>
        <p:cxnSp>
          <p:nvCxnSpPr>
            <p:cNvPr id="54" name="Verbindingslijn: gekromd 53">
              <a:extLst>
                <a:ext uri="{FF2B5EF4-FFF2-40B4-BE49-F238E27FC236}">
                  <a16:creationId xmlns:a16="http://schemas.microsoft.com/office/drawing/2014/main" id="{B2A9801C-C134-4EAF-ABE3-DFC74EE90858}"/>
                </a:ext>
              </a:extLst>
            </p:cNvPr>
            <p:cNvCxnSpPr>
              <a:cxnSpLocks/>
              <a:stCxn id="47" idx="1"/>
              <a:endCxn id="14" idx="0"/>
            </p:cNvCxnSpPr>
            <p:nvPr/>
          </p:nvCxnSpPr>
          <p:spPr>
            <a:xfrm rot="10800000" flipV="1">
              <a:off x="-2476741" y="1883557"/>
              <a:ext cx="699567" cy="694069"/>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64" name="Groep 63">
            <a:extLst>
              <a:ext uri="{FF2B5EF4-FFF2-40B4-BE49-F238E27FC236}">
                <a16:creationId xmlns:a16="http://schemas.microsoft.com/office/drawing/2014/main" id="{9AFC84AE-ACDF-49ED-B05D-8E4686799234}"/>
              </a:ext>
            </a:extLst>
          </p:cNvPr>
          <p:cNvGrpSpPr/>
          <p:nvPr/>
        </p:nvGrpSpPr>
        <p:grpSpPr>
          <a:xfrm>
            <a:off x="-3254735" y="3936308"/>
            <a:ext cx="2393221" cy="1876762"/>
            <a:chOff x="-3254735" y="3936308"/>
            <a:chExt cx="2393221" cy="1876762"/>
          </a:xfrm>
        </p:grpSpPr>
        <p:grpSp>
          <p:nvGrpSpPr>
            <p:cNvPr id="30" name="Groep 29">
              <a:extLst>
                <a:ext uri="{FF2B5EF4-FFF2-40B4-BE49-F238E27FC236}">
                  <a16:creationId xmlns:a16="http://schemas.microsoft.com/office/drawing/2014/main" id="{9227F654-02A6-42E3-A441-B417B342114B}"/>
                </a:ext>
              </a:extLst>
            </p:cNvPr>
            <p:cNvGrpSpPr/>
            <p:nvPr/>
          </p:nvGrpSpPr>
          <p:grpSpPr>
            <a:xfrm>
              <a:off x="-1914480" y="4322682"/>
              <a:ext cx="1052966" cy="1490388"/>
              <a:chOff x="4192786" y="1623028"/>
              <a:chExt cx="1052966" cy="1433673"/>
            </a:xfrm>
            <a:effectLst>
              <a:outerShdw blurRad="50800" dist="38100" dir="2700000" algn="tl" rotWithShape="0">
                <a:prstClr val="black">
                  <a:alpha val="40000"/>
                </a:prstClr>
              </a:outerShdw>
            </a:effectLst>
          </p:grpSpPr>
          <p:sp>
            <p:nvSpPr>
              <p:cNvPr id="32" name="Rechthoek 31">
                <a:extLst>
                  <a:ext uri="{FF2B5EF4-FFF2-40B4-BE49-F238E27FC236}">
                    <a16:creationId xmlns:a16="http://schemas.microsoft.com/office/drawing/2014/main" id="{D7F87FAA-0694-4246-A1BD-C1EC12B5A9E0}"/>
                  </a:ext>
                </a:extLst>
              </p:cNvPr>
              <p:cNvSpPr/>
              <p:nvPr/>
            </p:nvSpPr>
            <p:spPr>
              <a:xfrm>
                <a:off x="4270715" y="1623028"/>
                <a:ext cx="918973" cy="1433673"/>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a:t>
                </a:r>
              </a:p>
            </p:txBody>
          </p:sp>
          <p:sp>
            <p:nvSpPr>
              <p:cNvPr id="33" name="Rechthoek 32">
                <a:extLst>
                  <a:ext uri="{FF2B5EF4-FFF2-40B4-BE49-F238E27FC236}">
                    <a16:creationId xmlns:a16="http://schemas.microsoft.com/office/drawing/2014/main" id="{39A3E269-B832-4B20-A775-84A346895085}"/>
                  </a:ext>
                </a:extLst>
              </p:cNvPr>
              <p:cNvSpPr/>
              <p:nvPr/>
            </p:nvSpPr>
            <p:spPr>
              <a:xfrm>
                <a:off x="4192786" y="1839974"/>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5" name="Rechthoek 34">
                <a:extLst>
                  <a:ext uri="{FF2B5EF4-FFF2-40B4-BE49-F238E27FC236}">
                    <a16:creationId xmlns:a16="http://schemas.microsoft.com/office/drawing/2014/main" id="{4D1E6534-9A04-43B1-B24C-8F92EB2A660B}"/>
                  </a:ext>
                </a:extLst>
              </p:cNvPr>
              <p:cNvSpPr/>
              <p:nvPr/>
            </p:nvSpPr>
            <p:spPr>
              <a:xfrm>
                <a:off x="4192786" y="2055653"/>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6" name="Rechthoek 35">
                <a:extLst>
                  <a:ext uri="{FF2B5EF4-FFF2-40B4-BE49-F238E27FC236}">
                    <a16:creationId xmlns:a16="http://schemas.microsoft.com/office/drawing/2014/main" id="{C8559C0C-6BE4-468D-9043-A55035D0B492}"/>
                  </a:ext>
                </a:extLst>
              </p:cNvPr>
              <p:cNvSpPr/>
              <p:nvPr/>
            </p:nvSpPr>
            <p:spPr>
              <a:xfrm>
                <a:off x="4192786" y="2281021"/>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8" name="Rechthoek 37">
                <a:extLst>
                  <a:ext uri="{FF2B5EF4-FFF2-40B4-BE49-F238E27FC236}">
                    <a16:creationId xmlns:a16="http://schemas.microsoft.com/office/drawing/2014/main" id="{D6B89420-6ED6-4629-8521-B29B76EFB61A}"/>
                  </a:ext>
                </a:extLst>
              </p:cNvPr>
              <p:cNvSpPr/>
              <p:nvPr/>
            </p:nvSpPr>
            <p:spPr>
              <a:xfrm>
                <a:off x="4192786" y="2506389"/>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9" name="Rechthoek 38">
                <a:extLst>
                  <a:ext uri="{FF2B5EF4-FFF2-40B4-BE49-F238E27FC236}">
                    <a16:creationId xmlns:a16="http://schemas.microsoft.com/office/drawing/2014/main" id="{71B197DE-AFEA-4BBD-92F6-A2752540CE0E}"/>
                  </a:ext>
                </a:extLst>
              </p:cNvPr>
              <p:cNvSpPr/>
              <p:nvPr/>
            </p:nvSpPr>
            <p:spPr>
              <a:xfrm>
                <a:off x="4192786" y="2726132"/>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grpSp>
        <p:cxnSp>
          <p:nvCxnSpPr>
            <p:cNvPr id="41" name="Verbindingslijn: gekromd 40">
              <a:extLst>
                <a:ext uri="{FF2B5EF4-FFF2-40B4-BE49-F238E27FC236}">
                  <a16:creationId xmlns:a16="http://schemas.microsoft.com/office/drawing/2014/main" id="{C3A93111-C445-4C19-9720-CC43910D8EFB}"/>
                </a:ext>
              </a:extLst>
            </p:cNvPr>
            <p:cNvCxnSpPr>
              <a:cxnSpLocks/>
              <a:stCxn id="14" idx="2"/>
            </p:cNvCxnSpPr>
            <p:nvPr/>
          </p:nvCxnSpPr>
          <p:spPr>
            <a:xfrm rot="16200000" flipH="1">
              <a:off x="-2388974" y="3846377"/>
              <a:ext cx="462492" cy="642354"/>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sp>
          <p:nvSpPr>
            <p:cNvPr id="42" name="Rechthoek: afgeronde hoeken 41">
              <a:extLst>
                <a:ext uri="{FF2B5EF4-FFF2-40B4-BE49-F238E27FC236}">
                  <a16:creationId xmlns:a16="http://schemas.microsoft.com/office/drawing/2014/main" id="{2472DF52-3C88-488E-A9F7-CBAA5CA3AFD2}"/>
                </a:ext>
              </a:extLst>
            </p:cNvPr>
            <p:cNvSpPr/>
            <p:nvPr/>
          </p:nvSpPr>
          <p:spPr>
            <a:xfrm>
              <a:off x="-3254735" y="4472322"/>
              <a:ext cx="1180124" cy="29177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Relatie met andere resource(s)</a:t>
              </a:r>
            </a:p>
          </p:txBody>
        </p:sp>
      </p:grpSp>
      <p:sp>
        <p:nvSpPr>
          <p:cNvPr id="12" name="!!KTprofcomment">
            <a:extLst>
              <a:ext uri="{FF2B5EF4-FFF2-40B4-BE49-F238E27FC236}">
                <a16:creationId xmlns:a16="http://schemas.microsoft.com/office/drawing/2014/main" id="{656C6183-36D2-47D3-B749-2B3EAE3AFB85}"/>
              </a:ext>
            </a:extLst>
          </p:cNvPr>
          <p:cNvSpPr/>
          <p:nvPr/>
        </p:nvSpPr>
        <p:spPr>
          <a:xfrm>
            <a:off x="8994648" y="9216214"/>
            <a:ext cx="1874520" cy="2828544"/>
          </a:xfrm>
          <a:prstGeom prst="rect">
            <a:avLst/>
          </a:prstGeom>
          <a:noFill/>
          <a:ln>
            <a:solidFill>
              <a:srgbClr val="51398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200">
                <a:solidFill>
                  <a:schemeClr val="accent1"/>
                </a:solidFill>
              </a:rPr>
              <a:t>Koppeltaal 2.0 profiel</a:t>
            </a:r>
          </a:p>
          <a:p>
            <a:pPr algn="ctr"/>
            <a:endParaRPr lang="nl-NL" sz="1200">
              <a:solidFill>
                <a:schemeClr val="accent1"/>
              </a:solidFill>
            </a:endParaRPr>
          </a:p>
          <a:p>
            <a:pPr algn="ctr"/>
            <a:endParaRPr lang="nl-NL" sz="1200">
              <a:solidFill>
                <a:schemeClr val="accent1"/>
              </a:solidFill>
            </a:endParaRPr>
          </a:p>
          <a:p>
            <a:pPr algn="ctr"/>
            <a:endParaRPr lang="nl-NL" sz="1200">
              <a:solidFill>
                <a:schemeClr val="accent1"/>
              </a:solidFill>
            </a:endParaRPr>
          </a:p>
          <a:p>
            <a:pPr algn="ctr"/>
            <a:endParaRPr lang="nl-NL" sz="1200">
              <a:solidFill>
                <a:schemeClr val="accent1"/>
              </a:solidFill>
            </a:endParaRPr>
          </a:p>
          <a:p>
            <a:pPr algn="ctr"/>
            <a:r>
              <a:rPr lang="nl-NL" sz="1200">
                <a:solidFill>
                  <a:schemeClr val="accent1"/>
                </a:solidFill>
              </a:rPr>
              <a:t>Selectie van internationale + NL resources &amp; attributen + uitbreiding of beperking voor KT toepassing.</a:t>
            </a:r>
          </a:p>
          <a:p>
            <a:pPr algn="ctr"/>
            <a:endParaRPr lang="nl-NL" sz="1200">
              <a:solidFill>
                <a:schemeClr val="accent1"/>
              </a:solidFill>
            </a:endParaRPr>
          </a:p>
        </p:txBody>
      </p:sp>
      <p:grpSp>
        <p:nvGrpSpPr>
          <p:cNvPr id="43" name="!!KTprof">
            <a:extLst>
              <a:ext uri="{FF2B5EF4-FFF2-40B4-BE49-F238E27FC236}">
                <a16:creationId xmlns:a16="http://schemas.microsoft.com/office/drawing/2014/main" id="{78900793-41F8-4973-9197-21C9ABCBA93E}"/>
              </a:ext>
            </a:extLst>
          </p:cNvPr>
          <p:cNvGrpSpPr/>
          <p:nvPr/>
        </p:nvGrpSpPr>
        <p:grpSpPr>
          <a:xfrm>
            <a:off x="6242304" y="7365850"/>
            <a:ext cx="3175299" cy="493349"/>
            <a:chOff x="1450499" y="702"/>
            <a:chExt cx="3175299" cy="493349"/>
          </a:xfrm>
        </p:grpSpPr>
        <p:sp>
          <p:nvSpPr>
            <p:cNvPr id="45" name="Rechthoek: afgeronde hoeken 44">
              <a:extLst>
                <a:ext uri="{FF2B5EF4-FFF2-40B4-BE49-F238E27FC236}">
                  <a16:creationId xmlns:a16="http://schemas.microsoft.com/office/drawing/2014/main" id="{EE775D68-2ED7-4A22-B6A1-CD7437CB8590}"/>
                </a:ext>
              </a:extLst>
            </p:cNvPr>
            <p:cNvSpPr/>
            <p:nvPr/>
          </p:nvSpPr>
          <p:spPr>
            <a:xfrm>
              <a:off x="1450499" y="702"/>
              <a:ext cx="3175299" cy="493349"/>
            </a:xfrm>
            <a:prstGeom prst="roundRect">
              <a:avLst>
                <a:gd name="adj" fmla="val 10000"/>
              </a:avLst>
            </a:prstGeom>
          </p:spPr>
          <p:style>
            <a:lnRef idx="2">
              <a:schemeClr val="lt1">
                <a:hueOff val="0"/>
                <a:satOff val="0"/>
                <a:lumOff val="0"/>
                <a:alphaOff val="0"/>
              </a:schemeClr>
            </a:lnRef>
            <a:fillRef idx="1">
              <a:schemeClr val="accent1">
                <a:alpha val="80000"/>
                <a:hueOff val="0"/>
                <a:satOff val="0"/>
                <a:lumOff val="0"/>
                <a:alphaOff val="0"/>
              </a:schemeClr>
            </a:fillRef>
            <a:effectRef idx="0">
              <a:schemeClr val="accent1">
                <a:alpha val="80000"/>
                <a:hueOff val="0"/>
                <a:satOff val="0"/>
                <a:lumOff val="0"/>
                <a:alphaOff val="0"/>
              </a:schemeClr>
            </a:effectRef>
            <a:fontRef idx="minor">
              <a:schemeClr val="lt1"/>
            </a:fontRef>
          </p:style>
        </p:sp>
        <p:sp>
          <p:nvSpPr>
            <p:cNvPr id="46" name="Rechthoek: afgeronde hoeken 4">
              <a:extLst>
                <a:ext uri="{FF2B5EF4-FFF2-40B4-BE49-F238E27FC236}">
                  <a16:creationId xmlns:a16="http://schemas.microsoft.com/office/drawing/2014/main" id="{AFDA2B55-A2A0-4530-A376-000296144079}"/>
                </a:ext>
              </a:extLst>
            </p:cNvPr>
            <p:cNvSpPr txBox="1"/>
            <p:nvPr/>
          </p:nvSpPr>
          <p:spPr>
            <a:xfrm>
              <a:off x="1464949" y="15152"/>
              <a:ext cx="3146399"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Koppeltaal 2.0 Profiel</a:t>
              </a:r>
            </a:p>
          </p:txBody>
        </p:sp>
      </p:grpSp>
      <p:sp>
        <p:nvSpPr>
          <p:cNvPr id="11" name="!!nlcorecomment">
            <a:extLst>
              <a:ext uri="{FF2B5EF4-FFF2-40B4-BE49-F238E27FC236}">
                <a16:creationId xmlns:a16="http://schemas.microsoft.com/office/drawing/2014/main" id="{EA8FA4F3-AE11-4C37-9018-0A7CD1A1EA93}"/>
              </a:ext>
            </a:extLst>
          </p:cNvPr>
          <p:cNvSpPr/>
          <p:nvPr/>
        </p:nvSpPr>
        <p:spPr>
          <a:xfrm>
            <a:off x="6882384" y="9216214"/>
            <a:ext cx="1956816" cy="2828544"/>
          </a:xfrm>
          <a:prstGeom prst="rect">
            <a:avLst/>
          </a:prstGeom>
          <a:noFill/>
          <a:ln>
            <a:solidFill>
              <a:srgbClr val="67529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400">
                <a:solidFill>
                  <a:schemeClr val="accent1"/>
                </a:solidFill>
              </a:rPr>
              <a:t>En de nl-</a:t>
            </a:r>
            <a:r>
              <a:rPr lang="nl-NL" sz="1400" err="1">
                <a:solidFill>
                  <a:schemeClr val="accent1"/>
                </a:solidFill>
              </a:rPr>
              <a:t>core</a:t>
            </a:r>
            <a:endParaRPr lang="nl-NL" sz="1400">
              <a:solidFill>
                <a:schemeClr val="accent1"/>
              </a:solidFill>
            </a:endParaRPr>
          </a:p>
          <a:p>
            <a:pPr algn="ctr"/>
            <a:endParaRPr lang="nl-NL" sz="1400">
              <a:solidFill>
                <a:schemeClr val="accent1"/>
              </a:solidFill>
            </a:endParaRPr>
          </a:p>
          <a:p>
            <a:pPr algn="ctr"/>
            <a:endParaRPr lang="nl-NL" sz="1200" i="1">
              <a:solidFill>
                <a:schemeClr val="accent1"/>
              </a:solidFill>
            </a:endParaRPr>
          </a:p>
          <a:p>
            <a:pPr algn="ctr"/>
            <a:r>
              <a:rPr lang="nl-NL" sz="1200" i="1">
                <a:solidFill>
                  <a:schemeClr val="accent1"/>
                </a:solidFill>
              </a:rPr>
              <a:t>Niet technische - afspraken voor het standaardiseren van de informatie die wordt gebruikt in het zorgproces</a:t>
            </a:r>
          </a:p>
          <a:p>
            <a:pPr algn="ctr"/>
            <a:endParaRPr lang="nl-NL" sz="1200" i="1">
              <a:solidFill>
                <a:schemeClr val="accent1"/>
              </a:solidFill>
            </a:endParaRPr>
          </a:p>
          <a:p>
            <a:pPr algn="ctr"/>
            <a:endParaRPr lang="nl-NL" sz="1200" i="1">
              <a:solidFill>
                <a:schemeClr val="accent1"/>
              </a:solidFill>
            </a:endParaRPr>
          </a:p>
          <a:p>
            <a:pPr algn="ctr"/>
            <a:r>
              <a:rPr lang="nl-NL" sz="1200" i="1">
                <a:solidFill>
                  <a:schemeClr val="accent1"/>
                </a:solidFill>
              </a:rPr>
              <a:t>Internationale resources &amp; attributen + uitbreiding voor NL toepassing</a:t>
            </a:r>
          </a:p>
          <a:p>
            <a:pPr algn="ctr"/>
            <a:endParaRPr lang="nl-NL" sz="1400">
              <a:solidFill>
                <a:schemeClr val="accent1"/>
              </a:solidFill>
            </a:endParaRPr>
          </a:p>
          <a:p>
            <a:pPr algn="ctr"/>
            <a:r>
              <a:rPr lang="nl-NL" sz="1400">
                <a:solidFill>
                  <a:schemeClr val="accent1"/>
                </a:solidFill>
              </a:rPr>
              <a:t> </a:t>
            </a:r>
          </a:p>
        </p:txBody>
      </p:sp>
      <p:grpSp>
        <p:nvGrpSpPr>
          <p:cNvPr id="48" name="!!nlcore">
            <a:extLst>
              <a:ext uri="{FF2B5EF4-FFF2-40B4-BE49-F238E27FC236}">
                <a16:creationId xmlns:a16="http://schemas.microsoft.com/office/drawing/2014/main" id="{20626C63-9F78-47AC-A638-0DF93E7093C1}"/>
              </a:ext>
            </a:extLst>
          </p:cNvPr>
          <p:cNvGrpSpPr/>
          <p:nvPr/>
        </p:nvGrpSpPr>
        <p:grpSpPr>
          <a:xfrm>
            <a:off x="5480645" y="7921076"/>
            <a:ext cx="4698616" cy="493349"/>
            <a:chOff x="688841" y="593906"/>
            <a:chExt cx="4698616" cy="493349"/>
          </a:xfrm>
        </p:grpSpPr>
        <p:sp>
          <p:nvSpPr>
            <p:cNvPr id="49" name="Rechthoek: afgeronde hoeken 48">
              <a:extLst>
                <a:ext uri="{FF2B5EF4-FFF2-40B4-BE49-F238E27FC236}">
                  <a16:creationId xmlns:a16="http://schemas.microsoft.com/office/drawing/2014/main" id="{9C7D30F4-9E52-4CE0-A1DE-A4FAFFE3920F}"/>
                </a:ext>
              </a:extLst>
            </p:cNvPr>
            <p:cNvSpPr/>
            <p:nvPr/>
          </p:nvSpPr>
          <p:spPr>
            <a:xfrm>
              <a:off x="688841" y="593906"/>
              <a:ext cx="4698616" cy="493349"/>
            </a:xfrm>
            <a:prstGeom prst="roundRect">
              <a:avLst>
                <a:gd name="adj" fmla="val 10000"/>
              </a:avLst>
            </a:prstGeom>
          </p:spPr>
          <p:style>
            <a:lnRef idx="2">
              <a:schemeClr val="lt1">
                <a:hueOff val="0"/>
                <a:satOff val="0"/>
                <a:lumOff val="0"/>
                <a:alphaOff val="0"/>
              </a:schemeClr>
            </a:lnRef>
            <a:fillRef idx="1">
              <a:schemeClr val="accent1">
                <a:alpha val="70000"/>
                <a:hueOff val="0"/>
                <a:satOff val="0"/>
                <a:lumOff val="0"/>
                <a:alphaOff val="0"/>
              </a:schemeClr>
            </a:fillRef>
            <a:effectRef idx="0">
              <a:schemeClr val="accent1">
                <a:alpha val="70000"/>
                <a:hueOff val="0"/>
                <a:satOff val="0"/>
                <a:lumOff val="0"/>
                <a:alphaOff val="0"/>
              </a:schemeClr>
            </a:effectRef>
            <a:fontRef idx="minor">
              <a:schemeClr val="lt1"/>
            </a:fontRef>
          </p:style>
        </p:sp>
        <p:sp>
          <p:nvSpPr>
            <p:cNvPr id="50" name="Rechthoek: afgeronde hoeken 4">
              <a:extLst>
                <a:ext uri="{FF2B5EF4-FFF2-40B4-BE49-F238E27FC236}">
                  <a16:creationId xmlns:a16="http://schemas.microsoft.com/office/drawing/2014/main" id="{F0EC1152-5D01-4725-AFB9-C49CDC56ED71}"/>
                </a:ext>
              </a:extLst>
            </p:cNvPr>
            <p:cNvSpPr txBox="1"/>
            <p:nvPr/>
          </p:nvSpPr>
          <p:spPr>
            <a:xfrm>
              <a:off x="703291" y="608356"/>
              <a:ext cx="4669716"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nl-</a:t>
              </a:r>
              <a:r>
                <a:rPr lang="nl-NL" sz="2200" kern="1200" err="1"/>
                <a:t>core</a:t>
              </a:r>
              <a:r>
                <a:rPr lang="nl-NL" sz="2200" kern="1200"/>
                <a:t> (</a:t>
              </a:r>
              <a:r>
                <a:rPr lang="nl-NL" sz="2200" kern="1200" err="1"/>
                <a:t>ZIBs</a:t>
              </a:r>
              <a:r>
                <a:rPr lang="nl-NL" sz="2200" kern="1200"/>
                <a:t>)</a:t>
              </a:r>
            </a:p>
          </p:txBody>
        </p:sp>
      </p:grpSp>
      <p:sp>
        <p:nvSpPr>
          <p:cNvPr id="10" name="!!FHIRR4comment">
            <a:extLst>
              <a:ext uri="{FF2B5EF4-FFF2-40B4-BE49-F238E27FC236}">
                <a16:creationId xmlns:a16="http://schemas.microsoft.com/office/drawing/2014/main" id="{C5FB6641-BE51-4604-95A6-F6F68E2565EE}"/>
              </a:ext>
            </a:extLst>
          </p:cNvPr>
          <p:cNvSpPr/>
          <p:nvPr/>
        </p:nvSpPr>
        <p:spPr>
          <a:xfrm>
            <a:off x="4847733" y="9216214"/>
            <a:ext cx="1874520" cy="2828544"/>
          </a:xfrm>
          <a:prstGeom prst="rect">
            <a:avLst/>
          </a:prstGeom>
          <a:noFill/>
          <a:ln>
            <a:solidFill>
              <a:srgbClr val="9283B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400">
                <a:solidFill>
                  <a:schemeClr val="accent1"/>
                </a:solidFill>
              </a:rPr>
              <a:t>FHIR R 4 als basis</a:t>
            </a:r>
          </a:p>
          <a:p>
            <a:pPr algn="ctr"/>
            <a:endParaRPr lang="nl-NL" sz="1200" b="1" i="1">
              <a:solidFill>
                <a:schemeClr val="accent1"/>
              </a:solidFill>
            </a:endParaRPr>
          </a:p>
          <a:p>
            <a:pPr algn="ctr"/>
            <a:endParaRPr lang="nl-NL" sz="1200" b="1" i="1">
              <a:solidFill>
                <a:schemeClr val="accent1"/>
              </a:solidFill>
            </a:endParaRPr>
          </a:p>
          <a:p>
            <a:pPr algn="ctr"/>
            <a:r>
              <a:rPr lang="nl-NL" sz="1200" b="1" i="1">
                <a:solidFill>
                  <a:schemeClr val="accent1"/>
                </a:solidFill>
              </a:rPr>
              <a:t>FHIR</a:t>
            </a:r>
            <a:r>
              <a:rPr lang="nl-NL" sz="1200" i="1">
                <a:solidFill>
                  <a:schemeClr val="accent1"/>
                </a:solidFill>
              </a:rPr>
              <a:t> is een </a:t>
            </a:r>
            <a:r>
              <a:rPr lang="nl-NL" sz="1200" b="1" i="1">
                <a:solidFill>
                  <a:schemeClr val="accent1"/>
                </a:solidFill>
              </a:rPr>
              <a:t>HL7</a:t>
            </a:r>
            <a:r>
              <a:rPr lang="nl-NL" sz="1200" i="1">
                <a:solidFill>
                  <a:schemeClr val="accent1"/>
                </a:solidFill>
              </a:rPr>
              <a:t>-standaard om digitaal gegevens uit te wisselen binnen en tussen zorginstellingen</a:t>
            </a:r>
          </a:p>
          <a:p>
            <a:pPr algn="ctr"/>
            <a:endParaRPr lang="nl-NL" sz="1200" i="1">
              <a:solidFill>
                <a:schemeClr val="accent1"/>
              </a:solidFill>
            </a:endParaRPr>
          </a:p>
          <a:p>
            <a:pPr algn="ctr"/>
            <a:endParaRPr lang="nl-NL" sz="1200" i="1">
              <a:solidFill>
                <a:schemeClr val="accent1"/>
              </a:solidFill>
            </a:endParaRPr>
          </a:p>
          <a:p>
            <a:pPr algn="ctr"/>
            <a:r>
              <a:rPr lang="nl-NL" sz="1200" i="1">
                <a:solidFill>
                  <a:schemeClr val="accent1"/>
                </a:solidFill>
              </a:rPr>
              <a:t>Internationale gestandaardiseerde resources &amp; attributen.</a:t>
            </a:r>
          </a:p>
        </p:txBody>
      </p:sp>
      <p:grpSp>
        <p:nvGrpSpPr>
          <p:cNvPr id="51" name="!!FHIRR4">
            <a:extLst>
              <a:ext uri="{FF2B5EF4-FFF2-40B4-BE49-F238E27FC236}">
                <a16:creationId xmlns:a16="http://schemas.microsoft.com/office/drawing/2014/main" id="{E8A55D29-C143-4A8F-9F93-2F4F31A5E0B0}"/>
              </a:ext>
            </a:extLst>
          </p:cNvPr>
          <p:cNvGrpSpPr/>
          <p:nvPr/>
        </p:nvGrpSpPr>
        <p:grpSpPr>
          <a:xfrm>
            <a:off x="4797727" y="8477152"/>
            <a:ext cx="6064452" cy="493349"/>
            <a:chOff x="5923" y="1187111"/>
            <a:chExt cx="6064452" cy="493349"/>
          </a:xfrm>
        </p:grpSpPr>
        <p:sp>
          <p:nvSpPr>
            <p:cNvPr id="52" name="Rechthoek: afgeronde hoeken 51">
              <a:extLst>
                <a:ext uri="{FF2B5EF4-FFF2-40B4-BE49-F238E27FC236}">
                  <a16:creationId xmlns:a16="http://schemas.microsoft.com/office/drawing/2014/main" id="{800AE3F6-AF19-4492-B88B-6C8FE9309099}"/>
                </a:ext>
              </a:extLst>
            </p:cNvPr>
            <p:cNvSpPr/>
            <p:nvPr/>
          </p:nvSpPr>
          <p:spPr>
            <a:xfrm>
              <a:off x="5923" y="1187111"/>
              <a:ext cx="6064452" cy="493349"/>
            </a:xfrm>
            <a:prstGeom prst="roundRect">
              <a:avLst>
                <a:gd name="adj" fmla="val 10000"/>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lt1"/>
            </a:fontRef>
          </p:style>
        </p:sp>
        <p:sp>
          <p:nvSpPr>
            <p:cNvPr id="53" name="Rechthoek: afgeronde hoeken 4">
              <a:extLst>
                <a:ext uri="{FF2B5EF4-FFF2-40B4-BE49-F238E27FC236}">
                  <a16:creationId xmlns:a16="http://schemas.microsoft.com/office/drawing/2014/main" id="{398252F7-7337-487D-91C2-54E73908B755}"/>
                </a:ext>
              </a:extLst>
            </p:cNvPr>
            <p:cNvSpPr txBox="1"/>
            <p:nvPr/>
          </p:nvSpPr>
          <p:spPr>
            <a:xfrm>
              <a:off x="20373" y="1201561"/>
              <a:ext cx="6035552"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FHIR R 4</a:t>
              </a:r>
            </a:p>
          </p:txBody>
        </p:sp>
      </p:grpSp>
    </p:spTree>
    <p:extLst>
      <p:ext uri="{BB962C8B-B14F-4D97-AF65-F5344CB8AC3E}">
        <p14:creationId xmlns:p14="http://schemas.microsoft.com/office/powerpoint/2010/main" val="2913919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9B2530FD-C05E-4274-B1BF-F4757A6A00F8}"/>
              </a:ext>
            </a:extLst>
          </p:cNvPr>
          <p:cNvSpPr>
            <a:spLocks noGrp="1"/>
          </p:cNvSpPr>
          <p:nvPr>
            <p:ph type="sldNum" sz="quarter" idx="12"/>
          </p:nvPr>
        </p:nvSpPr>
        <p:spPr/>
        <p:txBody>
          <a:bodyPr/>
          <a:lstStyle/>
          <a:p>
            <a:fld id="{2B7321B6-F390-44B6-8078-A18221B29AEA}" type="slidenum">
              <a:rPr lang="nl-NL" smtClean="0"/>
              <a:pPr/>
              <a:t>16</a:t>
            </a:fld>
            <a:endParaRPr lang="nl-NL"/>
          </a:p>
        </p:txBody>
      </p:sp>
      <p:sp>
        <p:nvSpPr>
          <p:cNvPr id="4" name="Tijdelijke aanduiding voor tekst 3">
            <a:extLst>
              <a:ext uri="{FF2B5EF4-FFF2-40B4-BE49-F238E27FC236}">
                <a16:creationId xmlns:a16="http://schemas.microsoft.com/office/drawing/2014/main" id="{178C7407-00D3-4BF3-B8AE-6F3D2E4D77E9}"/>
              </a:ext>
            </a:extLst>
          </p:cNvPr>
          <p:cNvSpPr>
            <a:spLocks noGrp="1"/>
          </p:cNvSpPr>
          <p:nvPr>
            <p:ph type="body" sz="quarter" idx="14"/>
          </p:nvPr>
        </p:nvSpPr>
        <p:spPr>
          <a:xfrm>
            <a:off x="4320000" y="594341"/>
            <a:ext cx="6549168" cy="615553"/>
          </a:xfrm>
        </p:spPr>
        <p:txBody>
          <a:bodyPr/>
          <a:lstStyle/>
          <a:p>
            <a:r>
              <a:rPr lang="nl-NL"/>
              <a:t>Eén gestandaardiseerde taal op basis van FHIR R4</a:t>
            </a:r>
          </a:p>
        </p:txBody>
      </p:sp>
      <p:sp>
        <p:nvSpPr>
          <p:cNvPr id="5" name="Titel 4">
            <a:extLst>
              <a:ext uri="{FF2B5EF4-FFF2-40B4-BE49-F238E27FC236}">
                <a16:creationId xmlns:a16="http://schemas.microsoft.com/office/drawing/2014/main" id="{BC634B1E-1AAD-458F-91BA-76F3B1B99C1C}"/>
              </a:ext>
            </a:extLst>
          </p:cNvPr>
          <p:cNvSpPr>
            <a:spLocks noGrp="1"/>
          </p:cNvSpPr>
          <p:nvPr>
            <p:ph type="title"/>
          </p:nvPr>
        </p:nvSpPr>
        <p:spPr>
          <a:xfrm>
            <a:off x="575220" y="475875"/>
            <a:ext cx="3044280" cy="428002"/>
          </a:xfrm>
        </p:spPr>
        <p:txBody>
          <a:bodyPr/>
          <a:lstStyle/>
          <a:p>
            <a:r>
              <a:rPr lang="nl-NL" sz="2800"/>
              <a:t>Eén (Koppel)taal</a:t>
            </a:r>
          </a:p>
        </p:txBody>
      </p:sp>
      <p:grpSp>
        <p:nvGrpSpPr>
          <p:cNvPr id="58" name="Groep 57">
            <a:extLst>
              <a:ext uri="{FF2B5EF4-FFF2-40B4-BE49-F238E27FC236}">
                <a16:creationId xmlns:a16="http://schemas.microsoft.com/office/drawing/2014/main" id="{A40E0BAB-1A1E-4BF7-8AEE-B7253D95752D}"/>
              </a:ext>
            </a:extLst>
          </p:cNvPr>
          <p:cNvGrpSpPr/>
          <p:nvPr/>
        </p:nvGrpSpPr>
        <p:grpSpPr>
          <a:xfrm>
            <a:off x="-4119697" y="1956447"/>
            <a:ext cx="2100278" cy="1979861"/>
            <a:chOff x="421823" y="1945871"/>
            <a:chExt cx="2100278" cy="1979861"/>
          </a:xfrm>
        </p:grpSpPr>
        <p:sp>
          <p:nvSpPr>
            <p:cNvPr id="14" name="Rechthoek 13">
              <a:extLst>
                <a:ext uri="{FF2B5EF4-FFF2-40B4-BE49-F238E27FC236}">
                  <a16:creationId xmlns:a16="http://schemas.microsoft.com/office/drawing/2014/main" id="{A98D362D-55A9-428D-BF11-606E193E65C8}"/>
                </a:ext>
              </a:extLst>
            </p:cNvPr>
            <p:cNvSpPr/>
            <p:nvPr/>
          </p:nvSpPr>
          <p:spPr>
            <a:xfrm>
              <a:off x="1603128" y="2435344"/>
              <a:ext cx="918973" cy="1490388"/>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Patiënt</a:t>
              </a:r>
            </a:p>
          </p:txBody>
        </p:sp>
        <p:sp>
          <p:nvSpPr>
            <p:cNvPr id="20" name="Rechthoek: afgeronde hoeken 19">
              <a:extLst>
                <a:ext uri="{FF2B5EF4-FFF2-40B4-BE49-F238E27FC236}">
                  <a16:creationId xmlns:a16="http://schemas.microsoft.com/office/drawing/2014/main" id="{3EE529A2-1C56-45BA-AEDF-6313506BF7D6}"/>
                </a:ext>
              </a:extLst>
            </p:cNvPr>
            <p:cNvSpPr/>
            <p:nvPr/>
          </p:nvSpPr>
          <p:spPr>
            <a:xfrm>
              <a:off x="421823" y="1945871"/>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FHIR R 4 Resource</a:t>
              </a:r>
            </a:p>
          </p:txBody>
        </p:sp>
        <p:cxnSp>
          <p:nvCxnSpPr>
            <p:cNvPr id="24" name="Verbindingslijn: gekromd 23">
              <a:extLst>
                <a:ext uri="{FF2B5EF4-FFF2-40B4-BE49-F238E27FC236}">
                  <a16:creationId xmlns:a16="http://schemas.microsoft.com/office/drawing/2014/main" id="{8A8CBAA8-C0CE-4B26-888F-1979818BF7EA}"/>
                </a:ext>
              </a:extLst>
            </p:cNvPr>
            <p:cNvCxnSpPr>
              <a:cxnSpLocks/>
              <a:stCxn id="20" idx="2"/>
            </p:cNvCxnSpPr>
            <p:nvPr/>
          </p:nvCxnSpPr>
          <p:spPr>
            <a:xfrm rot="16200000" flipH="1">
              <a:off x="1097904" y="2059222"/>
              <a:ext cx="380833" cy="629618"/>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7" name="Groep 56">
            <a:extLst>
              <a:ext uri="{FF2B5EF4-FFF2-40B4-BE49-F238E27FC236}">
                <a16:creationId xmlns:a16="http://schemas.microsoft.com/office/drawing/2014/main" id="{3DE198E9-34F6-45D3-B7E1-8C80930AE89F}"/>
              </a:ext>
            </a:extLst>
          </p:cNvPr>
          <p:cNvGrpSpPr/>
          <p:nvPr/>
        </p:nvGrpSpPr>
        <p:grpSpPr>
          <a:xfrm>
            <a:off x="-2977947" y="2220987"/>
            <a:ext cx="2579689" cy="1588654"/>
            <a:chOff x="1525199" y="2183615"/>
            <a:chExt cx="2579689" cy="1588654"/>
          </a:xfrm>
        </p:grpSpPr>
        <p:sp>
          <p:nvSpPr>
            <p:cNvPr id="21" name="Rechthoek: afgeronde hoeken 20">
              <a:extLst>
                <a:ext uri="{FF2B5EF4-FFF2-40B4-BE49-F238E27FC236}">
                  <a16:creationId xmlns:a16="http://schemas.microsoft.com/office/drawing/2014/main" id="{CD9512BB-F353-45FD-A46D-5722A7CD4A09}"/>
                </a:ext>
              </a:extLst>
            </p:cNvPr>
            <p:cNvSpPr/>
            <p:nvPr/>
          </p:nvSpPr>
          <p:spPr>
            <a:xfrm>
              <a:off x="3001512" y="2183615"/>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FHIR R 4 attribuut</a:t>
              </a:r>
            </a:p>
          </p:txBody>
        </p:sp>
        <p:sp>
          <p:nvSpPr>
            <p:cNvPr id="15" name="Rechthoek 14">
              <a:extLst>
                <a:ext uri="{FF2B5EF4-FFF2-40B4-BE49-F238E27FC236}">
                  <a16:creationId xmlns:a16="http://schemas.microsoft.com/office/drawing/2014/main" id="{BA6EF3D5-55FD-459D-BEE7-23D6E83FB7CD}"/>
                </a:ext>
              </a:extLst>
            </p:cNvPr>
            <p:cNvSpPr/>
            <p:nvPr/>
          </p:nvSpPr>
          <p:spPr>
            <a:xfrm>
              <a:off x="1525199" y="2660872"/>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16" name="Rechthoek 15">
              <a:extLst>
                <a:ext uri="{FF2B5EF4-FFF2-40B4-BE49-F238E27FC236}">
                  <a16:creationId xmlns:a16="http://schemas.microsoft.com/office/drawing/2014/main" id="{2ECC4D77-5636-47E7-A3C8-07DB395B3CF7}"/>
                </a:ext>
              </a:extLst>
            </p:cNvPr>
            <p:cNvSpPr/>
            <p:nvPr/>
          </p:nvSpPr>
          <p:spPr>
            <a:xfrm>
              <a:off x="1525199" y="288508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17" name="Rechthoek 16">
              <a:extLst>
                <a:ext uri="{FF2B5EF4-FFF2-40B4-BE49-F238E27FC236}">
                  <a16:creationId xmlns:a16="http://schemas.microsoft.com/office/drawing/2014/main" id="{C1996EA0-6D16-4DE9-8A3A-8CFF6E2FF06D}"/>
                </a:ext>
              </a:extLst>
            </p:cNvPr>
            <p:cNvSpPr/>
            <p:nvPr/>
          </p:nvSpPr>
          <p:spPr>
            <a:xfrm>
              <a:off x="1525199" y="311936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18" name="Rechthoek 17">
              <a:extLst>
                <a:ext uri="{FF2B5EF4-FFF2-40B4-BE49-F238E27FC236}">
                  <a16:creationId xmlns:a16="http://schemas.microsoft.com/office/drawing/2014/main" id="{76102ACE-A4B2-4E9D-A949-521773C8241F}"/>
                </a:ext>
              </a:extLst>
            </p:cNvPr>
            <p:cNvSpPr/>
            <p:nvPr/>
          </p:nvSpPr>
          <p:spPr>
            <a:xfrm>
              <a:off x="1525199" y="3353650"/>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19" name="Rechthoek 18">
              <a:extLst>
                <a:ext uri="{FF2B5EF4-FFF2-40B4-BE49-F238E27FC236}">
                  <a16:creationId xmlns:a16="http://schemas.microsoft.com/office/drawing/2014/main" id="{7EC24BA1-4617-494C-8E78-3B018FFC5490}"/>
                </a:ext>
              </a:extLst>
            </p:cNvPr>
            <p:cNvSpPr/>
            <p:nvPr/>
          </p:nvSpPr>
          <p:spPr>
            <a:xfrm>
              <a:off x="1525199" y="3582086"/>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Email adres</a:t>
              </a:r>
              <a:endParaRPr lang="nl-NL" sz="1000">
                <a:solidFill>
                  <a:schemeClr val="tx1">
                    <a:lumMod val="85000"/>
                    <a:lumOff val="15000"/>
                  </a:schemeClr>
                </a:solidFill>
              </a:endParaRPr>
            </a:p>
          </p:txBody>
        </p:sp>
        <p:cxnSp>
          <p:nvCxnSpPr>
            <p:cNvPr id="28" name="Verbindingslijn: gekromd 27">
              <a:extLst>
                <a:ext uri="{FF2B5EF4-FFF2-40B4-BE49-F238E27FC236}">
                  <a16:creationId xmlns:a16="http://schemas.microsoft.com/office/drawing/2014/main" id="{AE27F8A0-24F1-42A4-90F1-BBC859EFA255}"/>
                </a:ext>
              </a:extLst>
            </p:cNvPr>
            <p:cNvCxnSpPr>
              <a:cxnSpLocks/>
              <a:stCxn id="21" idx="2"/>
              <a:endCxn id="15" idx="3"/>
            </p:cNvCxnSpPr>
            <p:nvPr/>
          </p:nvCxnSpPr>
          <p:spPr>
            <a:xfrm rot="5400000">
              <a:off x="2898381" y="2101144"/>
              <a:ext cx="334605"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1" name="Verbindingslijn: gekromd 30">
              <a:extLst>
                <a:ext uri="{FF2B5EF4-FFF2-40B4-BE49-F238E27FC236}">
                  <a16:creationId xmlns:a16="http://schemas.microsoft.com/office/drawing/2014/main" id="{4358EDDC-3994-4D8A-9B12-92AAE5782743}"/>
                </a:ext>
              </a:extLst>
            </p:cNvPr>
            <p:cNvCxnSpPr>
              <a:cxnSpLocks/>
              <a:stCxn id="21" idx="2"/>
              <a:endCxn id="16" idx="3"/>
            </p:cNvCxnSpPr>
            <p:nvPr/>
          </p:nvCxnSpPr>
          <p:spPr>
            <a:xfrm rot="5400000">
              <a:off x="2786275" y="2213250"/>
              <a:ext cx="558816"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4" name="Verbindingslijn: gekromd 33">
              <a:extLst>
                <a:ext uri="{FF2B5EF4-FFF2-40B4-BE49-F238E27FC236}">
                  <a16:creationId xmlns:a16="http://schemas.microsoft.com/office/drawing/2014/main" id="{C2F0218D-D123-420B-AE12-10B2F3211053}"/>
                </a:ext>
              </a:extLst>
            </p:cNvPr>
            <p:cNvCxnSpPr>
              <a:cxnSpLocks/>
              <a:stCxn id="21" idx="2"/>
              <a:endCxn id="17" idx="3"/>
            </p:cNvCxnSpPr>
            <p:nvPr/>
          </p:nvCxnSpPr>
          <p:spPr>
            <a:xfrm rot="5400000">
              <a:off x="2669133" y="2330392"/>
              <a:ext cx="793100"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7" name="Verbindingslijn: gekromd 36">
              <a:extLst>
                <a:ext uri="{FF2B5EF4-FFF2-40B4-BE49-F238E27FC236}">
                  <a16:creationId xmlns:a16="http://schemas.microsoft.com/office/drawing/2014/main" id="{4EA78923-432D-4991-B5B3-2C7E1C327BB0}"/>
                </a:ext>
              </a:extLst>
            </p:cNvPr>
            <p:cNvCxnSpPr>
              <a:cxnSpLocks/>
              <a:stCxn id="21" idx="2"/>
              <a:endCxn id="18" idx="3"/>
            </p:cNvCxnSpPr>
            <p:nvPr/>
          </p:nvCxnSpPr>
          <p:spPr>
            <a:xfrm rot="5400000">
              <a:off x="2551992" y="2447533"/>
              <a:ext cx="1027383"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40" name="Verbindingslijn: gekromd 39">
              <a:extLst>
                <a:ext uri="{FF2B5EF4-FFF2-40B4-BE49-F238E27FC236}">
                  <a16:creationId xmlns:a16="http://schemas.microsoft.com/office/drawing/2014/main" id="{8A5630AD-1BFB-477C-96AC-5B4F1F06EEC5}"/>
                </a:ext>
              </a:extLst>
            </p:cNvPr>
            <p:cNvCxnSpPr>
              <a:cxnSpLocks/>
              <a:stCxn id="21" idx="2"/>
              <a:endCxn id="19" idx="3"/>
            </p:cNvCxnSpPr>
            <p:nvPr/>
          </p:nvCxnSpPr>
          <p:spPr>
            <a:xfrm rot="5400000">
              <a:off x="2437774" y="2561751"/>
              <a:ext cx="1255819"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9" name="Groep 58">
            <a:extLst>
              <a:ext uri="{FF2B5EF4-FFF2-40B4-BE49-F238E27FC236}">
                <a16:creationId xmlns:a16="http://schemas.microsoft.com/office/drawing/2014/main" id="{137B6487-276C-4EC3-9FD6-BB6C2E478680}"/>
              </a:ext>
            </a:extLst>
          </p:cNvPr>
          <p:cNvGrpSpPr/>
          <p:nvPr/>
        </p:nvGrpSpPr>
        <p:grpSpPr>
          <a:xfrm>
            <a:off x="-4387814" y="3486115"/>
            <a:ext cx="1409867" cy="709248"/>
            <a:chOff x="-4158071" y="4005182"/>
            <a:chExt cx="1409867" cy="709248"/>
          </a:xfrm>
        </p:grpSpPr>
        <p:sp>
          <p:nvSpPr>
            <p:cNvPr id="22" name="Rechthoek: afgeronde hoeken 21">
              <a:extLst>
                <a:ext uri="{FF2B5EF4-FFF2-40B4-BE49-F238E27FC236}">
                  <a16:creationId xmlns:a16="http://schemas.microsoft.com/office/drawing/2014/main" id="{0AFEEB90-97D5-47CA-865B-D13CA7421809}"/>
                </a:ext>
              </a:extLst>
            </p:cNvPr>
            <p:cNvSpPr/>
            <p:nvPr/>
          </p:nvSpPr>
          <p:spPr>
            <a:xfrm>
              <a:off x="-4158071" y="4422656"/>
              <a:ext cx="1180124" cy="29177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NL </a:t>
              </a:r>
              <a:r>
                <a:rPr lang="nl-NL" sz="800" err="1">
                  <a:solidFill>
                    <a:schemeClr val="accent1"/>
                  </a:solidFill>
                </a:rPr>
                <a:t>core</a:t>
              </a:r>
              <a:r>
                <a:rPr lang="nl-NL" sz="800">
                  <a:solidFill>
                    <a:schemeClr val="accent1"/>
                  </a:solidFill>
                </a:rPr>
                <a:t> uitbreiding binnen een attribuut</a:t>
              </a:r>
            </a:p>
          </p:txBody>
        </p:sp>
        <p:cxnSp>
          <p:nvCxnSpPr>
            <p:cNvPr id="44" name="Verbindingslijn: gekromd 43">
              <a:extLst>
                <a:ext uri="{FF2B5EF4-FFF2-40B4-BE49-F238E27FC236}">
                  <a16:creationId xmlns:a16="http://schemas.microsoft.com/office/drawing/2014/main" id="{88FDE48F-35BE-484F-A2B3-2F05D9363D6A}"/>
                </a:ext>
              </a:extLst>
            </p:cNvPr>
            <p:cNvCxnSpPr>
              <a:cxnSpLocks/>
              <a:stCxn id="22" idx="0"/>
              <a:endCxn id="18" idx="1"/>
            </p:cNvCxnSpPr>
            <p:nvPr/>
          </p:nvCxnSpPr>
          <p:spPr>
            <a:xfrm rot="5400000" flipH="1" flipV="1">
              <a:off x="-3366844" y="3804017"/>
              <a:ext cx="417475" cy="81980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6" name="Groep 55">
            <a:extLst>
              <a:ext uri="{FF2B5EF4-FFF2-40B4-BE49-F238E27FC236}">
                <a16:creationId xmlns:a16="http://schemas.microsoft.com/office/drawing/2014/main" id="{702B722B-7CAC-421E-9A9C-5C380B712B60}"/>
              </a:ext>
            </a:extLst>
          </p:cNvPr>
          <p:cNvGrpSpPr/>
          <p:nvPr/>
        </p:nvGrpSpPr>
        <p:grpSpPr>
          <a:xfrm>
            <a:off x="-2478904" y="1632979"/>
            <a:ext cx="1802942" cy="812940"/>
            <a:chOff x="-2476741" y="1764686"/>
            <a:chExt cx="1802942" cy="812940"/>
          </a:xfrm>
        </p:grpSpPr>
        <p:sp>
          <p:nvSpPr>
            <p:cNvPr id="47" name="Rechthoek: afgeronde hoeken 46">
              <a:extLst>
                <a:ext uri="{FF2B5EF4-FFF2-40B4-BE49-F238E27FC236}">
                  <a16:creationId xmlns:a16="http://schemas.microsoft.com/office/drawing/2014/main" id="{EE18BAA4-AAC8-4CA9-A0CD-976D453E4EDE}"/>
                </a:ext>
              </a:extLst>
            </p:cNvPr>
            <p:cNvSpPr/>
            <p:nvPr/>
          </p:nvSpPr>
          <p:spPr>
            <a:xfrm>
              <a:off x="-1777175" y="1764686"/>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Een Koppeltaal 2.0 selectie</a:t>
              </a:r>
            </a:p>
          </p:txBody>
        </p:sp>
        <p:cxnSp>
          <p:nvCxnSpPr>
            <p:cNvPr id="54" name="Verbindingslijn: gekromd 53">
              <a:extLst>
                <a:ext uri="{FF2B5EF4-FFF2-40B4-BE49-F238E27FC236}">
                  <a16:creationId xmlns:a16="http://schemas.microsoft.com/office/drawing/2014/main" id="{B2A9801C-C134-4EAF-ABE3-DFC74EE90858}"/>
                </a:ext>
              </a:extLst>
            </p:cNvPr>
            <p:cNvCxnSpPr>
              <a:cxnSpLocks/>
              <a:stCxn id="47" idx="1"/>
              <a:endCxn id="14" idx="0"/>
            </p:cNvCxnSpPr>
            <p:nvPr/>
          </p:nvCxnSpPr>
          <p:spPr>
            <a:xfrm rot="10800000" flipV="1">
              <a:off x="-2476741" y="1883557"/>
              <a:ext cx="699567" cy="694069"/>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64" name="Groep 63">
            <a:extLst>
              <a:ext uri="{FF2B5EF4-FFF2-40B4-BE49-F238E27FC236}">
                <a16:creationId xmlns:a16="http://schemas.microsoft.com/office/drawing/2014/main" id="{9AFC84AE-ACDF-49ED-B05D-8E4686799234}"/>
              </a:ext>
            </a:extLst>
          </p:cNvPr>
          <p:cNvGrpSpPr/>
          <p:nvPr/>
        </p:nvGrpSpPr>
        <p:grpSpPr>
          <a:xfrm>
            <a:off x="-3254735" y="3936308"/>
            <a:ext cx="2393221" cy="1876762"/>
            <a:chOff x="-3254735" y="3936308"/>
            <a:chExt cx="2393221" cy="1876762"/>
          </a:xfrm>
        </p:grpSpPr>
        <p:grpSp>
          <p:nvGrpSpPr>
            <p:cNvPr id="30" name="Groep 29">
              <a:extLst>
                <a:ext uri="{FF2B5EF4-FFF2-40B4-BE49-F238E27FC236}">
                  <a16:creationId xmlns:a16="http://schemas.microsoft.com/office/drawing/2014/main" id="{9227F654-02A6-42E3-A441-B417B342114B}"/>
                </a:ext>
              </a:extLst>
            </p:cNvPr>
            <p:cNvGrpSpPr/>
            <p:nvPr/>
          </p:nvGrpSpPr>
          <p:grpSpPr>
            <a:xfrm>
              <a:off x="-1914480" y="4322682"/>
              <a:ext cx="1052966" cy="1490388"/>
              <a:chOff x="4192786" y="1623028"/>
              <a:chExt cx="1052966" cy="1433673"/>
            </a:xfrm>
            <a:effectLst>
              <a:outerShdw blurRad="50800" dist="38100" dir="2700000" algn="tl" rotWithShape="0">
                <a:prstClr val="black">
                  <a:alpha val="40000"/>
                </a:prstClr>
              </a:outerShdw>
            </a:effectLst>
          </p:grpSpPr>
          <p:sp>
            <p:nvSpPr>
              <p:cNvPr id="32" name="Rechthoek 31">
                <a:extLst>
                  <a:ext uri="{FF2B5EF4-FFF2-40B4-BE49-F238E27FC236}">
                    <a16:creationId xmlns:a16="http://schemas.microsoft.com/office/drawing/2014/main" id="{D7F87FAA-0694-4246-A1BD-C1EC12B5A9E0}"/>
                  </a:ext>
                </a:extLst>
              </p:cNvPr>
              <p:cNvSpPr/>
              <p:nvPr/>
            </p:nvSpPr>
            <p:spPr>
              <a:xfrm>
                <a:off x="4270715" y="1623028"/>
                <a:ext cx="918973" cy="1433673"/>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a:t>
                </a:r>
              </a:p>
            </p:txBody>
          </p:sp>
          <p:sp>
            <p:nvSpPr>
              <p:cNvPr id="33" name="Rechthoek 32">
                <a:extLst>
                  <a:ext uri="{FF2B5EF4-FFF2-40B4-BE49-F238E27FC236}">
                    <a16:creationId xmlns:a16="http://schemas.microsoft.com/office/drawing/2014/main" id="{39A3E269-B832-4B20-A775-84A346895085}"/>
                  </a:ext>
                </a:extLst>
              </p:cNvPr>
              <p:cNvSpPr/>
              <p:nvPr/>
            </p:nvSpPr>
            <p:spPr>
              <a:xfrm>
                <a:off x="4192786" y="1839974"/>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5" name="Rechthoek 34">
                <a:extLst>
                  <a:ext uri="{FF2B5EF4-FFF2-40B4-BE49-F238E27FC236}">
                    <a16:creationId xmlns:a16="http://schemas.microsoft.com/office/drawing/2014/main" id="{4D1E6534-9A04-43B1-B24C-8F92EB2A660B}"/>
                  </a:ext>
                </a:extLst>
              </p:cNvPr>
              <p:cNvSpPr/>
              <p:nvPr/>
            </p:nvSpPr>
            <p:spPr>
              <a:xfrm>
                <a:off x="4192786" y="2055653"/>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6" name="Rechthoek 35">
                <a:extLst>
                  <a:ext uri="{FF2B5EF4-FFF2-40B4-BE49-F238E27FC236}">
                    <a16:creationId xmlns:a16="http://schemas.microsoft.com/office/drawing/2014/main" id="{C8559C0C-6BE4-468D-9043-A55035D0B492}"/>
                  </a:ext>
                </a:extLst>
              </p:cNvPr>
              <p:cNvSpPr/>
              <p:nvPr/>
            </p:nvSpPr>
            <p:spPr>
              <a:xfrm>
                <a:off x="4192786" y="2281021"/>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8" name="Rechthoek 37">
                <a:extLst>
                  <a:ext uri="{FF2B5EF4-FFF2-40B4-BE49-F238E27FC236}">
                    <a16:creationId xmlns:a16="http://schemas.microsoft.com/office/drawing/2014/main" id="{D6B89420-6ED6-4629-8521-B29B76EFB61A}"/>
                  </a:ext>
                </a:extLst>
              </p:cNvPr>
              <p:cNvSpPr/>
              <p:nvPr/>
            </p:nvSpPr>
            <p:spPr>
              <a:xfrm>
                <a:off x="4192786" y="2506389"/>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9" name="Rechthoek 38">
                <a:extLst>
                  <a:ext uri="{FF2B5EF4-FFF2-40B4-BE49-F238E27FC236}">
                    <a16:creationId xmlns:a16="http://schemas.microsoft.com/office/drawing/2014/main" id="{71B197DE-AFEA-4BBD-92F6-A2752540CE0E}"/>
                  </a:ext>
                </a:extLst>
              </p:cNvPr>
              <p:cNvSpPr/>
              <p:nvPr/>
            </p:nvSpPr>
            <p:spPr>
              <a:xfrm>
                <a:off x="4192786" y="2726132"/>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grpSp>
        <p:cxnSp>
          <p:nvCxnSpPr>
            <p:cNvPr id="41" name="Verbindingslijn: gekromd 40">
              <a:extLst>
                <a:ext uri="{FF2B5EF4-FFF2-40B4-BE49-F238E27FC236}">
                  <a16:creationId xmlns:a16="http://schemas.microsoft.com/office/drawing/2014/main" id="{C3A93111-C445-4C19-9720-CC43910D8EFB}"/>
                </a:ext>
              </a:extLst>
            </p:cNvPr>
            <p:cNvCxnSpPr>
              <a:cxnSpLocks/>
              <a:stCxn id="14" idx="2"/>
            </p:cNvCxnSpPr>
            <p:nvPr/>
          </p:nvCxnSpPr>
          <p:spPr>
            <a:xfrm rot="16200000" flipH="1">
              <a:off x="-2388974" y="3846377"/>
              <a:ext cx="462492" cy="642354"/>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sp>
          <p:nvSpPr>
            <p:cNvPr id="42" name="Rechthoek: afgeronde hoeken 41">
              <a:extLst>
                <a:ext uri="{FF2B5EF4-FFF2-40B4-BE49-F238E27FC236}">
                  <a16:creationId xmlns:a16="http://schemas.microsoft.com/office/drawing/2014/main" id="{2472DF52-3C88-488E-A9F7-CBAA5CA3AFD2}"/>
                </a:ext>
              </a:extLst>
            </p:cNvPr>
            <p:cNvSpPr/>
            <p:nvPr/>
          </p:nvSpPr>
          <p:spPr>
            <a:xfrm>
              <a:off x="-3254735" y="4472322"/>
              <a:ext cx="1180124" cy="29177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Relatie met andere resource(s)</a:t>
              </a:r>
            </a:p>
          </p:txBody>
        </p:sp>
      </p:grpSp>
      <p:sp>
        <p:nvSpPr>
          <p:cNvPr id="12" name="!!KTprofcomment">
            <a:extLst>
              <a:ext uri="{FF2B5EF4-FFF2-40B4-BE49-F238E27FC236}">
                <a16:creationId xmlns:a16="http://schemas.microsoft.com/office/drawing/2014/main" id="{656C6183-36D2-47D3-B749-2B3EAE3AFB85}"/>
              </a:ext>
            </a:extLst>
          </p:cNvPr>
          <p:cNvSpPr/>
          <p:nvPr/>
        </p:nvSpPr>
        <p:spPr>
          <a:xfrm>
            <a:off x="8994648" y="9216214"/>
            <a:ext cx="1874520" cy="2828544"/>
          </a:xfrm>
          <a:prstGeom prst="rect">
            <a:avLst/>
          </a:prstGeom>
          <a:noFill/>
          <a:ln>
            <a:solidFill>
              <a:srgbClr val="51398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200">
                <a:solidFill>
                  <a:schemeClr val="accent1"/>
                </a:solidFill>
              </a:rPr>
              <a:t>Koppeltaal 2.0 profiel</a:t>
            </a:r>
          </a:p>
          <a:p>
            <a:pPr algn="ctr"/>
            <a:endParaRPr lang="nl-NL" sz="1200">
              <a:solidFill>
                <a:schemeClr val="accent1"/>
              </a:solidFill>
            </a:endParaRPr>
          </a:p>
          <a:p>
            <a:pPr algn="ctr"/>
            <a:endParaRPr lang="nl-NL" sz="1200">
              <a:solidFill>
                <a:schemeClr val="accent1"/>
              </a:solidFill>
            </a:endParaRPr>
          </a:p>
          <a:p>
            <a:pPr algn="ctr"/>
            <a:endParaRPr lang="nl-NL" sz="1200">
              <a:solidFill>
                <a:schemeClr val="accent1"/>
              </a:solidFill>
            </a:endParaRPr>
          </a:p>
          <a:p>
            <a:pPr algn="ctr"/>
            <a:endParaRPr lang="nl-NL" sz="1200">
              <a:solidFill>
                <a:schemeClr val="accent1"/>
              </a:solidFill>
            </a:endParaRPr>
          </a:p>
          <a:p>
            <a:pPr algn="ctr"/>
            <a:r>
              <a:rPr lang="nl-NL" sz="1200">
                <a:solidFill>
                  <a:schemeClr val="accent1"/>
                </a:solidFill>
              </a:rPr>
              <a:t>Selectie van internationale + NL resources &amp; attributen + uitbreiding of beperking voor KT toepassing.</a:t>
            </a:r>
          </a:p>
          <a:p>
            <a:pPr algn="ctr"/>
            <a:endParaRPr lang="nl-NL" sz="1200">
              <a:solidFill>
                <a:schemeClr val="accent1"/>
              </a:solidFill>
            </a:endParaRPr>
          </a:p>
        </p:txBody>
      </p:sp>
      <p:grpSp>
        <p:nvGrpSpPr>
          <p:cNvPr id="43" name="!!KTprof">
            <a:extLst>
              <a:ext uri="{FF2B5EF4-FFF2-40B4-BE49-F238E27FC236}">
                <a16:creationId xmlns:a16="http://schemas.microsoft.com/office/drawing/2014/main" id="{78900793-41F8-4973-9197-21C9ABCBA93E}"/>
              </a:ext>
            </a:extLst>
          </p:cNvPr>
          <p:cNvGrpSpPr/>
          <p:nvPr/>
        </p:nvGrpSpPr>
        <p:grpSpPr>
          <a:xfrm>
            <a:off x="6242304" y="7365850"/>
            <a:ext cx="3175299" cy="493349"/>
            <a:chOff x="1450499" y="702"/>
            <a:chExt cx="3175299" cy="493349"/>
          </a:xfrm>
        </p:grpSpPr>
        <p:sp>
          <p:nvSpPr>
            <p:cNvPr id="45" name="Rechthoek: afgeronde hoeken 44">
              <a:extLst>
                <a:ext uri="{FF2B5EF4-FFF2-40B4-BE49-F238E27FC236}">
                  <a16:creationId xmlns:a16="http://schemas.microsoft.com/office/drawing/2014/main" id="{EE775D68-2ED7-4A22-B6A1-CD7437CB8590}"/>
                </a:ext>
              </a:extLst>
            </p:cNvPr>
            <p:cNvSpPr/>
            <p:nvPr/>
          </p:nvSpPr>
          <p:spPr>
            <a:xfrm>
              <a:off x="1450499" y="702"/>
              <a:ext cx="3175299" cy="493349"/>
            </a:xfrm>
            <a:prstGeom prst="roundRect">
              <a:avLst>
                <a:gd name="adj" fmla="val 10000"/>
              </a:avLst>
            </a:prstGeom>
          </p:spPr>
          <p:style>
            <a:lnRef idx="2">
              <a:schemeClr val="lt1">
                <a:hueOff val="0"/>
                <a:satOff val="0"/>
                <a:lumOff val="0"/>
                <a:alphaOff val="0"/>
              </a:schemeClr>
            </a:lnRef>
            <a:fillRef idx="1">
              <a:schemeClr val="accent1">
                <a:alpha val="80000"/>
                <a:hueOff val="0"/>
                <a:satOff val="0"/>
                <a:lumOff val="0"/>
                <a:alphaOff val="0"/>
              </a:schemeClr>
            </a:fillRef>
            <a:effectRef idx="0">
              <a:schemeClr val="accent1">
                <a:alpha val="80000"/>
                <a:hueOff val="0"/>
                <a:satOff val="0"/>
                <a:lumOff val="0"/>
                <a:alphaOff val="0"/>
              </a:schemeClr>
            </a:effectRef>
            <a:fontRef idx="minor">
              <a:schemeClr val="lt1"/>
            </a:fontRef>
          </p:style>
        </p:sp>
        <p:sp>
          <p:nvSpPr>
            <p:cNvPr id="46" name="Rechthoek: afgeronde hoeken 4">
              <a:extLst>
                <a:ext uri="{FF2B5EF4-FFF2-40B4-BE49-F238E27FC236}">
                  <a16:creationId xmlns:a16="http://schemas.microsoft.com/office/drawing/2014/main" id="{AFDA2B55-A2A0-4530-A376-000296144079}"/>
                </a:ext>
              </a:extLst>
            </p:cNvPr>
            <p:cNvSpPr txBox="1"/>
            <p:nvPr/>
          </p:nvSpPr>
          <p:spPr>
            <a:xfrm>
              <a:off x="1464949" y="15152"/>
              <a:ext cx="3146399"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Koppeltaal 2.0 Profiel</a:t>
              </a:r>
            </a:p>
          </p:txBody>
        </p:sp>
      </p:grpSp>
      <p:sp>
        <p:nvSpPr>
          <p:cNvPr id="11" name="!!nlcorecomment">
            <a:extLst>
              <a:ext uri="{FF2B5EF4-FFF2-40B4-BE49-F238E27FC236}">
                <a16:creationId xmlns:a16="http://schemas.microsoft.com/office/drawing/2014/main" id="{EA8FA4F3-AE11-4C37-9018-0A7CD1A1EA93}"/>
              </a:ext>
            </a:extLst>
          </p:cNvPr>
          <p:cNvSpPr/>
          <p:nvPr/>
        </p:nvSpPr>
        <p:spPr>
          <a:xfrm>
            <a:off x="6882384" y="9216214"/>
            <a:ext cx="1956816" cy="2828544"/>
          </a:xfrm>
          <a:prstGeom prst="rect">
            <a:avLst/>
          </a:prstGeom>
          <a:noFill/>
          <a:ln>
            <a:solidFill>
              <a:srgbClr val="67529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400">
                <a:solidFill>
                  <a:schemeClr val="accent1"/>
                </a:solidFill>
              </a:rPr>
              <a:t>En de nl-</a:t>
            </a:r>
            <a:r>
              <a:rPr lang="nl-NL" sz="1400" err="1">
                <a:solidFill>
                  <a:schemeClr val="accent1"/>
                </a:solidFill>
              </a:rPr>
              <a:t>core</a:t>
            </a:r>
            <a:endParaRPr lang="nl-NL" sz="1400">
              <a:solidFill>
                <a:schemeClr val="accent1"/>
              </a:solidFill>
            </a:endParaRPr>
          </a:p>
          <a:p>
            <a:pPr algn="ctr"/>
            <a:endParaRPr lang="nl-NL" sz="1400">
              <a:solidFill>
                <a:schemeClr val="accent1"/>
              </a:solidFill>
            </a:endParaRPr>
          </a:p>
          <a:p>
            <a:pPr algn="ctr"/>
            <a:endParaRPr lang="nl-NL" sz="1200" i="1">
              <a:solidFill>
                <a:schemeClr val="accent1"/>
              </a:solidFill>
            </a:endParaRPr>
          </a:p>
          <a:p>
            <a:pPr algn="ctr"/>
            <a:r>
              <a:rPr lang="nl-NL" sz="1200" i="1">
                <a:solidFill>
                  <a:schemeClr val="accent1"/>
                </a:solidFill>
              </a:rPr>
              <a:t>Niet technische - afspraken voor het standaardiseren van de informatie die wordt gebruikt in het zorgproces</a:t>
            </a:r>
          </a:p>
          <a:p>
            <a:pPr algn="ctr"/>
            <a:endParaRPr lang="nl-NL" sz="1200" i="1">
              <a:solidFill>
                <a:schemeClr val="accent1"/>
              </a:solidFill>
            </a:endParaRPr>
          </a:p>
          <a:p>
            <a:pPr algn="ctr"/>
            <a:endParaRPr lang="nl-NL" sz="1200" i="1">
              <a:solidFill>
                <a:schemeClr val="accent1"/>
              </a:solidFill>
            </a:endParaRPr>
          </a:p>
          <a:p>
            <a:pPr algn="ctr"/>
            <a:r>
              <a:rPr lang="nl-NL" sz="1200" i="1">
                <a:solidFill>
                  <a:schemeClr val="accent1"/>
                </a:solidFill>
              </a:rPr>
              <a:t>Internationale resources &amp; attributen + uitbreiding voor NL toepassing</a:t>
            </a:r>
          </a:p>
          <a:p>
            <a:pPr algn="ctr"/>
            <a:endParaRPr lang="nl-NL" sz="1400">
              <a:solidFill>
                <a:schemeClr val="accent1"/>
              </a:solidFill>
            </a:endParaRPr>
          </a:p>
          <a:p>
            <a:pPr algn="ctr"/>
            <a:r>
              <a:rPr lang="nl-NL" sz="1400">
                <a:solidFill>
                  <a:schemeClr val="accent1"/>
                </a:solidFill>
              </a:rPr>
              <a:t> </a:t>
            </a:r>
          </a:p>
        </p:txBody>
      </p:sp>
      <p:grpSp>
        <p:nvGrpSpPr>
          <p:cNvPr id="48" name="!!nlcore">
            <a:extLst>
              <a:ext uri="{FF2B5EF4-FFF2-40B4-BE49-F238E27FC236}">
                <a16:creationId xmlns:a16="http://schemas.microsoft.com/office/drawing/2014/main" id="{20626C63-9F78-47AC-A638-0DF93E7093C1}"/>
              </a:ext>
            </a:extLst>
          </p:cNvPr>
          <p:cNvGrpSpPr/>
          <p:nvPr/>
        </p:nvGrpSpPr>
        <p:grpSpPr>
          <a:xfrm>
            <a:off x="5480645" y="7921076"/>
            <a:ext cx="4698616" cy="493349"/>
            <a:chOff x="688841" y="593906"/>
            <a:chExt cx="4698616" cy="493349"/>
          </a:xfrm>
        </p:grpSpPr>
        <p:sp>
          <p:nvSpPr>
            <p:cNvPr id="49" name="Rechthoek: afgeronde hoeken 48">
              <a:extLst>
                <a:ext uri="{FF2B5EF4-FFF2-40B4-BE49-F238E27FC236}">
                  <a16:creationId xmlns:a16="http://schemas.microsoft.com/office/drawing/2014/main" id="{9C7D30F4-9E52-4CE0-A1DE-A4FAFFE3920F}"/>
                </a:ext>
              </a:extLst>
            </p:cNvPr>
            <p:cNvSpPr/>
            <p:nvPr/>
          </p:nvSpPr>
          <p:spPr>
            <a:xfrm>
              <a:off x="688841" y="593906"/>
              <a:ext cx="4698616" cy="493349"/>
            </a:xfrm>
            <a:prstGeom prst="roundRect">
              <a:avLst>
                <a:gd name="adj" fmla="val 10000"/>
              </a:avLst>
            </a:prstGeom>
          </p:spPr>
          <p:style>
            <a:lnRef idx="2">
              <a:schemeClr val="lt1">
                <a:hueOff val="0"/>
                <a:satOff val="0"/>
                <a:lumOff val="0"/>
                <a:alphaOff val="0"/>
              </a:schemeClr>
            </a:lnRef>
            <a:fillRef idx="1">
              <a:schemeClr val="accent1">
                <a:alpha val="70000"/>
                <a:hueOff val="0"/>
                <a:satOff val="0"/>
                <a:lumOff val="0"/>
                <a:alphaOff val="0"/>
              </a:schemeClr>
            </a:fillRef>
            <a:effectRef idx="0">
              <a:schemeClr val="accent1">
                <a:alpha val="70000"/>
                <a:hueOff val="0"/>
                <a:satOff val="0"/>
                <a:lumOff val="0"/>
                <a:alphaOff val="0"/>
              </a:schemeClr>
            </a:effectRef>
            <a:fontRef idx="minor">
              <a:schemeClr val="lt1"/>
            </a:fontRef>
          </p:style>
        </p:sp>
        <p:sp>
          <p:nvSpPr>
            <p:cNvPr id="50" name="Rechthoek: afgeronde hoeken 4">
              <a:extLst>
                <a:ext uri="{FF2B5EF4-FFF2-40B4-BE49-F238E27FC236}">
                  <a16:creationId xmlns:a16="http://schemas.microsoft.com/office/drawing/2014/main" id="{F0EC1152-5D01-4725-AFB9-C49CDC56ED71}"/>
                </a:ext>
              </a:extLst>
            </p:cNvPr>
            <p:cNvSpPr txBox="1"/>
            <p:nvPr/>
          </p:nvSpPr>
          <p:spPr>
            <a:xfrm>
              <a:off x="703291" y="608356"/>
              <a:ext cx="4669716"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nl-</a:t>
              </a:r>
              <a:r>
                <a:rPr lang="nl-NL" sz="2200" kern="1200" err="1"/>
                <a:t>core</a:t>
              </a:r>
              <a:r>
                <a:rPr lang="nl-NL" sz="2200" kern="1200"/>
                <a:t> (</a:t>
              </a:r>
              <a:r>
                <a:rPr lang="nl-NL" sz="2200" kern="1200" err="1"/>
                <a:t>ZIBs</a:t>
              </a:r>
              <a:r>
                <a:rPr lang="nl-NL" sz="2200" kern="1200"/>
                <a:t>)</a:t>
              </a:r>
            </a:p>
          </p:txBody>
        </p:sp>
      </p:grpSp>
      <p:sp>
        <p:nvSpPr>
          <p:cNvPr id="10" name="!!FHIRR4comment">
            <a:extLst>
              <a:ext uri="{FF2B5EF4-FFF2-40B4-BE49-F238E27FC236}">
                <a16:creationId xmlns:a16="http://schemas.microsoft.com/office/drawing/2014/main" id="{C5FB6641-BE51-4604-95A6-F6F68E2565EE}"/>
              </a:ext>
            </a:extLst>
          </p:cNvPr>
          <p:cNvSpPr/>
          <p:nvPr/>
        </p:nvSpPr>
        <p:spPr>
          <a:xfrm>
            <a:off x="4612364" y="3254077"/>
            <a:ext cx="1874520" cy="2828544"/>
          </a:xfrm>
          <a:prstGeom prst="rect">
            <a:avLst/>
          </a:prstGeom>
          <a:noFill/>
          <a:ln>
            <a:solidFill>
              <a:srgbClr val="9283B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400">
                <a:solidFill>
                  <a:schemeClr val="accent1"/>
                </a:solidFill>
              </a:rPr>
              <a:t>FHIR R 4 als basis</a:t>
            </a:r>
          </a:p>
          <a:p>
            <a:pPr algn="ctr"/>
            <a:endParaRPr lang="nl-NL" sz="1200" b="1" i="1">
              <a:solidFill>
                <a:schemeClr val="accent1"/>
              </a:solidFill>
            </a:endParaRPr>
          </a:p>
          <a:p>
            <a:pPr algn="ctr"/>
            <a:endParaRPr lang="nl-NL" sz="1200" b="1" i="1">
              <a:solidFill>
                <a:schemeClr val="accent1"/>
              </a:solidFill>
            </a:endParaRPr>
          </a:p>
          <a:p>
            <a:pPr algn="ctr"/>
            <a:r>
              <a:rPr lang="nl-NL" sz="1200" b="1" i="1">
                <a:solidFill>
                  <a:schemeClr val="accent1"/>
                </a:solidFill>
              </a:rPr>
              <a:t>FHIR</a:t>
            </a:r>
            <a:r>
              <a:rPr lang="nl-NL" sz="1200" i="1">
                <a:solidFill>
                  <a:schemeClr val="accent1"/>
                </a:solidFill>
              </a:rPr>
              <a:t> is een </a:t>
            </a:r>
            <a:r>
              <a:rPr lang="nl-NL" sz="1200" b="1" i="1">
                <a:solidFill>
                  <a:schemeClr val="accent1"/>
                </a:solidFill>
              </a:rPr>
              <a:t>HL7</a:t>
            </a:r>
            <a:r>
              <a:rPr lang="nl-NL" sz="1200" i="1">
                <a:solidFill>
                  <a:schemeClr val="accent1"/>
                </a:solidFill>
              </a:rPr>
              <a:t>-standaard om digitaal gegevens uit te wisselen binnen en tussen zorginstellingen</a:t>
            </a:r>
          </a:p>
          <a:p>
            <a:pPr algn="ctr"/>
            <a:endParaRPr lang="nl-NL" sz="1200" i="1">
              <a:solidFill>
                <a:schemeClr val="accent1"/>
              </a:solidFill>
            </a:endParaRPr>
          </a:p>
          <a:p>
            <a:pPr algn="ctr"/>
            <a:endParaRPr lang="nl-NL" sz="1200" i="1">
              <a:solidFill>
                <a:schemeClr val="accent1"/>
              </a:solidFill>
            </a:endParaRPr>
          </a:p>
          <a:p>
            <a:pPr algn="ctr"/>
            <a:r>
              <a:rPr lang="nl-NL" sz="1200" i="1">
                <a:solidFill>
                  <a:schemeClr val="accent1"/>
                </a:solidFill>
              </a:rPr>
              <a:t>Internationale gestandaardiseerde resources &amp; attributen.</a:t>
            </a:r>
          </a:p>
        </p:txBody>
      </p:sp>
      <p:grpSp>
        <p:nvGrpSpPr>
          <p:cNvPr id="51" name="!!FHIRR4">
            <a:extLst>
              <a:ext uri="{FF2B5EF4-FFF2-40B4-BE49-F238E27FC236}">
                <a16:creationId xmlns:a16="http://schemas.microsoft.com/office/drawing/2014/main" id="{E8A55D29-C143-4A8F-9F93-2F4F31A5E0B0}"/>
              </a:ext>
            </a:extLst>
          </p:cNvPr>
          <p:cNvGrpSpPr/>
          <p:nvPr/>
        </p:nvGrpSpPr>
        <p:grpSpPr>
          <a:xfrm>
            <a:off x="4562358" y="2515015"/>
            <a:ext cx="6064452" cy="493349"/>
            <a:chOff x="5923" y="1187111"/>
            <a:chExt cx="6064452" cy="493349"/>
          </a:xfrm>
        </p:grpSpPr>
        <p:sp>
          <p:nvSpPr>
            <p:cNvPr id="52" name="Rechthoek: afgeronde hoeken 51">
              <a:extLst>
                <a:ext uri="{FF2B5EF4-FFF2-40B4-BE49-F238E27FC236}">
                  <a16:creationId xmlns:a16="http://schemas.microsoft.com/office/drawing/2014/main" id="{800AE3F6-AF19-4492-B88B-6C8FE9309099}"/>
                </a:ext>
              </a:extLst>
            </p:cNvPr>
            <p:cNvSpPr/>
            <p:nvPr/>
          </p:nvSpPr>
          <p:spPr>
            <a:xfrm>
              <a:off x="5923" y="1187111"/>
              <a:ext cx="6064452" cy="493349"/>
            </a:xfrm>
            <a:prstGeom prst="roundRect">
              <a:avLst>
                <a:gd name="adj" fmla="val 10000"/>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lt1"/>
            </a:fontRef>
          </p:style>
        </p:sp>
        <p:sp>
          <p:nvSpPr>
            <p:cNvPr id="53" name="Rechthoek: a">
              <a:extLst>
                <a:ext uri="{FF2B5EF4-FFF2-40B4-BE49-F238E27FC236}">
                  <a16:creationId xmlns:a16="http://schemas.microsoft.com/office/drawing/2014/main" id="{398252F7-7337-487D-91C2-54E73908B755}"/>
                </a:ext>
              </a:extLst>
            </p:cNvPr>
            <p:cNvSpPr txBox="1"/>
            <p:nvPr/>
          </p:nvSpPr>
          <p:spPr>
            <a:xfrm>
              <a:off x="20373" y="1201561"/>
              <a:ext cx="6035552"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FHIR R 4</a:t>
              </a:r>
            </a:p>
          </p:txBody>
        </p:sp>
      </p:grpSp>
    </p:spTree>
    <p:extLst>
      <p:ext uri="{BB962C8B-B14F-4D97-AF65-F5344CB8AC3E}">
        <p14:creationId xmlns:p14="http://schemas.microsoft.com/office/powerpoint/2010/main" val="1778327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9B2530FD-C05E-4274-B1BF-F4757A6A00F8}"/>
              </a:ext>
            </a:extLst>
          </p:cNvPr>
          <p:cNvSpPr>
            <a:spLocks noGrp="1"/>
          </p:cNvSpPr>
          <p:nvPr>
            <p:ph type="sldNum" sz="quarter" idx="12"/>
          </p:nvPr>
        </p:nvSpPr>
        <p:spPr/>
        <p:txBody>
          <a:bodyPr/>
          <a:lstStyle/>
          <a:p>
            <a:fld id="{2B7321B6-F390-44B6-8078-A18221B29AEA}" type="slidenum">
              <a:rPr lang="nl-NL" smtClean="0"/>
              <a:pPr/>
              <a:t>17</a:t>
            </a:fld>
            <a:endParaRPr lang="nl-NL"/>
          </a:p>
        </p:txBody>
      </p:sp>
      <p:sp>
        <p:nvSpPr>
          <p:cNvPr id="4" name="Tijdelijke aanduiding voor tekst 3">
            <a:extLst>
              <a:ext uri="{FF2B5EF4-FFF2-40B4-BE49-F238E27FC236}">
                <a16:creationId xmlns:a16="http://schemas.microsoft.com/office/drawing/2014/main" id="{178C7407-00D3-4BF3-B8AE-6F3D2E4D77E9}"/>
              </a:ext>
            </a:extLst>
          </p:cNvPr>
          <p:cNvSpPr>
            <a:spLocks noGrp="1"/>
          </p:cNvSpPr>
          <p:nvPr>
            <p:ph type="body" sz="quarter" idx="14"/>
          </p:nvPr>
        </p:nvSpPr>
        <p:spPr>
          <a:xfrm>
            <a:off x="4320000" y="594341"/>
            <a:ext cx="6549168" cy="615553"/>
          </a:xfrm>
        </p:spPr>
        <p:txBody>
          <a:bodyPr/>
          <a:lstStyle/>
          <a:p>
            <a:r>
              <a:rPr lang="nl-NL"/>
              <a:t>Eén gestandaardiseerde taal op basis van FHIR R4</a:t>
            </a:r>
          </a:p>
        </p:txBody>
      </p:sp>
      <p:sp>
        <p:nvSpPr>
          <p:cNvPr id="5" name="Titel 4">
            <a:extLst>
              <a:ext uri="{FF2B5EF4-FFF2-40B4-BE49-F238E27FC236}">
                <a16:creationId xmlns:a16="http://schemas.microsoft.com/office/drawing/2014/main" id="{BC634B1E-1AAD-458F-91BA-76F3B1B99C1C}"/>
              </a:ext>
            </a:extLst>
          </p:cNvPr>
          <p:cNvSpPr>
            <a:spLocks noGrp="1"/>
          </p:cNvSpPr>
          <p:nvPr>
            <p:ph type="title"/>
          </p:nvPr>
        </p:nvSpPr>
        <p:spPr>
          <a:xfrm>
            <a:off x="575220" y="475875"/>
            <a:ext cx="3044280" cy="428002"/>
          </a:xfrm>
        </p:spPr>
        <p:txBody>
          <a:bodyPr/>
          <a:lstStyle/>
          <a:p>
            <a:r>
              <a:rPr lang="nl-NL" sz="2800"/>
              <a:t>Eén (Koppel)taal</a:t>
            </a:r>
          </a:p>
        </p:txBody>
      </p:sp>
      <p:grpSp>
        <p:nvGrpSpPr>
          <p:cNvPr id="58" name="Groep 57">
            <a:extLst>
              <a:ext uri="{FF2B5EF4-FFF2-40B4-BE49-F238E27FC236}">
                <a16:creationId xmlns:a16="http://schemas.microsoft.com/office/drawing/2014/main" id="{A40E0BAB-1A1E-4BF7-8AEE-B7253D95752D}"/>
              </a:ext>
            </a:extLst>
          </p:cNvPr>
          <p:cNvGrpSpPr/>
          <p:nvPr/>
        </p:nvGrpSpPr>
        <p:grpSpPr>
          <a:xfrm>
            <a:off x="-4119697" y="1956447"/>
            <a:ext cx="2100278" cy="1979861"/>
            <a:chOff x="421823" y="1945871"/>
            <a:chExt cx="2100278" cy="1979861"/>
          </a:xfrm>
        </p:grpSpPr>
        <p:sp>
          <p:nvSpPr>
            <p:cNvPr id="14" name="Rechthoek 13">
              <a:extLst>
                <a:ext uri="{FF2B5EF4-FFF2-40B4-BE49-F238E27FC236}">
                  <a16:creationId xmlns:a16="http://schemas.microsoft.com/office/drawing/2014/main" id="{A98D362D-55A9-428D-BF11-606E193E65C8}"/>
                </a:ext>
              </a:extLst>
            </p:cNvPr>
            <p:cNvSpPr/>
            <p:nvPr/>
          </p:nvSpPr>
          <p:spPr>
            <a:xfrm>
              <a:off x="1603128" y="2435344"/>
              <a:ext cx="918973" cy="1490388"/>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Patiënt</a:t>
              </a:r>
            </a:p>
          </p:txBody>
        </p:sp>
        <p:sp>
          <p:nvSpPr>
            <p:cNvPr id="20" name="Rechthoek: afgeronde hoeken 19">
              <a:extLst>
                <a:ext uri="{FF2B5EF4-FFF2-40B4-BE49-F238E27FC236}">
                  <a16:creationId xmlns:a16="http://schemas.microsoft.com/office/drawing/2014/main" id="{3EE529A2-1C56-45BA-AEDF-6313506BF7D6}"/>
                </a:ext>
              </a:extLst>
            </p:cNvPr>
            <p:cNvSpPr/>
            <p:nvPr/>
          </p:nvSpPr>
          <p:spPr>
            <a:xfrm>
              <a:off x="421823" y="1945871"/>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FHIR R 4 Resource</a:t>
              </a:r>
            </a:p>
          </p:txBody>
        </p:sp>
        <p:cxnSp>
          <p:nvCxnSpPr>
            <p:cNvPr id="24" name="Verbindingslijn: gekromd 23">
              <a:extLst>
                <a:ext uri="{FF2B5EF4-FFF2-40B4-BE49-F238E27FC236}">
                  <a16:creationId xmlns:a16="http://schemas.microsoft.com/office/drawing/2014/main" id="{8A8CBAA8-C0CE-4B26-888F-1979818BF7EA}"/>
                </a:ext>
              </a:extLst>
            </p:cNvPr>
            <p:cNvCxnSpPr>
              <a:cxnSpLocks/>
              <a:stCxn id="20" idx="2"/>
            </p:cNvCxnSpPr>
            <p:nvPr/>
          </p:nvCxnSpPr>
          <p:spPr>
            <a:xfrm rot="16200000" flipH="1">
              <a:off x="1097904" y="2059222"/>
              <a:ext cx="380833" cy="629618"/>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7" name="Groep 56">
            <a:extLst>
              <a:ext uri="{FF2B5EF4-FFF2-40B4-BE49-F238E27FC236}">
                <a16:creationId xmlns:a16="http://schemas.microsoft.com/office/drawing/2014/main" id="{3DE198E9-34F6-45D3-B7E1-8C80930AE89F}"/>
              </a:ext>
            </a:extLst>
          </p:cNvPr>
          <p:cNvGrpSpPr/>
          <p:nvPr/>
        </p:nvGrpSpPr>
        <p:grpSpPr>
          <a:xfrm>
            <a:off x="-2977947" y="2220987"/>
            <a:ext cx="2579689" cy="1588654"/>
            <a:chOff x="1525199" y="2183615"/>
            <a:chExt cx="2579689" cy="1588654"/>
          </a:xfrm>
        </p:grpSpPr>
        <p:sp>
          <p:nvSpPr>
            <p:cNvPr id="21" name="Rechthoek: afgeronde hoeken 20">
              <a:extLst>
                <a:ext uri="{FF2B5EF4-FFF2-40B4-BE49-F238E27FC236}">
                  <a16:creationId xmlns:a16="http://schemas.microsoft.com/office/drawing/2014/main" id="{CD9512BB-F353-45FD-A46D-5722A7CD4A09}"/>
                </a:ext>
              </a:extLst>
            </p:cNvPr>
            <p:cNvSpPr/>
            <p:nvPr/>
          </p:nvSpPr>
          <p:spPr>
            <a:xfrm>
              <a:off x="3001512" y="2183615"/>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FHIR R 4 attribuut</a:t>
              </a:r>
            </a:p>
          </p:txBody>
        </p:sp>
        <p:sp>
          <p:nvSpPr>
            <p:cNvPr id="15" name="Rechthoek 14">
              <a:extLst>
                <a:ext uri="{FF2B5EF4-FFF2-40B4-BE49-F238E27FC236}">
                  <a16:creationId xmlns:a16="http://schemas.microsoft.com/office/drawing/2014/main" id="{BA6EF3D5-55FD-459D-BEE7-23D6E83FB7CD}"/>
                </a:ext>
              </a:extLst>
            </p:cNvPr>
            <p:cNvSpPr/>
            <p:nvPr/>
          </p:nvSpPr>
          <p:spPr>
            <a:xfrm>
              <a:off x="1525199" y="2660872"/>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16" name="Rechthoek 15">
              <a:extLst>
                <a:ext uri="{FF2B5EF4-FFF2-40B4-BE49-F238E27FC236}">
                  <a16:creationId xmlns:a16="http://schemas.microsoft.com/office/drawing/2014/main" id="{2ECC4D77-5636-47E7-A3C8-07DB395B3CF7}"/>
                </a:ext>
              </a:extLst>
            </p:cNvPr>
            <p:cNvSpPr/>
            <p:nvPr/>
          </p:nvSpPr>
          <p:spPr>
            <a:xfrm>
              <a:off x="1525199" y="288508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17" name="Rechthoek 16">
              <a:extLst>
                <a:ext uri="{FF2B5EF4-FFF2-40B4-BE49-F238E27FC236}">
                  <a16:creationId xmlns:a16="http://schemas.microsoft.com/office/drawing/2014/main" id="{C1996EA0-6D16-4DE9-8A3A-8CFF6E2FF06D}"/>
                </a:ext>
              </a:extLst>
            </p:cNvPr>
            <p:cNvSpPr/>
            <p:nvPr/>
          </p:nvSpPr>
          <p:spPr>
            <a:xfrm>
              <a:off x="1525199" y="311936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18" name="Rechthoek 17">
              <a:extLst>
                <a:ext uri="{FF2B5EF4-FFF2-40B4-BE49-F238E27FC236}">
                  <a16:creationId xmlns:a16="http://schemas.microsoft.com/office/drawing/2014/main" id="{76102ACE-A4B2-4E9D-A949-521773C8241F}"/>
                </a:ext>
              </a:extLst>
            </p:cNvPr>
            <p:cNvSpPr/>
            <p:nvPr/>
          </p:nvSpPr>
          <p:spPr>
            <a:xfrm>
              <a:off x="1525199" y="3353650"/>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19" name="Rechthoek 18">
              <a:extLst>
                <a:ext uri="{FF2B5EF4-FFF2-40B4-BE49-F238E27FC236}">
                  <a16:creationId xmlns:a16="http://schemas.microsoft.com/office/drawing/2014/main" id="{7EC24BA1-4617-494C-8E78-3B018FFC5490}"/>
                </a:ext>
              </a:extLst>
            </p:cNvPr>
            <p:cNvSpPr/>
            <p:nvPr/>
          </p:nvSpPr>
          <p:spPr>
            <a:xfrm>
              <a:off x="1525199" y="3582086"/>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Email adres</a:t>
              </a:r>
              <a:endParaRPr lang="nl-NL" sz="1000">
                <a:solidFill>
                  <a:schemeClr val="tx1">
                    <a:lumMod val="85000"/>
                    <a:lumOff val="15000"/>
                  </a:schemeClr>
                </a:solidFill>
              </a:endParaRPr>
            </a:p>
          </p:txBody>
        </p:sp>
        <p:cxnSp>
          <p:nvCxnSpPr>
            <p:cNvPr id="28" name="Verbindingslijn: gekromd 27">
              <a:extLst>
                <a:ext uri="{FF2B5EF4-FFF2-40B4-BE49-F238E27FC236}">
                  <a16:creationId xmlns:a16="http://schemas.microsoft.com/office/drawing/2014/main" id="{AE27F8A0-24F1-42A4-90F1-BBC859EFA255}"/>
                </a:ext>
              </a:extLst>
            </p:cNvPr>
            <p:cNvCxnSpPr>
              <a:cxnSpLocks/>
              <a:stCxn id="21" idx="2"/>
              <a:endCxn id="15" idx="3"/>
            </p:cNvCxnSpPr>
            <p:nvPr/>
          </p:nvCxnSpPr>
          <p:spPr>
            <a:xfrm rot="5400000">
              <a:off x="2898381" y="2101144"/>
              <a:ext cx="334605"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1" name="Verbindingslijn: gekromd 30">
              <a:extLst>
                <a:ext uri="{FF2B5EF4-FFF2-40B4-BE49-F238E27FC236}">
                  <a16:creationId xmlns:a16="http://schemas.microsoft.com/office/drawing/2014/main" id="{4358EDDC-3994-4D8A-9B12-92AAE5782743}"/>
                </a:ext>
              </a:extLst>
            </p:cNvPr>
            <p:cNvCxnSpPr>
              <a:cxnSpLocks/>
              <a:stCxn id="21" idx="2"/>
              <a:endCxn id="16" idx="3"/>
            </p:cNvCxnSpPr>
            <p:nvPr/>
          </p:nvCxnSpPr>
          <p:spPr>
            <a:xfrm rot="5400000">
              <a:off x="2786275" y="2213250"/>
              <a:ext cx="558816"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4" name="Verbindingslijn: gekromd 33">
              <a:extLst>
                <a:ext uri="{FF2B5EF4-FFF2-40B4-BE49-F238E27FC236}">
                  <a16:creationId xmlns:a16="http://schemas.microsoft.com/office/drawing/2014/main" id="{C2F0218D-D123-420B-AE12-10B2F3211053}"/>
                </a:ext>
              </a:extLst>
            </p:cNvPr>
            <p:cNvCxnSpPr>
              <a:cxnSpLocks/>
              <a:stCxn id="21" idx="2"/>
              <a:endCxn id="17" idx="3"/>
            </p:cNvCxnSpPr>
            <p:nvPr/>
          </p:nvCxnSpPr>
          <p:spPr>
            <a:xfrm rot="5400000">
              <a:off x="2669133" y="2330392"/>
              <a:ext cx="793100"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7" name="Verbindingslijn: gekromd 36">
              <a:extLst>
                <a:ext uri="{FF2B5EF4-FFF2-40B4-BE49-F238E27FC236}">
                  <a16:creationId xmlns:a16="http://schemas.microsoft.com/office/drawing/2014/main" id="{4EA78923-432D-4991-B5B3-2C7E1C327BB0}"/>
                </a:ext>
              </a:extLst>
            </p:cNvPr>
            <p:cNvCxnSpPr>
              <a:cxnSpLocks/>
              <a:stCxn id="21" idx="2"/>
              <a:endCxn id="18" idx="3"/>
            </p:cNvCxnSpPr>
            <p:nvPr/>
          </p:nvCxnSpPr>
          <p:spPr>
            <a:xfrm rot="5400000">
              <a:off x="2551992" y="2447533"/>
              <a:ext cx="1027383"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40" name="Verbindingslijn: gekromd 39">
              <a:extLst>
                <a:ext uri="{FF2B5EF4-FFF2-40B4-BE49-F238E27FC236}">
                  <a16:creationId xmlns:a16="http://schemas.microsoft.com/office/drawing/2014/main" id="{8A5630AD-1BFB-477C-96AC-5B4F1F06EEC5}"/>
                </a:ext>
              </a:extLst>
            </p:cNvPr>
            <p:cNvCxnSpPr>
              <a:cxnSpLocks/>
              <a:stCxn id="21" idx="2"/>
              <a:endCxn id="19" idx="3"/>
            </p:cNvCxnSpPr>
            <p:nvPr/>
          </p:nvCxnSpPr>
          <p:spPr>
            <a:xfrm rot="5400000">
              <a:off x="2437774" y="2561751"/>
              <a:ext cx="1255819"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9" name="Groep 58">
            <a:extLst>
              <a:ext uri="{FF2B5EF4-FFF2-40B4-BE49-F238E27FC236}">
                <a16:creationId xmlns:a16="http://schemas.microsoft.com/office/drawing/2014/main" id="{137B6487-276C-4EC3-9FD6-BB6C2E478680}"/>
              </a:ext>
            </a:extLst>
          </p:cNvPr>
          <p:cNvGrpSpPr/>
          <p:nvPr/>
        </p:nvGrpSpPr>
        <p:grpSpPr>
          <a:xfrm>
            <a:off x="-4387814" y="3486115"/>
            <a:ext cx="1409867" cy="709248"/>
            <a:chOff x="-4158071" y="4005182"/>
            <a:chExt cx="1409867" cy="709248"/>
          </a:xfrm>
        </p:grpSpPr>
        <p:sp>
          <p:nvSpPr>
            <p:cNvPr id="22" name="Rechthoek: afgeronde hoeken 21">
              <a:extLst>
                <a:ext uri="{FF2B5EF4-FFF2-40B4-BE49-F238E27FC236}">
                  <a16:creationId xmlns:a16="http://schemas.microsoft.com/office/drawing/2014/main" id="{0AFEEB90-97D5-47CA-865B-D13CA7421809}"/>
                </a:ext>
              </a:extLst>
            </p:cNvPr>
            <p:cNvSpPr/>
            <p:nvPr/>
          </p:nvSpPr>
          <p:spPr>
            <a:xfrm>
              <a:off x="-4158071" y="4422656"/>
              <a:ext cx="1180124" cy="29177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NL </a:t>
              </a:r>
              <a:r>
                <a:rPr lang="nl-NL" sz="800" err="1">
                  <a:solidFill>
                    <a:schemeClr val="accent1"/>
                  </a:solidFill>
                </a:rPr>
                <a:t>core</a:t>
              </a:r>
              <a:r>
                <a:rPr lang="nl-NL" sz="800">
                  <a:solidFill>
                    <a:schemeClr val="accent1"/>
                  </a:solidFill>
                </a:rPr>
                <a:t> uitbreiding binnen een attribuut</a:t>
              </a:r>
            </a:p>
          </p:txBody>
        </p:sp>
        <p:cxnSp>
          <p:nvCxnSpPr>
            <p:cNvPr id="44" name="Verbindingslijn: gekromd 43">
              <a:extLst>
                <a:ext uri="{FF2B5EF4-FFF2-40B4-BE49-F238E27FC236}">
                  <a16:creationId xmlns:a16="http://schemas.microsoft.com/office/drawing/2014/main" id="{88FDE48F-35BE-484F-A2B3-2F05D9363D6A}"/>
                </a:ext>
              </a:extLst>
            </p:cNvPr>
            <p:cNvCxnSpPr>
              <a:cxnSpLocks/>
              <a:stCxn id="22" idx="0"/>
              <a:endCxn id="18" idx="1"/>
            </p:cNvCxnSpPr>
            <p:nvPr/>
          </p:nvCxnSpPr>
          <p:spPr>
            <a:xfrm rot="5400000" flipH="1" flipV="1">
              <a:off x="-3366844" y="3804017"/>
              <a:ext cx="417475" cy="81980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6" name="Groep 55">
            <a:extLst>
              <a:ext uri="{FF2B5EF4-FFF2-40B4-BE49-F238E27FC236}">
                <a16:creationId xmlns:a16="http://schemas.microsoft.com/office/drawing/2014/main" id="{702B722B-7CAC-421E-9A9C-5C380B712B60}"/>
              </a:ext>
            </a:extLst>
          </p:cNvPr>
          <p:cNvGrpSpPr/>
          <p:nvPr/>
        </p:nvGrpSpPr>
        <p:grpSpPr>
          <a:xfrm>
            <a:off x="-2478904" y="1632979"/>
            <a:ext cx="1802942" cy="812940"/>
            <a:chOff x="-2476741" y="1764686"/>
            <a:chExt cx="1802942" cy="812940"/>
          </a:xfrm>
        </p:grpSpPr>
        <p:sp>
          <p:nvSpPr>
            <p:cNvPr id="47" name="Rechthoek: afgeronde hoeken 46">
              <a:extLst>
                <a:ext uri="{FF2B5EF4-FFF2-40B4-BE49-F238E27FC236}">
                  <a16:creationId xmlns:a16="http://schemas.microsoft.com/office/drawing/2014/main" id="{EE18BAA4-AAC8-4CA9-A0CD-976D453E4EDE}"/>
                </a:ext>
              </a:extLst>
            </p:cNvPr>
            <p:cNvSpPr/>
            <p:nvPr/>
          </p:nvSpPr>
          <p:spPr>
            <a:xfrm>
              <a:off x="-1777175" y="1764686"/>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Een Koppeltaal 2.0 selectie</a:t>
              </a:r>
            </a:p>
          </p:txBody>
        </p:sp>
        <p:cxnSp>
          <p:nvCxnSpPr>
            <p:cNvPr id="54" name="Verbindingslijn: gekromd 53">
              <a:extLst>
                <a:ext uri="{FF2B5EF4-FFF2-40B4-BE49-F238E27FC236}">
                  <a16:creationId xmlns:a16="http://schemas.microsoft.com/office/drawing/2014/main" id="{B2A9801C-C134-4EAF-ABE3-DFC74EE90858}"/>
                </a:ext>
              </a:extLst>
            </p:cNvPr>
            <p:cNvCxnSpPr>
              <a:cxnSpLocks/>
              <a:stCxn id="47" idx="1"/>
              <a:endCxn id="14" idx="0"/>
            </p:cNvCxnSpPr>
            <p:nvPr/>
          </p:nvCxnSpPr>
          <p:spPr>
            <a:xfrm rot="10800000" flipV="1">
              <a:off x="-2476741" y="1883557"/>
              <a:ext cx="699567" cy="694069"/>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64" name="Groep 63">
            <a:extLst>
              <a:ext uri="{FF2B5EF4-FFF2-40B4-BE49-F238E27FC236}">
                <a16:creationId xmlns:a16="http://schemas.microsoft.com/office/drawing/2014/main" id="{9AFC84AE-ACDF-49ED-B05D-8E4686799234}"/>
              </a:ext>
            </a:extLst>
          </p:cNvPr>
          <p:cNvGrpSpPr/>
          <p:nvPr/>
        </p:nvGrpSpPr>
        <p:grpSpPr>
          <a:xfrm>
            <a:off x="-3254735" y="3936308"/>
            <a:ext cx="2393221" cy="1876762"/>
            <a:chOff x="-3254735" y="3936308"/>
            <a:chExt cx="2393221" cy="1876762"/>
          </a:xfrm>
        </p:grpSpPr>
        <p:grpSp>
          <p:nvGrpSpPr>
            <p:cNvPr id="30" name="Groep 29">
              <a:extLst>
                <a:ext uri="{FF2B5EF4-FFF2-40B4-BE49-F238E27FC236}">
                  <a16:creationId xmlns:a16="http://schemas.microsoft.com/office/drawing/2014/main" id="{9227F654-02A6-42E3-A441-B417B342114B}"/>
                </a:ext>
              </a:extLst>
            </p:cNvPr>
            <p:cNvGrpSpPr/>
            <p:nvPr/>
          </p:nvGrpSpPr>
          <p:grpSpPr>
            <a:xfrm>
              <a:off x="-1914480" y="4322682"/>
              <a:ext cx="1052966" cy="1490388"/>
              <a:chOff x="4192786" y="1623028"/>
              <a:chExt cx="1052966" cy="1433673"/>
            </a:xfrm>
            <a:effectLst>
              <a:outerShdw blurRad="50800" dist="38100" dir="2700000" algn="tl" rotWithShape="0">
                <a:prstClr val="black">
                  <a:alpha val="40000"/>
                </a:prstClr>
              </a:outerShdw>
            </a:effectLst>
          </p:grpSpPr>
          <p:sp>
            <p:nvSpPr>
              <p:cNvPr id="32" name="Rechthoek 31">
                <a:extLst>
                  <a:ext uri="{FF2B5EF4-FFF2-40B4-BE49-F238E27FC236}">
                    <a16:creationId xmlns:a16="http://schemas.microsoft.com/office/drawing/2014/main" id="{D7F87FAA-0694-4246-A1BD-C1EC12B5A9E0}"/>
                  </a:ext>
                </a:extLst>
              </p:cNvPr>
              <p:cNvSpPr/>
              <p:nvPr/>
            </p:nvSpPr>
            <p:spPr>
              <a:xfrm>
                <a:off x="4270715" y="1623028"/>
                <a:ext cx="918973" cy="1433673"/>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a:t>
                </a:r>
              </a:p>
            </p:txBody>
          </p:sp>
          <p:sp>
            <p:nvSpPr>
              <p:cNvPr id="33" name="Rechthoek 32">
                <a:extLst>
                  <a:ext uri="{FF2B5EF4-FFF2-40B4-BE49-F238E27FC236}">
                    <a16:creationId xmlns:a16="http://schemas.microsoft.com/office/drawing/2014/main" id="{39A3E269-B832-4B20-A775-84A346895085}"/>
                  </a:ext>
                </a:extLst>
              </p:cNvPr>
              <p:cNvSpPr/>
              <p:nvPr/>
            </p:nvSpPr>
            <p:spPr>
              <a:xfrm>
                <a:off x="4192786" y="1839974"/>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5" name="Rechthoek 34">
                <a:extLst>
                  <a:ext uri="{FF2B5EF4-FFF2-40B4-BE49-F238E27FC236}">
                    <a16:creationId xmlns:a16="http://schemas.microsoft.com/office/drawing/2014/main" id="{4D1E6534-9A04-43B1-B24C-8F92EB2A660B}"/>
                  </a:ext>
                </a:extLst>
              </p:cNvPr>
              <p:cNvSpPr/>
              <p:nvPr/>
            </p:nvSpPr>
            <p:spPr>
              <a:xfrm>
                <a:off x="4192786" y="2055653"/>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6" name="Rechthoek 35">
                <a:extLst>
                  <a:ext uri="{FF2B5EF4-FFF2-40B4-BE49-F238E27FC236}">
                    <a16:creationId xmlns:a16="http://schemas.microsoft.com/office/drawing/2014/main" id="{C8559C0C-6BE4-468D-9043-A55035D0B492}"/>
                  </a:ext>
                </a:extLst>
              </p:cNvPr>
              <p:cNvSpPr/>
              <p:nvPr/>
            </p:nvSpPr>
            <p:spPr>
              <a:xfrm>
                <a:off x="4192786" y="2281021"/>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8" name="Rechthoek 37">
                <a:extLst>
                  <a:ext uri="{FF2B5EF4-FFF2-40B4-BE49-F238E27FC236}">
                    <a16:creationId xmlns:a16="http://schemas.microsoft.com/office/drawing/2014/main" id="{D6B89420-6ED6-4629-8521-B29B76EFB61A}"/>
                  </a:ext>
                </a:extLst>
              </p:cNvPr>
              <p:cNvSpPr/>
              <p:nvPr/>
            </p:nvSpPr>
            <p:spPr>
              <a:xfrm>
                <a:off x="4192786" y="2506389"/>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9" name="Rechthoek 38">
                <a:extLst>
                  <a:ext uri="{FF2B5EF4-FFF2-40B4-BE49-F238E27FC236}">
                    <a16:creationId xmlns:a16="http://schemas.microsoft.com/office/drawing/2014/main" id="{71B197DE-AFEA-4BBD-92F6-A2752540CE0E}"/>
                  </a:ext>
                </a:extLst>
              </p:cNvPr>
              <p:cNvSpPr/>
              <p:nvPr/>
            </p:nvSpPr>
            <p:spPr>
              <a:xfrm>
                <a:off x="4192786" y="2726132"/>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grpSp>
        <p:cxnSp>
          <p:nvCxnSpPr>
            <p:cNvPr id="41" name="Verbindingslijn: gekromd 40">
              <a:extLst>
                <a:ext uri="{FF2B5EF4-FFF2-40B4-BE49-F238E27FC236}">
                  <a16:creationId xmlns:a16="http://schemas.microsoft.com/office/drawing/2014/main" id="{C3A93111-C445-4C19-9720-CC43910D8EFB}"/>
                </a:ext>
              </a:extLst>
            </p:cNvPr>
            <p:cNvCxnSpPr>
              <a:cxnSpLocks/>
              <a:stCxn id="14" idx="2"/>
            </p:cNvCxnSpPr>
            <p:nvPr/>
          </p:nvCxnSpPr>
          <p:spPr>
            <a:xfrm rot="16200000" flipH="1">
              <a:off x="-2388974" y="3846377"/>
              <a:ext cx="462492" cy="642354"/>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sp>
          <p:nvSpPr>
            <p:cNvPr id="42" name="Rechthoek: afgeronde hoeken 41">
              <a:extLst>
                <a:ext uri="{FF2B5EF4-FFF2-40B4-BE49-F238E27FC236}">
                  <a16:creationId xmlns:a16="http://schemas.microsoft.com/office/drawing/2014/main" id="{2472DF52-3C88-488E-A9F7-CBAA5CA3AFD2}"/>
                </a:ext>
              </a:extLst>
            </p:cNvPr>
            <p:cNvSpPr/>
            <p:nvPr/>
          </p:nvSpPr>
          <p:spPr>
            <a:xfrm>
              <a:off x="-3254735" y="4472322"/>
              <a:ext cx="1180124" cy="29177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Relatie met andere resource(s)</a:t>
              </a:r>
            </a:p>
          </p:txBody>
        </p:sp>
      </p:grpSp>
      <p:sp>
        <p:nvSpPr>
          <p:cNvPr id="12" name="!!KTprofcomment">
            <a:extLst>
              <a:ext uri="{FF2B5EF4-FFF2-40B4-BE49-F238E27FC236}">
                <a16:creationId xmlns:a16="http://schemas.microsoft.com/office/drawing/2014/main" id="{656C6183-36D2-47D3-B749-2B3EAE3AFB85}"/>
              </a:ext>
            </a:extLst>
          </p:cNvPr>
          <p:cNvSpPr/>
          <p:nvPr/>
        </p:nvSpPr>
        <p:spPr>
          <a:xfrm>
            <a:off x="8994648" y="9216214"/>
            <a:ext cx="1874520" cy="2828544"/>
          </a:xfrm>
          <a:prstGeom prst="rect">
            <a:avLst/>
          </a:prstGeom>
          <a:noFill/>
          <a:ln>
            <a:solidFill>
              <a:srgbClr val="51398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200">
                <a:solidFill>
                  <a:schemeClr val="accent1"/>
                </a:solidFill>
              </a:rPr>
              <a:t>Koppeltaal 2.0 profiel</a:t>
            </a:r>
          </a:p>
          <a:p>
            <a:pPr algn="ctr"/>
            <a:endParaRPr lang="nl-NL" sz="1200">
              <a:solidFill>
                <a:schemeClr val="accent1"/>
              </a:solidFill>
            </a:endParaRPr>
          </a:p>
          <a:p>
            <a:pPr algn="ctr"/>
            <a:endParaRPr lang="nl-NL" sz="1200">
              <a:solidFill>
                <a:schemeClr val="accent1"/>
              </a:solidFill>
            </a:endParaRPr>
          </a:p>
          <a:p>
            <a:pPr algn="ctr"/>
            <a:endParaRPr lang="nl-NL" sz="1200">
              <a:solidFill>
                <a:schemeClr val="accent1"/>
              </a:solidFill>
            </a:endParaRPr>
          </a:p>
          <a:p>
            <a:pPr algn="ctr"/>
            <a:endParaRPr lang="nl-NL" sz="1200">
              <a:solidFill>
                <a:schemeClr val="accent1"/>
              </a:solidFill>
            </a:endParaRPr>
          </a:p>
          <a:p>
            <a:pPr algn="ctr"/>
            <a:r>
              <a:rPr lang="nl-NL" sz="1200">
                <a:solidFill>
                  <a:schemeClr val="accent1"/>
                </a:solidFill>
              </a:rPr>
              <a:t>Selectie van internationale + NL resources &amp; attributen + uitbreiding of beperking voor KT toepassing.</a:t>
            </a:r>
          </a:p>
          <a:p>
            <a:pPr algn="ctr"/>
            <a:endParaRPr lang="nl-NL" sz="1200">
              <a:solidFill>
                <a:schemeClr val="accent1"/>
              </a:solidFill>
            </a:endParaRPr>
          </a:p>
        </p:txBody>
      </p:sp>
      <p:grpSp>
        <p:nvGrpSpPr>
          <p:cNvPr id="43" name="!!KTprof">
            <a:extLst>
              <a:ext uri="{FF2B5EF4-FFF2-40B4-BE49-F238E27FC236}">
                <a16:creationId xmlns:a16="http://schemas.microsoft.com/office/drawing/2014/main" id="{78900793-41F8-4973-9197-21C9ABCBA93E}"/>
              </a:ext>
            </a:extLst>
          </p:cNvPr>
          <p:cNvGrpSpPr/>
          <p:nvPr/>
        </p:nvGrpSpPr>
        <p:grpSpPr>
          <a:xfrm>
            <a:off x="6242304" y="7365850"/>
            <a:ext cx="3175299" cy="493349"/>
            <a:chOff x="1450499" y="702"/>
            <a:chExt cx="3175299" cy="493349"/>
          </a:xfrm>
        </p:grpSpPr>
        <p:sp>
          <p:nvSpPr>
            <p:cNvPr id="45" name="Rechthoek: afgeronde hoeken 44">
              <a:extLst>
                <a:ext uri="{FF2B5EF4-FFF2-40B4-BE49-F238E27FC236}">
                  <a16:creationId xmlns:a16="http://schemas.microsoft.com/office/drawing/2014/main" id="{EE775D68-2ED7-4A22-B6A1-CD7437CB8590}"/>
                </a:ext>
              </a:extLst>
            </p:cNvPr>
            <p:cNvSpPr/>
            <p:nvPr/>
          </p:nvSpPr>
          <p:spPr>
            <a:xfrm>
              <a:off x="1450499" y="702"/>
              <a:ext cx="3175299" cy="493349"/>
            </a:xfrm>
            <a:prstGeom prst="roundRect">
              <a:avLst>
                <a:gd name="adj" fmla="val 10000"/>
              </a:avLst>
            </a:prstGeom>
          </p:spPr>
          <p:style>
            <a:lnRef idx="2">
              <a:schemeClr val="lt1">
                <a:hueOff val="0"/>
                <a:satOff val="0"/>
                <a:lumOff val="0"/>
                <a:alphaOff val="0"/>
              </a:schemeClr>
            </a:lnRef>
            <a:fillRef idx="1">
              <a:schemeClr val="accent1">
                <a:alpha val="80000"/>
                <a:hueOff val="0"/>
                <a:satOff val="0"/>
                <a:lumOff val="0"/>
                <a:alphaOff val="0"/>
              </a:schemeClr>
            </a:fillRef>
            <a:effectRef idx="0">
              <a:schemeClr val="accent1">
                <a:alpha val="80000"/>
                <a:hueOff val="0"/>
                <a:satOff val="0"/>
                <a:lumOff val="0"/>
                <a:alphaOff val="0"/>
              </a:schemeClr>
            </a:effectRef>
            <a:fontRef idx="minor">
              <a:schemeClr val="lt1"/>
            </a:fontRef>
          </p:style>
        </p:sp>
        <p:sp>
          <p:nvSpPr>
            <p:cNvPr id="46" name="Rechthoek: afgeronde hoeken 4">
              <a:extLst>
                <a:ext uri="{FF2B5EF4-FFF2-40B4-BE49-F238E27FC236}">
                  <a16:creationId xmlns:a16="http://schemas.microsoft.com/office/drawing/2014/main" id="{AFDA2B55-A2A0-4530-A376-000296144079}"/>
                </a:ext>
              </a:extLst>
            </p:cNvPr>
            <p:cNvSpPr txBox="1"/>
            <p:nvPr/>
          </p:nvSpPr>
          <p:spPr>
            <a:xfrm>
              <a:off x="1464949" y="15152"/>
              <a:ext cx="3146399"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Koppeltaal 2.0 Profiel</a:t>
              </a:r>
            </a:p>
          </p:txBody>
        </p:sp>
      </p:grpSp>
      <p:sp>
        <p:nvSpPr>
          <p:cNvPr id="11" name="!!nlcorecomment">
            <a:extLst>
              <a:ext uri="{FF2B5EF4-FFF2-40B4-BE49-F238E27FC236}">
                <a16:creationId xmlns:a16="http://schemas.microsoft.com/office/drawing/2014/main" id="{EA8FA4F3-AE11-4C37-9018-0A7CD1A1EA93}"/>
              </a:ext>
            </a:extLst>
          </p:cNvPr>
          <p:cNvSpPr/>
          <p:nvPr/>
        </p:nvSpPr>
        <p:spPr>
          <a:xfrm>
            <a:off x="6696064" y="3254077"/>
            <a:ext cx="1956816" cy="2828544"/>
          </a:xfrm>
          <a:prstGeom prst="rect">
            <a:avLst/>
          </a:prstGeom>
          <a:noFill/>
          <a:ln>
            <a:solidFill>
              <a:srgbClr val="67529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400">
                <a:solidFill>
                  <a:schemeClr val="accent1"/>
                </a:solidFill>
              </a:rPr>
              <a:t>En de nl-</a:t>
            </a:r>
            <a:r>
              <a:rPr lang="nl-NL" sz="1400" err="1">
                <a:solidFill>
                  <a:schemeClr val="accent1"/>
                </a:solidFill>
              </a:rPr>
              <a:t>core</a:t>
            </a:r>
            <a:endParaRPr lang="nl-NL" sz="1400">
              <a:solidFill>
                <a:schemeClr val="accent1"/>
              </a:solidFill>
            </a:endParaRPr>
          </a:p>
          <a:p>
            <a:pPr algn="ctr"/>
            <a:endParaRPr lang="nl-NL" sz="1400">
              <a:solidFill>
                <a:schemeClr val="accent1"/>
              </a:solidFill>
            </a:endParaRPr>
          </a:p>
          <a:p>
            <a:pPr algn="ctr"/>
            <a:endParaRPr lang="nl-NL" sz="1200" i="1">
              <a:solidFill>
                <a:schemeClr val="accent1"/>
              </a:solidFill>
            </a:endParaRPr>
          </a:p>
          <a:p>
            <a:pPr algn="ctr"/>
            <a:r>
              <a:rPr lang="nl-NL" sz="1200" i="1">
                <a:solidFill>
                  <a:schemeClr val="accent1"/>
                </a:solidFill>
              </a:rPr>
              <a:t>Niet technische - afspraken voor het standaardiseren van de informatie die wordt gebruikt in het zorgproces</a:t>
            </a:r>
          </a:p>
          <a:p>
            <a:pPr algn="ctr"/>
            <a:endParaRPr lang="nl-NL" sz="1200" i="1">
              <a:solidFill>
                <a:schemeClr val="accent1"/>
              </a:solidFill>
            </a:endParaRPr>
          </a:p>
          <a:p>
            <a:pPr algn="ctr"/>
            <a:endParaRPr lang="nl-NL" sz="1200" i="1">
              <a:solidFill>
                <a:schemeClr val="accent1"/>
              </a:solidFill>
            </a:endParaRPr>
          </a:p>
          <a:p>
            <a:pPr algn="ctr"/>
            <a:r>
              <a:rPr lang="nl-NL" sz="1200" i="1">
                <a:solidFill>
                  <a:schemeClr val="accent1"/>
                </a:solidFill>
              </a:rPr>
              <a:t>Internationale resources &amp; attributen + uitbreiding voor NL toepassing</a:t>
            </a:r>
          </a:p>
          <a:p>
            <a:pPr algn="ctr"/>
            <a:endParaRPr lang="nl-NL" sz="1400">
              <a:solidFill>
                <a:schemeClr val="accent1"/>
              </a:solidFill>
            </a:endParaRPr>
          </a:p>
          <a:p>
            <a:pPr algn="ctr"/>
            <a:r>
              <a:rPr lang="nl-NL" sz="1400">
                <a:solidFill>
                  <a:schemeClr val="accent1"/>
                </a:solidFill>
              </a:rPr>
              <a:t> </a:t>
            </a:r>
          </a:p>
        </p:txBody>
      </p:sp>
      <p:grpSp>
        <p:nvGrpSpPr>
          <p:cNvPr id="48" name="!!nlcore">
            <a:extLst>
              <a:ext uri="{FF2B5EF4-FFF2-40B4-BE49-F238E27FC236}">
                <a16:creationId xmlns:a16="http://schemas.microsoft.com/office/drawing/2014/main" id="{20626C63-9F78-47AC-A638-0DF93E7093C1}"/>
              </a:ext>
            </a:extLst>
          </p:cNvPr>
          <p:cNvGrpSpPr/>
          <p:nvPr/>
        </p:nvGrpSpPr>
        <p:grpSpPr>
          <a:xfrm>
            <a:off x="5294325" y="1958939"/>
            <a:ext cx="4698616" cy="493349"/>
            <a:chOff x="688841" y="593906"/>
            <a:chExt cx="4698616" cy="493349"/>
          </a:xfrm>
        </p:grpSpPr>
        <p:sp>
          <p:nvSpPr>
            <p:cNvPr id="49" name="Rechthoek: afgeronde hoeken 48">
              <a:extLst>
                <a:ext uri="{FF2B5EF4-FFF2-40B4-BE49-F238E27FC236}">
                  <a16:creationId xmlns:a16="http://schemas.microsoft.com/office/drawing/2014/main" id="{9C7D30F4-9E52-4CE0-A1DE-A4FAFFE3920F}"/>
                </a:ext>
              </a:extLst>
            </p:cNvPr>
            <p:cNvSpPr/>
            <p:nvPr/>
          </p:nvSpPr>
          <p:spPr>
            <a:xfrm>
              <a:off x="688841" y="593906"/>
              <a:ext cx="4698616" cy="493349"/>
            </a:xfrm>
            <a:prstGeom prst="roundRect">
              <a:avLst>
                <a:gd name="adj" fmla="val 10000"/>
              </a:avLst>
            </a:prstGeom>
          </p:spPr>
          <p:style>
            <a:lnRef idx="2">
              <a:schemeClr val="lt1">
                <a:hueOff val="0"/>
                <a:satOff val="0"/>
                <a:lumOff val="0"/>
                <a:alphaOff val="0"/>
              </a:schemeClr>
            </a:lnRef>
            <a:fillRef idx="1">
              <a:schemeClr val="accent1">
                <a:alpha val="70000"/>
                <a:hueOff val="0"/>
                <a:satOff val="0"/>
                <a:lumOff val="0"/>
                <a:alphaOff val="0"/>
              </a:schemeClr>
            </a:fillRef>
            <a:effectRef idx="0">
              <a:schemeClr val="accent1">
                <a:alpha val="70000"/>
                <a:hueOff val="0"/>
                <a:satOff val="0"/>
                <a:lumOff val="0"/>
                <a:alphaOff val="0"/>
              </a:schemeClr>
            </a:effectRef>
            <a:fontRef idx="minor">
              <a:schemeClr val="lt1"/>
            </a:fontRef>
          </p:style>
        </p:sp>
        <p:sp>
          <p:nvSpPr>
            <p:cNvPr id="50" name="Rechthoek: afgeronde hoeken 4">
              <a:extLst>
                <a:ext uri="{FF2B5EF4-FFF2-40B4-BE49-F238E27FC236}">
                  <a16:creationId xmlns:a16="http://schemas.microsoft.com/office/drawing/2014/main" id="{F0EC1152-5D01-4725-AFB9-C49CDC56ED71}"/>
                </a:ext>
              </a:extLst>
            </p:cNvPr>
            <p:cNvSpPr txBox="1"/>
            <p:nvPr/>
          </p:nvSpPr>
          <p:spPr>
            <a:xfrm>
              <a:off x="703291" y="608356"/>
              <a:ext cx="4669716"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nl-</a:t>
              </a:r>
              <a:r>
                <a:rPr lang="nl-NL" sz="2200" kern="1200" err="1"/>
                <a:t>core</a:t>
              </a:r>
              <a:r>
                <a:rPr lang="nl-NL" sz="2200" kern="1200"/>
                <a:t> (</a:t>
              </a:r>
              <a:r>
                <a:rPr lang="nl-NL" sz="2200" kern="1200" err="1"/>
                <a:t>ZIBs</a:t>
              </a:r>
              <a:r>
                <a:rPr lang="nl-NL" sz="2200" kern="1200"/>
                <a:t>)</a:t>
              </a:r>
            </a:p>
          </p:txBody>
        </p:sp>
      </p:grpSp>
      <p:sp>
        <p:nvSpPr>
          <p:cNvPr id="10" name="!!FHIRR4comment">
            <a:extLst>
              <a:ext uri="{FF2B5EF4-FFF2-40B4-BE49-F238E27FC236}">
                <a16:creationId xmlns:a16="http://schemas.microsoft.com/office/drawing/2014/main" id="{C5FB6641-BE51-4604-95A6-F6F68E2565EE}"/>
              </a:ext>
            </a:extLst>
          </p:cNvPr>
          <p:cNvSpPr/>
          <p:nvPr/>
        </p:nvSpPr>
        <p:spPr>
          <a:xfrm>
            <a:off x="4612364" y="3254077"/>
            <a:ext cx="1874520" cy="2828544"/>
          </a:xfrm>
          <a:prstGeom prst="rect">
            <a:avLst/>
          </a:prstGeom>
          <a:noFill/>
          <a:ln>
            <a:solidFill>
              <a:srgbClr val="9283B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400">
                <a:solidFill>
                  <a:schemeClr val="accent1"/>
                </a:solidFill>
              </a:rPr>
              <a:t>FHIR R 4 als basis</a:t>
            </a:r>
          </a:p>
          <a:p>
            <a:pPr algn="ctr"/>
            <a:endParaRPr lang="nl-NL" sz="1200" b="1" i="1">
              <a:solidFill>
                <a:schemeClr val="accent1"/>
              </a:solidFill>
            </a:endParaRPr>
          </a:p>
          <a:p>
            <a:pPr algn="ctr"/>
            <a:endParaRPr lang="nl-NL" sz="1200" b="1" i="1">
              <a:solidFill>
                <a:schemeClr val="accent1"/>
              </a:solidFill>
            </a:endParaRPr>
          </a:p>
          <a:p>
            <a:pPr algn="ctr"/>
            <a:r>
              <a:rPr lang="nl-NL" sz="1200" b="1" i="1">
                <a:solidFill>
                  <a:schemeClr val="accent1"/>
                </a:solidFill>
              </a:rPr>
              <a:t>FHIR</a:t>
            </a:r>
            <a:r>
              <a:rPr lang="nl-NL" sz="1200" i="1">
                <a:solidFill>
                  <a:schemeClr val="accent1"/>
                </a:solidFill>
              </a:rPr>
              <a:t> is een </a:t>
            </a:r>
            <a:r>
              <a:rPr lang="nl-NL" sz="1200" b="1" i="1">
                <a:solidFill>
                  <a:schemeClr val="accent1"/>
                </a:solidFill>
              </a:rPr>
              <a:t>HL7</a:t>
            </a:r>
            <a:r>
              <a:rPr lang="nl-NL" sz="1200" i="1">
                <a:solidFill>
                  <a:schemeClr val="accent1"/>
                </a:solidFill>
              </a:rPr>
              <a:t>-standaard om digitaal gegevens uit te wisselen binnen en tussen zorginstellingen</a:t>
            </a:r>
          </a:p>
          <a:p>
            <a:pPr algn="ctr"/>
            <a:endParaRPr lang="nl-NL" sz="1200" i="1">
              <a:solidFill>
                <a:schemeClr val="accent1"/>
              </a:solidFill>
            </a:endParaRPr>
          </a:p>
          <a:p>
            <a:pPr algn="ctr"/>
            <a:endParaRPr lang="nl-NL" sz="1200" i="1">
              <a:solidFill>
                <a:schemeClr val="accent1"/>
              </a:solidFill>
            </a:endParaRPr>
          </a:p>
          <a:p>
            <a:pPr algn="ctr"/>
            <a:r>
              <a:rPr lang="nl-NL" sz="1200" i="1">
                <a:solidFill>
                  <a:schemeClr val="accent1"/>
                </a:solidFill>
              </a:rPr>
              <a:t>Internationale gestandaardiseerde resources &amp; attributen.</a:t>
            </a:r>
          </a:p>
        </p:txBody>
      </p:sp>
      <p:grpSp>
        <p:nvGrpSpPr>
          <p:cNvPr id="51" name="!!FHIRR4">
            <a:extLst>
              <a:ext uri="{FF2B5EF4-FFF2-40B4-BE49-F238E27FC236}">
                <a16:creationId xmlns:a16="http://schemas.microsoft.com/office/drawing/2014/main" id="{E8A55D29-C143-4A8F-9F93-2F4F31A5E0B0}"/>
              </a:ext>
            </a:extLst>
          </p:cNvPr>
          <p:cNvGrpSpPr/>
          <p:nvPr/>
        </p:nvGrpSpPr>
        <p:grpSpPr>
          <a:xfrm>
            <a:off x="4562358" y="2515015"/>
            <a:ext cx="6064452" cy="493349"/>
            <a:chOff x="5923" y="1187111"/>
            <a:chExt cx="6064452" cy="493349"/>
          </a:xfrm>
        </p:grpSpPr>
        <p:sp>
          <p:nvSpPr>
            <p:cNvPr id="52" name="Rechthoek: afgeronde hoeken 51">
              <a:extLst>
                <a:ext uri="{FF2B5EF4-FFF2-40B4-BE49-F238E27FC236}">
                  <a16:creationId xmlns:a16="http://schemas.microsoft.com/office/drawing/2014/main" id="{800AE3F6-AF19-4492-B88B-6C8FE9309099}"/>
                </a:ext>
              </a:extLst>
            </p:cNvPr>
            <p:cNvSpPr/>
            <p:nvPr/>
          </p:nvSpPr>
          <p:spPr>
            <a:xfrm>
              <a:off x="5923" y="1187111"/>
              <a:ext cx="6064452" cy="493349"/>
            </a:xfrm>
            <a:prstGeom prst="roundRect">
              <a:avLst>
                <a:gd name="adj" fmla="val 10000"/>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lt1"/>
            </a:fontRef>
          </p:style>
        </p:sp>
        <p:sp>
          <p:nvSpPr>
            <p:cNvPr id="53" name="Rechthoek: afgeronde hoeken 4">
              <a:extLst>
                <a:ext uri="{FF2B5EF4-FFF2-40B4-BE49-F238E27FC236}">
                  <a16:creationId xmlns:a16="http://schemas.microsoft.com/office/drawing/2014/main" id="{398252F7-7337-487D-91C2-54E73908B755}"/>
                </a:ext>
              </a:extLst>
            </p:cNvPr>
            <p:cNvSpPr txBox="1"/>
            <p:nvPr/>
          </p:nvSpPr>
          <p:spPr>
            <a:xfrm>
              <a:off x="20373" y="1201561"/>
              <a:ext cx="6035552"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FHIR R 4</a:t>
              </a:r>
            </a:p>
          </p:txBody>
        </p:sp>
      </p:grpSp>
    </p:spTree>
    <p:extLst>
      <p:ext uri="{BB962C8B-B14F-4D97-AF65-F5344CB8AC3E}">
        <p14:creationId xmlns:p14="http://schemas.microsoft.com/office/powerpoint/2010/main" val="4179886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9B2530FD-C05E-4274-B1BF-F4757A6A00F8}"/>
              </a:ext>
            </a:extLst>
          </p:cNvPr>
          <p:cNvSpPr>
            <a:spLocks noGrp="1"/>
          </p:cNvSpPr>
          <p:nvPr>
            <p:ph type="sldNum" sz="quarter" idx="12"/>
          </p:nvPr>
        </p:nvSpPr>
        <p:spPr/>
        <p:txBody>
          <a:bodyPr/>
          <a:lstStyle/>
          <a:p>
            <a:fld id="{2B7321B6-F390-44B6-8078-A18221B29AEA}" type="slidenum">
              <a:rPr lang="nl-NL" smtClean="0"/>
              <a:pPr/>
              <a:t>18</a:t>
            </a:fld>
            <a:endParaRPr lang="nl-NL"/>
          </a:p>
        </p:txBody>
      </p:sp>
      <p:sp>
        <p:nvSpPr>
          <p:cNvPr id="4" name="Tijdelijke aanduiding voor tekst 3">
            <a:extLst>
              <a:ext uri="{FF2B5EF4-FFF2-40B4-BE49-F238E27FC236}">
                <a16:creationId xmlns:a16="http://schemas.microsoft.com/office/drawing/2014/main" id="{178C7407-00D3-4BF3-B8AE-6F3D2E4D77E9}"/>
              </a:ext>
            </a:extLst>
          </p:cNvPr>
          <p:cNvSpPr>
            <a:spLocks noGrp="1"/>
          </p:cNvSpPr>
          <p:nvPr>
            <p:ph type="body" sz="quarter" idx="14"/>
          </p:nvPr>
        </p:nvSpPr>
        <p:spPr>
          <a:xfrm>
            <a:off x="4320000" y="594341"/>
            <a:ext cx="6549168" cy="615553"/>
          </a:xfrm>
        </p:spPr>
        <p:txBody>
          <a:bodyPr/>
          <a:lstStyle/>
          <a:p>
            <a:r>
              <a:rPr lang="nl-NL"/>
              <a:t>Eén gestandaardiseerde taal op basis van FHIR R4</a:t>
            </a:r>
          </a:p>
        </p:txBody>
      </p:sp>
      <p:sp>
        <p:nvSpPr>
          <p:cNvPr id="5" name="Titel 4">
            <a:extLst>
              <a:ext uri="{FF2B5EF4-FFF2-40B4-BE49-F238E27FC236}">
                <a16:creationId xmlns:a16="http://schemas.microsoft.com/office/drawing/2014/main" id="{BC634B1E-1AAD-458F-91BA-76F3B1B99C1C}"/>
              </a:ext>
            </a:extLst>
          </p:cNvPr>
          <p:cNvSpPr>
            <a:spLocks noGrp="1"/>
          </p:cNvSpPr>
          <p:nvPr>
            <p:ph type="title"/>
          </p:nvPr>
        </p:nvSpPr>
        <p:spPr>
          <a:xfrm>
            <a:off x="575220" y="475875"/>
            <a:ext cx="3044280" cy="428002"/>
          </a:xfrm>
        </p:spPr>
        <p:txBody>
          <a:bodyPr/>
          <a:lstStyle/>
          <a:p>
            <a:r>
              <a:rPr lang="nl-NL" sz="2800"/>
              <a:t>Eén (Koppel)taal</a:t>
            </a:r>
          </a:p>
        </p:txBody>
      </p:sp>
      <p:grpSp>
        <p:nvGrpSpPr>
          <p:cNvPr id="58" name="Groep 57">
            <a:extLst>
              <a:ext uri="{FF2B5EF4-FFF2-40B4-BE49-F238E27FC236}">
                <a16:creationId xmlns:a16="http://schemas.microsoft.com/office/drawing/2014/main" id="{A40E0BAB-1A1E-4BF7-8AEE-B7253D95752D}"/>
              </a:ext>
            </a:extLst>
          </p:cNvPr>
          <p:cNvGrpSpPr/>
          <p:nvPr/>
        </p:nvGrpSpPr>
        <p:grpSpPr>
          <a:xfrm>
            <a:off x="-4119697" y="1956447"/>
            <a:ext cx="2100278" cy="1979861"/>
            <a:chOff x="421823" y="1945871"/>
            <a:chExt cx="2100278" cy="1979861"/>
          </a:xfrm>
        </p:grpSpPr>
        <p:sp>
          <p:nvSpPr>
            <p:cNvPr id="14" name="Rechthoek 13">
              <a:extLst>
                <a:ext uri="{FF2B5EF4-FFF2-40B4-BE49-F238E27FC236}">
                  <a16:creationId xmlns:a16="http://schemas.microsoft.com/office/drawing/2014/main" id="{A98D362D-55A9-428D-BF11-606E193E65C8}"/>
                </a:ext>
              </a:extLst>
            </p:cNvPr>
            <p:cNvSpPr/>
            <p:nvPr/>
          </p:nvSpPr>
          <p:spPr>
            <a:xfrm>
              <a:off x="1603128" y="2435344"/>
              <a:ext cx="918973" cy="1490388"/>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Patiënt</a:t>
              </a:r>
            </a:p>
          </p:txBody>
        </p:sp>
        <p:sp>
          <p:nvSpPr>
            <p:cNvPr id="20" name="Rechthoek: afgeronde hoeken 19">
              <a:extLst>
                <a:ext uri="{FF2B5EF4-FFF2-40B4-BE49-F238E27FC236}">
                  <a16:creationId xmlns:a16="http://schemas.microsoft.com/office/drawing/2014/main" id="{3EE529A2-1C56-45BA-AEDF-6313506BF7D6}"/>
                </a:ext>
              </a:extLst>
            </p:cNvPr>
            <p:cNvSpPr/>
            <p:nvPr/>
          </p:nvSpPr>
          <p:spPr>
            <a:xfrm>
              <a:off x="421823" y="1945871"/>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FHIR R 4 Resource</a:t>
              </a:r>
            </a:p>
          </p:txBody>
        </p:sp>
        <p:cxnSp>
          <p:nvCxnSpPr>
            <p:cNvPr id="24" name="Verbindingslijn: gekromd 23">
              <a:extLst>
                <a:ext uri="{FF2B5EF4-FFF2-40B4-BE49-F238E27FC236}">
                  <a16:creationId xmlns:a16="http://schemas.microsoft.com/office/drawing/2014/main" id="{8A8CBAA8-C0CE-4B26-888F-1979818BF7EA}"/>
                </a:ext>
              </a:extLst>
            </p:cNvPr>
            <p:cNvCxnSpPr>
              <a:cxnSpLocks/>
              <a:stCxn id="20" idx="2"/>
            </p:cNvCxnSpPr>
            <p:nvPr/>
          </p:nvCxnSpPr>
          <p:spPr>
            <a:xfrm rot="16200000" flipH="1">
              <a:off x="1097904" y="2059222"/>
              <a:ext cx="380833" cy="629618"/>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7" name="Groep 56">
            <a:extLst>
              <a:ext uri="{FF2B5EF4-FFF2-40B4-BE49-F238E27FC236}">
                <a16:creationId xmlns:a16="http://schemas.microsoft.com/office/drawing/2014/main" id="{3DE198E9-34F6-45D3-B7E1-8C80930AE89F}"/>
              </a:ext>
            </a:extLst>
          </p:cNvPr>
          <p:cNvGrpSpPr/>
          <p:nvPr/>
        </p:nvGrpSpPr>
        <p:grpSpPr>
          <a:xfrm>
            <a:off x="-2977947" y="2220987"/>
            <a:ext cx="2579689" cy="1588654"/>
            <a:chOff x="1525199" y="2183615"/>
            <a:chExt cx="2579689" cy="1588654"/>
          </a:xfrm>
        </p:grpSpPr>
        <p:sp>
          <p:nvSpPr>
            <p:cNvPr id="21" name="Rechthoek: afgeronde hoeken 20">
              <a:extLst>
                <a:ext uri="{FF2B5EF4-FFF2-40B4-BE49-F238E27FC236}">
                  <a16:creationId xmlns:a16="http://schemas.microsoft.com/office/drawing/2014/main" id="{CD9512BB-F353-45FD-A46D-5722A7CD4A09}"/>
                </a:ext>
              </a:extLst>
            </p:cNvPr>
            <p:cNvSpPr/>
            <p:nvPr/>
          </p:nvSpPr>
          <p:spPr>
            <a:xfrm>
              <a:off x="3001512" y="2183615"/>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FHIR R 4 attribuut</a:t>
              </a:r>
            </a:p>
          </p:txBody>
        </p:sp>
        <p:sp>
          <p:nvSpPr>
            <p:cNvPr id="15" name="Rechthoek 14">
              <a:extLst>
                <a:ext uri="{FF2B5EF4-FFF2-40B4-BE49-F238E27FC236}">
                  <a16:creationId xmlns:a16="http://schemas.microsoft.com/office/drawing/2014/main" id="{BA6EF3D5-55FD-459D-BEE7-23D6E83FB7CD}"/>
                </a:ext>
              </a:extLst>
            </p:cNvPr>
            <p:cNvSpPr/>
            <p:nvPr/>
          </p:nvSpPr>
          <p:spPr>
            <a:xfrm>
              <a:off x="1525199" y="2660872"/>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16" name="Rechthoek 15">
              <a:extLst>
                <a:ext uri="{FF2B5EF4-FFF2-40B4-BE49-F238E27FC236}">
                  <a16:creationId xmlns:a16="http://schemas.microsoft.com/office/drawing/2014/main" id="{2ECC4D77-5636-47E7-A3C8-07DB395B3CF7}"/>
                </a:ext>
              </a:extLst>
            </p:cNvPr>
            <p:cNvSpPr/>
            <p:nvPr/>
          </p:nvSpPr>
          <p:spPr>
            <a:xfrm>
              <a:off x="1525199" y="288508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17" name="Rechthoek 16">
              <a:extLst>
                <a:ext uri="{FF2B5EF4-FFF2-40B4-BE49-F238E27FC236}">
                  <a16:creationId xmlns:a16="http://schemas.microsoft.com/office/drawing/2014/main" id="{C1996EA0-6D16-4DE9-8A3A-8CFF6E2FF06D}"/>
                </a:ext>
              </a:extLst>
            </p:cNvPr>
            <p:cNvSpPr/>
            <p:nvPr/>
          </p:nvSpPr>
          <p:spPr>
            <a:xfrm>
              <a:off x="1525199" y="311936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18" name="Rechthoek 17">
              <a:extLst>
                <a:ext uri="{FF2B5EF4-FFF2-40B4-BE49-F238E27FC236}">
                  <a16:creationId xmlns:a16="http://schemas.microsoft.com/office/drawing/2014/main" id="{76102ACE-A4B2-4E9D-A949-521773C8241F}"/>
                </a:ext>
              </a:extLst>
            </p:cNvPr>
            <p:cNvSpPr/>
            <p:nvPr/>
          </p:nvSpPr>
          <p:spPr>
            <a:xfrm>
              <a:off x="1525199" y="3353650"/>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19" name="Rechthoek 18">
              <a:extLst>
                <a:ext uri="{FF2B5EF4-FFF2-40B4-BE49-F238E27FC236}">
                  <a16:creationId xmlns:a16="http://schemas.microsoft.com/office/drawing/2014/main" id="{7EC24BA1-4617-494C-8E78-3B018FFC5490}"/>
                </a:ext>
              </a:extLst>
            </p:cNvPr>
            <p:cNvSpPr/>
            <p:nvPr/>
          </p:nvSpPr>
          <p:spPr>
            <a:xfrm>
              <a:off x="1525199" y="3582086"/>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Email adres</a:t>
              </a:r>
              <a:endParaRPr lang="nl-NL" sz="1000">
                <a:solidFill>
                  <a:schemeClr val="tx1">
                    <a:lumMod val="85000"/>
                    <a:lumOff val="15000"/>
                  </a:schemeClr>
                </a:solidFill>
              </a:endParaRPr>
            </a:p>
          </p:txBody>
        </p:sp>
        <p:cxnSp>
          <p:nvCxnSpPr>
            <p:cNvPr id="28" name="Verbindingslijn: gekromd 27">
              <a:extLst>
                <a:ext uri="{FF2B5EF4-FFF2-40B4-BE49-F238E27FC236}">
                  <a16:creationId xmlns:a16="http://schemas.microsoft.com/office/drawing/2014/main" id="{AE27F8A0-24F1-42A4-90F1-BBC859EFA255}"/>
                </a:ext>
              </a:extLst>
            </p:cNvPr>
            <p:cNvCxnSpPr>
              <a:cxnSpLocks/>
              <a:stCxn id="21" idx="2"/>
              <a:endCxn id="15" idx="3"/>
            </p:cNvCxnSpPr>
            <p:nvPr/>
          </p:nvCxnSpPr>
          <p:spPr>
            <a:xfrm rot="5400000">
              <a:off x="2898381" y="2101144"/>
              <a:ext cx="334605"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1" name="Verbindingslijn: gekromd 30">
              <a:extLst>
                <a:ext uri="{FF2B5EF4-FFF2-40B4-BE49-F238E27FC236}">
                  <a16:creationId xmlns:a16="http://schemas.microsoft.com/office/drawing/2014/main" id="{4358EDDC-3994-4D8A-9B12-92AAE5782743}"/>
                </a:ext>
              </a:extLst>
            </p:cNvPr>
            <p:cNvCxnSpPr>
              <a:cxnSpLocks/>
              <a:stCxn id="21" idx="2"/>
              <a:endCxn id="16" idx="3"/>
            </p:cNvCxnSpPr>
            <p:nvPr/>
          </p:nvCxnSpPr>
          <p:spPr>
            <a:xfrm rot="5400000">
              <a:off x="2786275" y="2213250"/>
              <a:ext cx="558816"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4" name="Verbindingslijn: gekromd 33">
              <a:extLst>
                <a:ext uri="{FF2B5EF4-FFF2-40B4-BE49-F238E27FC236}">
                  <a16:creationId xmlns:a16="http://schemas.microsoft.com/office/drawing/2014/main" id="{C2F0218D-D123-420B-AE12-10B2F3211053}"/>
                </a:ext>
              </a:extLst>
            </p:cNvPr>
            <p:cNvCxnSpPr>
              <a:cxnSpLocks/>
              <a:stCxn id="21" idx="2"/>
              <a:endCxn id="17" idx="3"/>
            </p:cNvCxnSpPr>
            <p:nvPr/>
          </p:nvCxnSpPr>
          <p:spPr>
            <a:xfrm rot="5400000">
              <a:off x="2669133" y="2330392"/>
              <a:ext cx="793100"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7" name="Verbindingslijn: gekromd 36">
              <a:extLst>
                <a:ext uri="{FF2B5EF4-FFF2-40B4-BE49-F238E27FC236}">
                  <a16:creationId xmlns:a16="http://schemas.microsoft.com/office/drawing/2014/main" id="{4EA78923-432D-4991-B5B3-2C7E1C327BB0}"/>
                </a:ext>
              </a:extLst>
            </p:cNvPr>
            <p:cNvCxnSpPr>
              <a:cxnSpLocks/>
              <a:stCxn id="21" idx="2"/>
              <a:endCxn id="18" idx="3"/>
            </p:cNvCxnSpPr>
            <p:nvPr/>
          </p:nvCxnSpPr>
          <p:spPr>
            <a:xfrm rot="5400000">
              <a:off x="2551992" y="2447533"/>
              <a:ext cx="1027383"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40" name="Verbindingslijn: gekromd 39">
              <a:extLst>
                <a:ext uri="{FF2B5EF4-FFF2-40B4-BE49-F238E27FC236}">
                  <a16:creationId xmlns:a16="http://schemas.microsoft.com/office/drawing/2014/main" id="{8A5630AD-1BFB-477C-96AC-5B4F1F06EEC5}"/>
                </a:ext>
              </a:extLst>
            </p:cNvPr>
            <p:cNvCxnSpPr>
              <a:cxnSpLocks/>
              <a:stCxn id="21" idx="2"/>
              <a:endCxn id="19" idx="3"/>
            </p:cNvCxnSpPr>
            <p:nvPr/>
          </p:nvCxnSpPr>
          <p:spPr>
            <a:xfrm rot="5400000">
              <a:off x="2437774" y="2561751"/>
              <a:ext cx="1255819"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9" name="Groep 58">
            <a:extLst>
              <a:ext uri="{FF2B5EF4-FFF2-40B4-BE49-F238E27FC236}">
                <a16:creationId xmlns:a16="http://schemas.microsoft.com/office/drawing/2014/main" id="{137B6487-276C-4EC3-9FD6-BB6C2E478680}"/>
              </a:ext>
            </a:extLst>
          </p:cNvPr>
          <p:cNvGrpSpPr/>
          <p:nvPr/>
        </p:nvGrpSpPr>
        <p:grpSpPr>
          <a:xfrm>
            <a:off x="-4387814" y="3486115"/>
            <a:ext cx="1409867" cy="709248"/>
            <a:chOff x="-4158071" y="4005182"/>
            <a:chExt cx="1409867" cy="709248"/>
          </a:xfrm>
        </p:grpSpPr>
        <p:sp>
          <p:nvSpPr>
            <p:cNvPr id="22" name="Rechthoek: afgeronde hoeken 21">
              <a:extLst>
                <a:ext uri="{FF2B5EF4-FFF2-40B4-BE49-F238E27FC236}">
                  <a16:creationId xmlns:a16="http://schemas.microsoft.com/office/drawing/2014/main" id="{0AFEEB90-97D5-47CA-865B-D13CA7421809}"/>
                </a:ext>
              </a:extLst>
            </p:cNvPr>
            <p:cNvSpPr/>
            <p:nvPr/>
          </p:nvSpPr>
          <p:spPr>
            <a:xfrm>
              <a:off x="-4158071" y="4422656"/>
              <a:ext cx="1180124" cy="29177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NL </a:t>
              </a:r>
              <a:r>
                <a:rPr lang="nl-NL" sz="800" err="1">
                  <a:solidFill>
                    <a:schemeClr val="accent1"/>
                  </a:solidFill>
                </a:rPr>
                <a:t>core</a:t>
              </a:r>
              <a:r>
                <a:rPr lang="nl-NL" sz="800">
                  <a:solidFill>
                    <a:schemeClr val="accent1"/>
                  </a:solidFill>
                </a:rPr>
                <a:t> uitbreiding binnen een attribuut</a:t>
              </a:r>
            </a:p>
          </p:txBody>
        </p:sp>
        <p:cxnSp>
          <p:nvCxnSpPr>
            <p:cNvPr id="44" name="Verbindingslijn: gekromd 43">
              <a:extLst>
                <a:ext uri="{FF2B5EF4-FFF2-40B4-BE49-F238E27FC236}">
                  <a16:creationId xmlns:a16="http://schemas.microsoft.com/office/drawing/2014/main" id="{88FDE48F-35BE-484F-A2B3-2F05D9363D6A}"/>
                </a:ext>
              </a:extLst>
            </p:cNvPr>
            <p:cNvCxnSpPr>
              <a:cxnSpLocks/>
              <a:stCxn id="22" idx="0"/>
              <a:endCxn id="18" idx="1"/>
            </p:cNvCxnSpPr>
            <p:nvPr/>
          </p:nvCxnSpPr>
          <p:spPr>
            <a:xfrm rot="5400000" flipH="1" flipV="1">
              <a:off x="-3366844" y="3804017"/>
              <a:ext cx="417475" cy="81980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6" name="Groep 55">
            <a:extLst>
              <a:ext uri="{FF2B5EF4-FFF2-40B4-BE49-F238E27FC236}">
                <a16:creationId xmlns:a16="http://schemas.microsoft.com/office/drawing/2014/main" id="{702B722B-7CAC-421E-9A9C-5C380B712B60}"/>
              </a:ext>
            </a:extLst>
          </p:cNvPr>
          <p:cNvGrpSpPr/>
          <p:nvPr/>
        </p:nvGrpSpPr>
        <p:grpSpPr>
          <a:xfrm>
            <a:off x="-2478904" y="1632979"/>
            <a:ext cx="1802942" cy="812940"/>
            <a:chOff x="-2476741" y="1764686"/>
            <a:chExt cx="1802942" cy="812940"/>
          </a:xfrm>
        </p:grpSpPr>
        <p:sp>
          <p:nvSpPr>
            <p:cNvPr id="47" name="Rechthoek: afgeronde hoeken 46">
              <a:extLst>
                <a:ext uri="{FF2B5EF4-FFF2-40B4-BE49-F238E27FC236}">
                  <a16:creationId xmlns:a16="http://schemas.microsoft.com/office/drawing/2014/main" id="{EE18BAA4-AAC8-4CA9-A0CD-976D453E4EDE}"/>
                </a:ext>
              </a:extLst>
            </p:cNvPr>
            <p:cNvSpPr/>
            <p:nvPr/>
          </p:nvSpPr>
          <p:spPr>
            <a:xfrm>
              <a:off x="-1777175" y="1764686"/>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Een Koppeltaal 2.0 selectie</a:t>
              </a:r>
            </a:p>
          </p:txBody>
        </p:sp>
        <p:cxnSp>
          <p:nvCxnSpPr>
            <p:cNvPr id="54" name="Verbindingslijn: gekromd 53">
              <a:extLst>
                <a:ext uri="{FF2B5EF4-FFF2-40B4-BE49-F238E27FC236}">
                  <a16:creationId xmlns:a16="http://schemas.microsoft.com/office/drawing/2014/main" id="{B2A9801C-C134-4EAF-ABE3-DFC74EE90858}"/>
                </a:ext>
              </a:extLst>
            </p:cNvPr>
            <p:cNvCxnSpPr>
              <a:cxnSpLocks/>
              <a:stCxn id="47" idx="1"/>
              <a:endCxn id="14" idx="0"/>
            </p:cNvCxnSpPr>
            <p:nvPr/>
          </p:nvCxnSpPr>
          <p:spPr>
            <a:xfrm rot="10800000" flipV="1">
              <a:off x="-2476741" y="1883557"/>
              <a:ext cx="699567" cy="694069"/>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64" name="Groep 63">
            <a:extLst>
              <a:ext uri="{FF2B5EF4-FFF2-40B4-BE49-F238E27FC236}">
                <a16:creationId xmlns:a16="http://schemas.microsoft.com/office/drawing/2014/main" id="{9AFC84AE-ACDF-49ED-B05D-8E4686799234}"/>
              </a:ext>
            </a:extLst>
          </p:cNvPr>
          <p:cNvGrpSpPr/>
          <p:nvPr/>
        </p:nvGrpSpPr>
        <p:grpSpPr>
          <a:xfrm>
            <a:off x="-3254735" y="3936308"/>
            <a:ext cx="2393221" cy="1876762"/>
            <a:chOff x="-3254735" y="3936308"/>
            <a:chExt cx="2393221" cy="1876762"/>
          </a:xfrm>
        </p:grpSpPr>
        <p:grpSp>
          <p:nvGrpSpPr>
            <p:cNvPr id="30" name="Groep 29">
              <a:extLst>
                <a:ext uri="{FF2B5EF4-FFF2-40B4-BE49-F238E27FC236}">
                  <a16:creationId xmlns:a16="http://schemas.microsoft.com/office/drawing/2014/main" id="{9227F654-02A6-42E3-A441-B417B342114B}"/>
                </a:ext>
              </a:extLst>
            </p:cNvPr>
            <p:cNvGrpSpPr/>
            <p:nvPr/>
          </p:nvGrpSpPr>
          <p:grpSpPr>
            <a:xfrm>
              <a:off x="-1914480" y="4322682"/>
              <a:ext cx="1052966" cy="1490388"/>
              <a:chOff x="4192786" y="1623028"/>
              <a:chExt cx="1052966" cy="1433673"/>
            </a:xfrm>
            <a:effectLst>
              <a:outerShdw blurRad="50800" dist="38100" dir="2700000" algn="tl" rotWithShape="0">
                <a:prstClr val="black">
                  <a:alpha val="40000"/>
                </a:prstClr>
              </a:outerShdw>
            </a:effectLst>
          </p:grpSpPr>
          <p:sp>
            <p:nvSpPr>
              <p:cNvPr id="32" name="Rechthoek 31">
                <a:extLst>
                  <a:ext uri="{FF2B5EF4-FFF2-40B4-BE49-F238E27FC236}">
                    <a16:creationId xmlns:a16="http://schemas.microsoft.com/office/drawing/2014/main" id="{D7F87FAA-0694-4246-A1BD-C1EC12B5A9E0}"/>
                  </a:ext>
                </a:extLst>
              </p:cNvPr>
              <p:cNvSpPr/>
              <p:nvPr/>
            </p:nvSpPr>
            <p:spPr>
              <a:xfrm>
                <a:off x="4270715" y="1623028"/>
                <a:ext cx="918973" cy="1433673"/>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a:t>
                </a:r>
              </a:p>
            </p:txBody>
          </p:sp>
          <p:sp>
            <p:nvSpPr>
              <p:cNvPr id="33" name="Rechthoek 32">
                <a:extLst>
                  <a:ext uri="{FF2B5EF4-FFF2-40B4-BE49-F238E27FC236}">
                    <a16:creationId xmlns:a16="http://schemas.microsoft.com/office/drawing/2014/main" id="{39A3E269-B832-4B20-A775-84A346895085}"/>
                  </a:ext>
                </a:extLst>
              </p:cNvPr>
              <p:cNvSpPr/>
              <p:nvPr/>
            </p:nvSpPr>
            <p:spPr>
              <a:xfrm>
                <a:off x="4192786" y="1839974"/>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5" name="Rechthoek 34">
                <a:extLst>
                  <a:ext uri="{FF2B5EF4-FFF2-40B4-BE49-F238E27FC236}">
                    <a16:creationId xmlns:a16="http://schemas.microsoft.com/office/drawing/2014/main" id="{4D1E6534-9A04-43B1-B24C-8F92EB2A660B}"/>
                  </a:ext>
                </a:extLst>
              </p:cNvPr>
              <p:cNvSpPr/>
              <p:nvPr/>
            </p:nvSpPr>
            <p:spPr>
              <a:xfrm>
                <a:off x="4192786" y="2055653"/>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6" name="Rechthoek 35">
                <a:extLst>
                  <a:ext uri="{FF2B5EF4-FFF2-40B4-BE49-F238E27FC236}">
                    <a16:creationId xmlns:a16="http://schemas.microsoft.com/office/drawing/2014/main" id="{C8559C0C-6BE4-468D-9043-A55035D0B492}"/>
                  </a:ext>
                </a:extLst>
              </p:cNvPr>
              <p:cNvSpPr/>
              <p:nvPr/>
            </p:nvSpPr>
            <p:spPr>
              <a:xfrm>
                <a:off x="4192786" y="2281021"/>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8" name="Rechthoek 37">
                <a:extLst>
                  <a:ext uri="{FF2B5EF4-FFF2-40B4-BE49-F238E27FC236}">
                    <a16:creationId xmlns:a16="http://schemas.microsoft.com/office/drawing/2014/main" id="{D6B89420-6ED6-4629-8521-B29B76EFB61A}"/>
                  </a:ext>
                </a:extLst>
              </p:cNvPr>
              <p:cNvSpPr/>
              <p:nvPr/>
            </p:nvSpPr>
            <p:spPr>
              <a:xfrm>
                <a:off x="4192786" y="2506389"/>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9" name="Rechthoek 38">
                <a:extLst>
                  <a:ext uri="{FF2B5EF4-FFF2-40B4-BE49-F238E27FC236}">
                    <a16:creationId xmlns:a16="http://schemas.microsoft.com/office/drawing/2014/main" id="{71B197DE-AFEA-4BBD-92F6-A2752540CE0E}"/>
                  </a:ext>
                </a:extLst>
              </p:cNvPr>
              <p:cNvSpPr/>
              <p:nvPr/>
            </p:nvSpPr>
            <p:spPr>
              <a:xfrm>
                <a:off x="4192786" y="2726132"/>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grpSp>
        <p:cxnSp>
          <p:nvCxnSpPr>
            <p:cNvPr id="41" name="Verbindingslijn: gekromd 40">
              <a:extLst>
                <a:ext uri="{FF2B5EF4-FFF2-40B4-BE49-F238E27FC236}">
                  <a16:creationId xmlns:a16="http://schemas.microsoft.com/office/drawing/2014/main" id="{C3A93111-C445-4C19-9720-CC43910D8EFB}"/>
                </a:ext>
              </a:extLst>
            </p:cNvPr>
            <p:cNvCxnSpPr>
              <a:cxnSpLocks/>
              <a:stCxn id="14" idx="2"/>
            </p:cNvCxnSpPr>
            <p:nvPr/>
          </p:nvCxnSpPr>
          <p:spPr>
            <a:xfrm rot="16200000" flipH="1">
              <a:off x="-2388974" y="3846377"/>
              <a:ext cx="462492" cy="642354"/>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sp>
          <p:nvSpPr>
            <p:cNvPr id="42" name="Rechthoek: afgeronde hoeken 41">
              <a:extLst>
                <a:ext uri="{FF2B5EF4-FFF2-40B4-BE49-F238E27FC236}">
                  <a16:creationId xmlns:a16="http://schemas.microsoft.com/office/drawing/2014/main" id="{2472DF52-3C88-488E-A9F7-CBAA5CA3AFD2}"/>
                </a:ext>
              </a:extLst>
            </p:cNvPr>
            <p:cNvSpPr/>
            <p:nvPr/>
          </p:nvSpPr>
          <p:spPr>
            <a:xfrm>
              <a:off x="-3254735" y="4472322"/>
              <a:ext cx="1180124" cy="29177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Relatie met andere resource(s)</a:t>
              </a:r>
            </a:p>
          </p:txBody>
        </p:sp>
      </p:grpSp>
      <p:sp>
        <p:nvSpPr>
          <p:cNvPr id="12" name="!!KTprofcomment">
            <a:extLst>
              <a:ext uri="{FF2B5EF4-FFF2-40B4-BE49-F238E27FC236}">
                <a16:creationId xmlns:a16="http://schemas.microsoft.com/office/drawing/2014/main" id="{656C6183-36D2-47D3-B749-2B3EAE3AFB85}"/>
              </a:ext>
            </a:extLst>
          </p:cNvPr>
          <p:cNvSpPr/>
          <p:nvPr/>
        </p:nvSpPr>
        <p:spPr>
          <a:xfrm>
            <a:off x="8856880" y="3254077"/>
            <a:ext cx="1874520" cy="2828544"/>
          </a:xfrm>
          <a:prstGeom prst="rect">
            <a:avLst/>
          </a:prstGeom>
          <a:noFill/>
          <a:ln>
            <a:solidFill>
              <a:srgbClr val="51398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200">
                <a:solidFill>
                  <a:schemeClr val="accent1"/>
                </a:solidFill>
              </a:rPr>
              <a:t>Koppeltaal 2.0 profiel</a:t>
            </a:r>
          </a:p>
          <a:p>
            <a:pPr algn="ctr"/>
            <a:endParaRPr lang="nl-NL" sz="1200">
              <a:solidFill>
                <a:schemeClr val="accent1"/>
              </a:solidFill>
            </a:endParaRPr>
          </a:p>
          <a:p>
            <a:pPr algn="ctr"/>
            <a:endParaRPr lang="nl-NL" sz="1200">
              <a:solidFill>
                <a:schemeClr val="accent1"/>
              </a:solidFill>
            </a:endParaRPr>
          </a:p>
          <a:p>
            <a:pPr algn="ctr"/>
            <a:endParaRPr lang="nl-NL" sz="1200">
              <a:solidFill>
                <a:schemeClr val="accent1"/>
              </a:solidFill>
            </a:endParaRPr>
          </a:p>
          <a:p>
            <a:pPr algn="ctr"/>
            <a:endParaRPr lang="nl-NL" sz="1200">
              <a:solidFill>
                <a:schemeClr val="accent1"/>
              </a:solidFill>
            </a:endParaRPr>
          </a:p>
          <a:p>
            <a:pPr algn="ctr"/>
            <a:r>
              <a:rPr lang="nl-NL" sz="1200">
                <a:solidFill>
                  <a:schemeClr val="accent1"/>
                </a:solidFill>
              </a:rPr>
              <a:t>Selectie van internationale + NL resources &amp; attributen + uitbreiding of beperking voor KT toepassing.</a:t>
            </a:r>
          </a:p>
          <a:p>
            <a:pPr algn="ctr"/>
            <a:endParaRPr lang="nl-NL" sz="1200">
              <a:solidFill>
                <a:schemeClr val="accent1"/>
              </a:solidFill>
            </a:endParaRPr>
          </a:p>
        </p:txBody>
      </p:sp>
      <p:grpSp>
        <p:nvGrpSpPr>
          <p:cNvPr id="43" name="!!KTprof">
            <a:extLst>
              <a:ext uri="{FF2B5EF4-FFF2-40B4-BE49-F238E27FC236}">
                <a16:creationId xmlns:a16="http://schemas.microsoft.com/office/drawing/2014/main" id="{78900793-41F8-4973-9197-21C9ABCBA93E}"/>
              </a:ext>
            </a:extLst>
          </p:cNvPr>
          <p:cNvGrpSpPr/>
          <p:nvPr/>
        </p:nvGrpSpPr>
        <p:grpSpPr>
          <a:xfrm>
            <a:off x="6104536" y="1403713"/>
            <a:ext cx="3175299" cy="493349"/>
            <a:chOff x="1450499" y="702"/>
            <a:chExt cx="3175299" cy="493349"/>
          </a:xfrm>
        </p:grpSpPr>
        <p:sp>
          <p:nvSpPr>
            <p:cNvPr id="45" name="Rechthoek: afgeronde hoeken 44">
              <a:extLst>
                <a:ext uri="{FF2B5EF4-FFF2-40B4-BE49-F238E27FC236}">
                  <a16:creationId xmlns:a16="http://schemas.microsoft.com/office/drawing/2014/main" id="{EE775D68-2ED7-4A22-B6A1-CD7437CB8590}"/>
                </a:ext>
              </a:extLst>
            </p:cNvPr>
            <p:cNvSpPr/>
            <p:nvPr/>
          </p:nvSpPr>
          <p:spPr>
            <a:xfrm>
              <a:off x="1450499" y="702"/>
              <a:ext cx="3175299" cy="493349"/>
            </a:xfrm>
            <a:prstGeom prst="roundRect">
              <a:avLst>
                <a:gd name="adj" fmla="val 10000"/>
              </a:avLst>
            </a:prstGeom>
          </p:spPr>
          <p:style>
            <a:lnRef idx="2">
              <a:schemeClr val="lt1">
                <a:hueOff val="0"/>
                <a:satOff val="0"/>
                <a:lumOff val="0"/>
                <a:alphaOff val="0"/>
              </a:schemeClr>
            </a:lnRef>
            <a:fillRef idx="1">
              <a:schemeClr val="accent1">
                <a:alpha val="80000"/>
                <a:hueOff val="0"/>
                <a:satOff val="0"/>
                <a:lumOff val="0"/>
                <a:alphaOff val="0"/>
              </a:schemeClr>
            </a:fillRef>
            <a:effectRef idx="0">
              <a:schemeClr val="accent1">
                <a:alpha val="80000"/>
                <a:hueOff val="0"/>
                <a:satOff val="0"/>
                <a:lumOff val="0"/>
                <a:alphaOff val="0"/>
              </a:schemeClr>
            </a:effectRef>
            <a:fontRef idx="minor">
              <a:schemeClr val="lt1"/>
            </a:fontRef>
          </p:style>
        </p:sp>
        <p:sp>
          <p:nvSpPr>
            <p:cNvPr id="46" name="Rechthoek: afgeronde hoeken 4">
              <a:extLst>
                <a:ext uri="{FF2B5EF4-FFF2-40B4-BE49-F238E27FC236}">
                  <a16:creationId xmlns:a16="http://schemas.microsoft.com/office/drawing/2014/main" id="{AFDA2B55-A2A0-4530-A376-000296144079}"/>
                </a:ext>
              </a:extLst>
            </p:cNvPr>
            <p:cNvSpPr txBox="1"/>
            <p:nvPr/>
          </p:nvSpPr>
          <p:spPr>
            <a:xfrm>
              <a:off x="1464949" y="15152"/>
              <a:ext cx="3146399"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Koppeltaal 2.0 Profiel</a:t>
              </a:r>
            </a:p>
          </p:txBody>
        </p:sp>
      </p:grpSp>
      <p:sp>
        <p:nvSpPr>
          <p:cNvPr id="11" name="!!nlcorecomment">
            <a:extLst>
              <a:ext uri="{FF2B5EF4-FFF2-40B4-BE49-F238E27FC236}">
                <a16:creationId xmlns:a16="http://schemas.microsoft.com/office/drawing/2014/main" id="{EA8FA4F3-AE11-4C37-9018-0A7CD1A1EA93}"/>
              </a:ext>
            </a:extLst>
          </p:cNvPr>
          <p:cNvSpPr/>
          <p:nvPr/>
        </p:nvSpPr>
        <p:spPr>
          <a:xfrm>
            <a:off x="6696064" y="3254077"/>
            <a:ext cx="1956816" cy="2828544"/>
          </a:xfrm>
          <a:prstGeom prst="rect">
            <a:avLst/>
          </a:prstGeom>
          <a:noFill/>
          <a:ln>
            <a:solidFill>
              <a:srgbClr val="67529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400">
                <a:solidFill>
                  <a:schemeClr val="accent1"/>
                </a:solidFill>
              </a:rPr>
              <a:t>En de nl-</a:t>
            </a:r>
            <a:r>
              <a:rPr lang="nl-NL" sz="1400" err="1">
                <a:solidFill>
                  <a:schemeClr val="accent1"/>
                </a:solidFill>
              </a:rPr>
              <a:t>core</a:t>
            </a:r>
            <a:endParaRPr lang="nl-NL" sz="1400">
              <a:solidFill>
                <a:schemeClr val="accent1"/>
              </a:solidFill>
            </a:endParaRPr>
          </a:p>
          <a:p>
            <a:pPr algn="ctr"/>
            <a:endParaRPr lang="nl-NL" sz="1400">
              <a:solidFill>
                <a:schemeClr val="accent1"/>
              </a:solidFill>
            </a:endParaRPr>
          </a:p>
          <a:p>
            <a:pPr algn="ctr"/>
            <a:endParaRPr lang="nl-NL" sz="1200" i="1">
              <a:solidFill>
                <a:schemeClr val="accent1"/>
              </a:solidFill>
            </a:endParaRPr>
          </a:p>
          <a:p>
            <a:pPr algn="ctr"/>
            <a:r>
              <a:rPr lang="nl-NL" sz="1200" i="1">
                <a:solidFill>
                  <a:schemeClr val="accent1"/>
                </a:solidFill>
              </a:rPr>
              <a:t>Niet technische - afspraken voor het standaardiseren van de informatie die wordt gebruikt in het zorgproces</a:t>
            </a:r>
          </a:p>
          <a:p>
            <a:pPr algn="ctr"/>
            <a:endParaRPr lang="nl-NL" sz="1200" i="1">
              <a:solidFill>
                <a:schemeClr val="accent1"/>
              </a:solidFill>
            </a:endParaRPr>
          </a:p>
          <a:p>
            <a:pPr algn="ctr"/>
            <a:endParaRPr lang="nl-NL" sz="1200" i="1">
              <a:solidFill>
                <a:schemeClr val="accent1"/>
              </a:solidFill>
            </a:endParaRPr>
          </a:p>
          <a:p>
            <a:pPr algn="ctr"/>
            <a:r>
              <a:rPr lang="nl-NL" sz="1200" i="1">
                <a:solidFill>
                  <a:schemeClr val="accent1"/>
                </a:solidFill>
              </a:rPr>
              <a:t>Internationale resources &amp; attributen + uitbreiding voor NL toepassing</a:t>
            </a:r>
          </a:p>
          <a:p>
            <a:pPr algn="ctr"/>
            <a:endParaRPr lang="nl-NL" sz="1400">
              <a:solidFill>
                <a:schemeClr val="accent1"/>
              </a:solidFill>
            </a:endParaRPr>
          </a:p>
          <a:p>
            <a:pPr algn="ctr"/>
            <a:r>
              <a:rPr lang="nl-NL" sz="1400">
                <a:solidFill>
                  <a:schemeClr val="accent1"/>
                </a:solidFill>
              </a:rPr>
              <a:t> </a:t>
            </a:r>
          </a:p>
        </p:txBody>
      </p:sp>
      <p:grpSp>
        <p:nvGrpSpPr>
          <p:cNvPr id="48" name="!!nlcore">
            <a:extLst>
              <a:ext uri="{FF2B5EF4-FFF2-40B4-BE49-F238E27FC236}">
                <a16:creationId xmlns:a16="http://schemas.microsoft.com/office/drawing/2014/main" id="{20626C63-9F78-47AC-A638-0DF93E7093C1}"/>
              </a:ext>
            </a:extLst>
          </p:cNvPr>
          <p:cNvGrpSpPr/>
          <p:nvPr/>
        </p:nvGrpSpPr>
        <p:grpSpPr>
          <a:xfrm>
            <a:off x="5294325" y="1958939"/>
            <a:ext cx="4698616" cy="493349"/>
            <a:chOff x="688841" y="593906"/>
            <a:chExt cx="4698616" cy="493349"/>
          </a:xfrm>
        </p:grpSpPr>
        <p:sp>
          <p:nvSpPr>
            <p:cNvPr id="49" name="Rechthoek: afgeronde hoeken 48">
              <a:extLst>
                <a:ext uri="{FF2B5EF4-FFF2-40B4-BE49-F238E27FC236}">
                  <a16:creationId xmlns:a16="http://schemas.microsoft.com/office/drawing/2014/main" id="{9C7D30F4-9E52-4CE0-A1DE-A4FAFFE3920F}"/>
                </a:ext>
              </a:extLst>
            </p:cNvPr>
            <p:cNvSpPr/>
            <p:nvPr/>
          </p:nvSpPr>
          <p:spPr>
            <a:xfrm>
              <a:off x="688841" y="593906"/>
              <a:ext cx="4698616" cy="493349"/>
            </a:xfrm>
            <a:prstGeom prst="roundRect">
              <a:avLst>
                <a:gd name="adj" fmla="val 10000"/>
              </a:avLst>
            </a:prstGeom>
          </p:spPr>
          <p:style>
            <a:lnRef idx="2">
              <a:schemeClr val="lt1">
                <a:hueOff val="0"/>
                <a:satOff val="0"/>
                <a:lumOff val="0"/>
                <a:alphaOff val="0"/>
              </a:schemeClr>
            </a:lnRef>
            <a:fillRef idx="1">
              <a:schemeClr val="accent1">
                <a:alpha val="70000"/>
                <a:hueOff val="0"/>
                <a:satOff val="0"/>
                <a:lumOff val="0"/>
                <a:alphaOff val="0"/>
              </a:schemeClr>
            </a:fillRef>
            <a:effectRef idx="0">
              <a:schemeClr val="accent1">
                <a:alpha val="70000"/>
                <a:hueOff val="0"/>
                <a:satOff val="0"/>
                <a:lumOff val="0"/>
                <a:alphaOff val="0"/>
              </a:schemeClr>
            </a:effectRef>
            <a:fontRef idx="minor">
              <a:schemeClr val="lt1"/>
            </a:fontRef>
          </p:style>
        </p:sp>
        <p:sp>
          <p:nvSpPr>
            <p:cNvPr id="50" name="Rechthoek: afgeronde hoeken 4">
              <a:extLst>
                <a:ext uri="{FF2B5EF4-FFF2-40B4-BE49-F238E27FC236}">
                  <a16:creationId xmlns:a16="http://schemas.microsoft.com/office/drawing/2014/main" id="{F0EC1152-5D01-4725-AFB9-C49CDC56ED71}"/>
                </a:ext>
              </a:extLst>
            </p:cNvPr>
            <p:cNvSpPr txBox="1"/>
            <p:nvPr/>
          </p:nvSpPr>
          <p:spPr>
            <a:xfrm>
              <a:off x="703291" y="608356"/>
              <a:ext cx="4669716"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nl-</a:t>
              </a:r>
              <a:r>
                <a:rPr lang="nl-NL" sz="2200" kern="1200" err="1"/>
                <a:t>core</a:t>
              </a:r>
              <a:r>
                <a:rPr lang="nl-NL" sz="2200" kern="1200"/>
                <a:t> (</a:t>
              </a:r>
              <a:r>
                <a:rPr lang="nl-NL" sz="2200" kern="1200" err="1"/>
                <a:t>ZIBs</a:t>
              </a:r>
              <a:r>
                <a:rPr lang="nl-NL" sz="2200" kern="1200"/>
                <a:t>)</a:t>
              </a:r>
            </a:p>
          </p:txBody>
        </p:sp>
      </p:grpSp>
      <p:sp>
        <p:nvSpPr>
          <p:cNvPr id="10" name="!!FHIRR4comment">
            <a:extLst>
              <a:ext uri="{FF2B5EF4-FFF2-40B4-BE49-F238E27FC236}">
                <a16:creationId xmlns:a16="http://schemas.microsoft.com/office/drawing/2014/main" id="{C5FB6641-BE51-4604-95A6-F6F68E2565EE}"/>
              </a:ext>
            </a:extLst>
          </p:cNvPr>
          <p:cNvSpPr/>
          <p:nvPr/>
        </p:nvSpPr>
        <p:spPr>
          <a:xfrm>
            <a:off x="4612364" y="3254077"/>
            <a:ext cx="1874520" cy="2828544"/>
          </a:xfrm>
          <a:prstGeom prst="rect">
            <a:avLst/>
          </a:prstGeom>
          <a:noFill/>
          <a:ln>
            <a:solidFill>
              <a:srgbClr val="9283B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400">
                <a:solidFill>
                  <a:schemeClr val="accent1"/>
                </a:solidFill>
              </a:rPr>
              <a:t>FHIR R 4 als basis</a:t>
            </a:r>
          </a:p>
          <a:p>
            <a:pPr algn="ctr"/>
            <a:endParaRPr lang="nl-NL" sz="1200" b="1" i="1">
              <a:solidFill>
                <a:schemeClr val="accent1"/>
              </a:solidFill>
            </a:endParaRPr>
          </a:p>
          <a:p>
            <a:pPr algn="ctr"/>
            <a:endParaRPr lang="nl-NL" sz="1200" b="1" i="1">
              <a:solidFill>
                <a:schemeClr val="accent1"/>
              </a:solidFill>
            </a:endParaRPr>
          </a:p>
          <a:p>
            <a:pPr algn="ctr"/>
            <a:r>
              <a:rPr lang="nl-NL" sz="1200" b="1" i="1">
                <a:solidFill>
                  <a:schemeClr val="accent1"/>
                </a:solidFill>
              </a:rPr>
              <a:t>FHIR</a:t>
            </a:r>
            <a:r>
              <a:rPr lang="nl-NL" sz="1200" i="1">
                <a:solidFill>
                  <a:schemeClr val="accent1"/>
                </a:solidFill>
              </a:rPr>
              <a:t> is een </a:t>
            </a:r>
            <a:r>
              <a:rPr lang="nl-NL" sz="1200" b="1" i="1">
                <a:solidFill>
                  <a:schemeClr val="accent1"/>
                </a:solidFill>
              </a:rPr>
              <a:t>HL7</a:t>
            </a:r>
            <a:r>
              <a:rPr lang="nl-NL" sz="1200" i="1">
                <a:solidFill>
                  <a:schemeClr val="accent1"/>
                </a:solidFill>
              </a:rPr>
              <a:t>-standaard om digitaal gegevens uit te wisselen binnen en tussen zorginstellingen</a:t>
            </a:r>
          </a:p>
          <a:p>
            <a:pPr algn="ctr"/>
            <a:endParaRPr lang="nl-NL" sz="1200" i="1">
              <a:solidFill>
                <a:schemeClr val="accent1"/>
              </a:solidFill>
            </a:endParaRPr>
          </a:p>
          <a:p>
            <a:pPr algn="ctr"/>
            <a:endParaRPr lang="nl-NL" sz="1200" i="1">
              <a:solidFill>
                <a:schemeClr val="accent1"/>
              </a:solidFill>
            </a:endParaRPr>
          </a:p>
          <a:p>
            <a:pPr algn="ctr"/>
            <a:r>
              <a:rPr lang="nl-NL" sz="1200" i="1">
                <a:solidFill>
                  <a:schemeClr val="accent1"/>
                </a:solidFill>
              </a:rPr>
              <a:t>Internationale gestandaardiseerde resources &amp; attributen.</a:t>
            </a:r>
          </a:p>
        </p:txBody>
      </p:sp>
      <p:grpSp>
        <p:nvGrpSpPr>
          <p:cNvPr id="51" name="!!FHIRR4">
            <a:extLst>
              <a:ext uri="{FF2B5EF4-FFF2-40B4-BE49-F238E27FC236}">
                <a16:creationId xmlns:a16="http://schemas.microsoft.com/office/drawing/2014/main" id="{E8A55D29-C143-4A8F-9F93-2F4F31A5E0B0}"/>
              </a:ext>
            </a:extLst>
          </p:cNvPr>
          <p:cNvGrpSpPr/>
          <p:nvPr/>
        </p:nvGrpSpPr>
        <p:grpSpPr>
          <a:xfrm>
            <a:off x="4562358" y="2515015"/>
            <a:ext cx="6064452" cy="493349"/>
            <a:chOff x="5923" y="1187111"/>
            <a:chExt cx="6064452" cy="493349"/>
          </a:xfrm>
        </p:grpSpPr>
        <p:sp>
          <p:nvSpPr>
            <p:cNvPr id="52" name="Rechthoek: afgeronde hoeken 51">
              <a:extLst>
                <a:ext uri="{FF2B5EF4-FFF2-40B4-BE49-F238E27FC236}">
                  <a16:creationId xmlns:a16="http://schemas.microsoft.com/office/drawing/2014/main" id="{800AE3F6-AF19-4492-B88B-6C8FE9309099}"/>
                </a:ext>
              </a:extLst>
            </p:cNvPr>
            <p:cNvSpPr/>
            <p:nvPr/>
          </p:nvSpPr>
          <p:spPr>
            <a:xfrm>
              <a:off x="5923" y="1187111"/>
              <a:ext cx="6064452" cy="493349"/>
            </a:xfrm>
            <a:prstGeom prst="roundRect">
              <a:avLst>
                <a:gd name="adj" fmla="val 10000"/>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lt1"/>
            </a:fontRef>
          </p:style>
        </p:sp>
        <p:sp>
          <p:nvSpPr>
            <p:cNvPr id="53" name="Rechthoek: afgeronde hoeken 4">
              <a:extLst>
                <a:ext uri="{FF2B5EF4-FFF2-40B4-BE49-F238E27FC236}">
                  <a16:creationId xmlns:a16="http://schemas.microsoft.com/office/drawing/2014/main" id="{398252F7-7337-487D-91C2-54E73908B755}"/>
                </a:ext>
              </a:extLst>
            </p:cNvPr>
            <p:cNvSpPr txBox="1"/>
            <p:nvPr/>
          </p:nvSpPr>
          <p:spPr>
            <a:xfrm>
              <a:off x="20373" y="1201561"/>
              <a:ext cx="6035552"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FHIR R 4</a:t>
              </a:r>
            </a:p>
          </p:txBody>
        </p:sp>
      </p:grpSp>
    </p:spTree>
    <p:extLst>
      <p:ext uri="{BB962C8B-B14F-4D97-AF65-F5344CB8AC3E}">
        <p14:creationId xmlns:p14="http://schemas.microsoft.com/office/powerpoint/2010/main" val="496506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9B2530FD-C05E-4274-B1BF-F4757A6A00F8}"/>
              </a:ext>
            </a:extLst>
          </p:cNvPr>
          <p:cNvSpPr>
            <a:spLocks noGrp="1"/>
          </p:cNvSpPr>
          <p:nvPr>
            <p:ph type="sldNum" sz="quarter" idx="12"/>
          </p:nvPr>
        </p:nvSpPr>
        <p:spPr/>
        <p:txBody>
          <a:bodyPr/>
          <a:lstStyle/>
          <a:p>
            <a:fld id="{2B7321B6-F390-44B6-8078-A18221B29AEA}" type="slidenum">
              <a:rPr lang="nl-NL" smtClean="0"/>
              <a:pPr/>
              <a:t>19</a:t>
            </a:fld>
            <a:endParaRPr lang="nl-NL"/>
          </a:p>
        </p:txBody>
      </p:sp>
      <p:sp>
        <p:nvSpPr>
          <p:cNvPr id="4" name="Tijdelijke aanduiding voor tekst 3">
            <a:extLst>
              <a:ext uri="{FF2B5EF4-FFF2-40B4-BE49-F238E27FC236}">
                <a16:creationId xmlns:a16="http://schemas.microsoft.com/office/drawing/2014/main" id="{178C7407-00D3-4BF3-B8AE-6F3D2E4D77E9}"/>
              </a:ext>
            </a:extLst>
          </p:cNvPr>
          <p:cNvSpPr>
            <a:spLocks noGrp="1"/>
          </p:cNvSpPr>
          <p:nvPr>
            <p:ph type="body" sz="quarter" idx="14"/>
          </p:nvPr>
        </p:nvSpPr>
        <p:spPr>
          <a:xfrm>
            <a:off x="4320000" y="594341"/>
            <a:ext cx="6549168" cy="615553"/>
          </a:xfrm>
        </p:spPr>
        <p:txBody>
          <a:bodyPr/>
          <a:lstStyle/>
          <a:p>
            <a:r>
              <a:rPr lang="nl-NL"/>
              <a:t>Eén gestandaardiseerde taal op basis van FHIR R4</a:t>
            </a:r>
          </a:p>
        </p:txBody>
      </p:sp>
      <p:sp>
        <p:nvSpPr>
          <p:cNvPr id="5" name="Titel 4">
            <a:extLst>
              <a:ext uri="{FF2B5EF4-FFF2-40B4-BE49-F238E27FC236}">
                <a16:creationId xmlns:a16="http://schemas.microsoft.com/office/drawing/2014/main" id="{BC634B1E-1AAD-458F-91BA-76F3B1B99C1C}"/>
              </a:ext>
            </a:extLst>
          </p:cNvPr>
          <p:cNvSpPr>
            <a:spLocks noGrp="1"/>
          </p:cNvSpPr>
          <p:nvPr>
            <p:ph type="title"/>
          </p:nvPr>
        </p:nvSpPr>
        <p:spPr>
          <a:xfrm>
            <a:off x="575220" y="475875"/>
            <a:ext cx="3044280" cy="428002"/>
          </a:xfrm>
        </p:spPr>
        <p:txBody>
          <a:bodyPr/>
          <a:lstStyle/>
          <a:p>
            <a:r>
              <a:rPr lang="nl-NL" sz="2800"/>
              <a:t>Eén (Koppel)taal</a:t>
            </a:r>
          </a:p>
        </p:txBody>
      </p:sp>
      <p:grpSp>
        <p:nvGrpSpPr>
          <p:cNvPr id="58" name="Groep 57">
            <a:extLst>
              <a:ext uri="{FF2B5EF4-FFF2-40B4-BE49-F238E27FC236}">
                <a16:creationId xmlns:a16="http://schemas.microsoft.com/office/drawing/2014/main" id="{A40E0BAB-1A1E-4BF7-8AEE-B7253D95752D}"/>
              </a:ext>
            </a:extLst>
          </p:cNvPr>
          <p:cNvGrpSpPr/>
          <p:nvPr/>
        </p:nvGrpSpPr>
        <p:grpSpPr>
          <a:xfrm>
            <a:off x="-4119697" y="1956447"/>
            <a:ext cx="2100278" cy="1979861"/>
            <a:chOff x="421823" y="1945871"/>
            <a:chExt cx="2100278" cy="1979861"/>
          </a:xfrm>
        </p:grpSpPr>
        <p:sp>
          <p:nvSpPr>
            <p:cNvPr id="14" name="Rechthoek 13">
              <a:extLst>
                <a:ext uri="{FF2B5EF4-FFF2-40B4-BE49-F238E27FC236}">
                  <a16:creationId xmlns:a16="http://schemas.microsoft.com/office/drawing/2014/main" id="{A98D362D-55A9-428D-BF11-606E193E65C8}"/>
                </a:ext>
              </a:extLst>
            </p:cNvPr>
            <p:cNvSpPr/>
            <p:nvPr/>
          </p:nvSpPr>
          <p:spPr>
            <a:xfrm>
              <a:off x="1603128" y="2435344"/>
              <a:ext cx="918973" cy="1490388"/>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Patiënt</a:t>
              </a:r>
            </a:p>
          </p:txBody>
        </p:sp>
        <p:sp>
          <p:nvSpPr>
            <p:cNvPr id="20" name="Rechthoek: afgeronde hoeken 19">
              <a:extLst>
                <a:ext uri="{FF2B5EF4-FFF2-40B4-BE49-F238E27FC236}">
                  <a16:creationId xmlns:a16="http://schemas.microsoft.com/office/drawing/2014/main" id="{3EE529A2-1C56-45BA-AEDF-6313506BF7D6}"/>
                </a:ext>
              </a:extLst>
            </p:cNvPr>
            <p:cNvSpPr/>
            <p:nvPr/>
          </p:nvSpPr>
          <p:spPr>
            <a:xfrm>
              <a:off x="421823" y="1945871"/>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FHIR R 4 Resource</a:t>
              </a:r>
            </a:p>
          </p:txBody>
        </p:sp>
        <p:cxnSp>
          <p:nvCxnSpPr>
            <p:cNvPr id="24" name="Verbindingslijn: gekromd 23">
              <a:extLst>
                <a:ext uri="{FF2B5EF4-FFF2-40B4-BE49-F238E27FC236}">
                  <a16:creationId xmlns:a16="http://schemas.microsoft.com/office/drawing/2014/main" id="{8A8CBAA8-C0CE-4B26-888F-1979818BF7EA}"/>
                </a:ext>
              </a:extLst>
            </p:cNvPr>
            <p:cNvCxnSpPr>
              <a:cxnSpLocks/>
              <a:stCxn id="20" idx="2"/>
            </p:cNvCxnSpPr>
            <p:nvPr/>
          </p:nvCxnSpPr>
          <p:spPr>
            <a:xfrm rot="16200000" flipH="1">
              <a:off x="1097904" y="2059222"/>
              <a:ext cx="380833" cy="629618"/>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7" name="Groep 56">
            <a:extLst>
              <a:ext uri="{FF2B5EF4-FFF2-40B4-BE49-F238E27FC236}">
                <a16:creationId xmlns:a16="http://schemas.microsoft.com/office/drawing/2014/main" id="{3DE198E9-34F6-45D3-B7E1-8C80930AE89F}"/>
              </a:ext>
            </a:extLst>
          </p:cNvPr>
          <p:cNvGrpSpPr/>
          <p:nvPr/>
        </p:nvGrpSpPr>
        <p:grpSpPr>
          <a:xfrm>
            <a:off x="-2977947" y="2220987"/>
            <a:ext cx="2579689" cy="1588654"/>
            <a:chOff x="1525199" y="2183615"/>
            <a:chExt cx="2579689" cy="1588654"/>
          </a:xfrm>
        </p:grpSpPr>
        <p:sp>
          <p:nvSpPr>
            <p:cNvPr id="21" name="Rechthoek: afgeronde hoeken 20">
              <a:extLst>
                <a:ext uri="{FF2B5EF4-FFF2-40B4-BE49-F238E27FC236}">
                  <a16:creationId xmlns:a16="http://schemas.microsoft.com/office/drawing/2014/main" id="{CD9512BB-F353-45FD-A46D-5722A7CD4A09}"/>
                </a:ext>
              </a:extLst>
            </p:cNvPr>
            <p:cNvSpPr/>
            <p:nvPr/>
          </p:nvSpPr>
          <p:spPr>
            <a:xfrm>
              <a:off x="3001512" y="2183615"/>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FHIR R 4 attribuut</a:t>
              </a:r>
            </a:p>
          </p:txBody>
        </p:sp>
        <p:sp>
          <p:nvSpPr>
            <p:cNvPr id="15" name="Rechthoek 14">
              <a:extLst>
                <a:ext uri="{FF2B5EF4-FFF2-40B4-BE49-F238E27FC236}">
                  <a16:creationId xmlns:a16="http://schemas.microsoft.com/office/drawing/2014/main" id="{BA6EF3D5-55FD-459D-BEE7-23D6E83FB7CD}"/>
                </a:ext>
              </a:extLst>
            </p:cNvPr>
            <p:cNvSpPr/>
            <p:nvPr/>
          </p:nvSpPr>
          <p:spPr>
            <a:xfrm>
              <a:off x="1525199" y="2660872"/>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16" name="Rechthoek 15">
              <a:extLst>
                <a:ext uri="{FF2B5EF4-FFF2-40B4-BE49-F238E27FC236}">
                  <a16:creationId xmlns:a16="http://schemas.microsoft.com/office/drawing/2014/main" id="{2ECC4D77-5636-47E7-A3C8-07DB395B3CF7}"/>
                </a:ext>
              </a:extLst>
            </p:cNvPr>
            <p:cNvSpPr/>
            <p:nvPr/>
          </p:nvSpPr>
          <p:spPr>
            <a:xfrm>
              <a:off x="1525199" y="288508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17" name="Rechthoek 16">
              <a:extLst>
                <a:ext uri="{FF2B5EF4-FFF2-40B4-BE49-F238E27FC236}">
                  <a16:creationId xmlns:a16="http://schemas.microsoft.com/office/drawing/2014/main" id="{C1996EA0-6D16-4DE9-8A3A-8CFF6E2FF06D}"/>
                </a:ext>
              </a:extLst>
            </p:cNvPr>
            <p:cNvSpPr/>
            <p:nvPr/>
          </p:nvSpPr>
          <p:spPr>
            <a:xfrm>
              <a:off x="1525199" y="311936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18" name="Rechthoek 17">
              <a:extLst>
                <a:ext uri="{FF2B5EF4-FFF2-40B4-BE49-F238E27FC236}">
                  <a16:creationId xmlns:a16="http://schemas.microsoft.com/office/drawing/2014/main" id="{76102ACE-A4B2-4E9D-A949-521773C8241F}"/>
                </a:ext>
              </a:extLst>
            </p:cNvPr>
            <p:cNvSpPr/>
            <p:nvPr/>
          </p:nvSpPr>
          <p:spPr>
            <a:xfrm>
              <a:off x="1525199" y="3353650"/>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19" name="Rechthoek 18">
              <a:extLst>
                <a:ext uri="{FF2B5EF4-FFF2-40B4-BE49-F238E27FC236}">
                  <a16:creationId xmlns:a16="http://schemas.microsoft.com/office/drawing/2014/main" id="{7EC24BA1-4617-494C-8E78-3B018FFC5490}"/>
                </a:ext>
              </a:extLst>
            </p:cNvPr>
            <p:cNvSpPr/>
            <p:nvPr/>
          </p:nvSpPr>
          <p:spPr>
            <a:xfrm>
              <a:off x="1525199" y="3582086"/>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Email adres</a:t>
              </a:r>
              <a:endParaRPr lang="nl-NL" sz="1000">
                <a:solidFill>
                  <a:schemeClr val="tx1">
                    <a:lumMod val="85000"/>
                    <a:lumOff val="15000"/>
                  </a:schemeClr>
                </a:solidFill>
              </a:endParaRPr>
            </a:p>
          </p:txBody>
        </p:sp>
        <p:cxnSp>
          <p:nvCxnSpPr>
            <p:cNvPr id="28" name="Verbindingslijn: gekromd 27">
              <a:extLst>
                <a:ext uri="{FF2B5EF4-FFF2-40B4-BE49-F238E27FC236}">
                  <a16:creationId xmlns:a16="http://schemas.microsoft.com/office/drawing/2014/main" id="{AE27F8A0-24F1-42A4-90F1-BBC859EFA255}"/>
                </a:ext>
              </a:extLst>
            </p:cNvPr>
            <p:cNvCxnSpPr>
              <a:cxnSpLocks/>
              <a:stCxn id="21" idx="2"/>
              <a:endCxn id="15" idx="3"/>
            </p:cNvCxnSpPr>
            <p:nvPr/>
          </p:nvCxnSpPr>
          <p:spPr>
            <a:xfrm rot="5400000">
              <a:off x="2898381" y="2101144"/>
              <a:ext cx="334605"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1" name="Verbindingslijn: gekromd 30">
              <a:extLst>
                <a:ext uri="{FF2B5EF4-FFF2-40B4-BE49-F238E27FC236}">
                  <a16:creationId xmlns:a16="http://schemas.microsoft.com/office/drawing/2014/main" id="{4358EDDC-3994-4D8A-9B12-92AAE5782743}"/>
                </a:ext>
              </a:extLst>
            </p:cNvPr>
            <p:cNvCxnSpPr>
              <a:cxnSpLocks/>
              <a:stCxn id="21" idx="2"/>
              <a:endCxn id="16" idx="3"/>
            </p:cNvCxnSpPr>
            <p:nvPr/>
          </p:nvCxnSpPr>
          <p:spPr>
            <a:xfrm rot="5400000">
              <a:off x="2786275" y="2213250"/>
              <a:ext cx="558816"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4" name="Verbindingslijn: gekromd 33">
              <a:extLst>
                <a:ext uri="{FF2B5EF4-FFF2-40B4-BE49-F238E27FC236}">
                  <a16:creationId xmlns:a16="http://schemas.microsoft.com/office/drawing/2014/main" id="{C2F0218D-D123-420B-AE12-10B2F3211053}"/>
                </a:ext>
              </a:extLst>
            </p:cNvPr>
            <p:cNvCxnSpPr>
              <a:cxnSpLocks/>
              <a:stCxn id="21" idx="2"/>
              <a:endCxn id="17" idx="3"/>
            </p:cNvCxnSpPr>
            <p:nvPr/>
          </p:nvCxnSpPr>
          <p:spPr>
            <a:xfrm rot="5400000">
              <a:off x="2669133" y="2330392"/>
              <a:ext cx="793100"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7" name="Verbindingslijn: gekromd 36">
              <a:extLst>
                <a:ext uri="{FF2B5EF4-FFF2-40B4-BE49-F238E27FC236}">
                  <a16:creationId xmlns:a16="http://schemas.microsoft.com/office/drawing/2014/main" id="{4EA78923-432D-4991-B5B3-2C7E1C327BB0}"/>
                </a:ext>
              </a:extLst>
            </p:cNvPr>
            <p:cNvCxnSpPr>
              <a:cxnSpLocks/>
              <a:stCxn id="21" idx="2"/>
              <a:endCxn id="18" idx="3"/>
            </p:cNvCxnSpPr>
            <p:nvPr/>
          </p:nvCxnSpPr>
          <p:spPr>
            <a:xfrm rot="5400000">
              <a:off x="2551992" y="2447533"/>
              <a:ext cx="1027383"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40" name="Verbindingslijn: gekromd 39">
              <a:extLst>
                <a:ext uri="{FF2B5EF4-FFF2-40B4-BE49-F238E27FC236}">
                  <a16:creationId xmlns:a16="http://schemas.microsoft.com/office/drawing/2014/main" id="{8A5630AD-1BFB-477C-96AC-5B4F1F06EEC5}"/>
                </a:ext>
              </a:extLst>
            </p:cNvPr>
            <p:cNvCxnSpPr>
              <a:cxnSpLocks/>
              <a:stCxn id="21" idx="2"/>
              <a:endCxn id="19" idx="3"/>
            </p:cNvCxnSpPr>
            <p:nvPr/>
          </p:nvCxnSpPr>
          <p:spPr>
            <a:xfrm rot="5400000">
              <a:off x="2437774" y="2561751"/>
              <a:ext cx="1255819"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9" name="Groep 58">
            <a:extLst>
              <a:ext uri="{FF2B5EF4-FFF2-40B4-BE49-F238E27FC236}">
                <a16:creationId xmlns:a16="http://schemas.microsoft.com/office/drawing/2014/main" id="{137B6487-276C-4EC3-9FD6-BB6C2E478680}"/>
              </a:ext>
            </a:extLst>
          </p:cNvPr>
          <p:cNvGrpSpPr/>
          <p:nvPr/>
        </p:nvGrpSpPr>
        <p:grpSpPr>
          <a:xfrm>
            <a:off x="-4387814" y="3486115"/>
            <a:ext cx="1409867" cy="709248"/>
            <a:chOff x="-4158071" y="4005182"/>
            <a:chExt cx="1409867" cy="709248"/>
          </a:xfrm>
        </p:grpSpPr>
        <p:sp>
          <p:nvSpPr>
            <p:cNvPr id="22" name="Rechthoek: afgeronde hoeken 21">
              <a:extLst>
                <a:ext uri="{FF2B5EF4-FFF2-40B4-BE49-F238E27FC236}">
                  <a16:creationId xmlns:a16="http://schemas.microsoft.com/office/drawing/2014/main" id="{0AFEEB90-97D5-47CA-865B-D13CA7421809}"/>
                </a:ext>
              </a:extLst>
            </p:cNvPr>
            <p:cNvSpPr/>
            <p:nvPr/>
          </p:nvSpPr>
          <p:spPr>
            <a:xfrm>
              <a:off x="-4158071" y="4422656"/>
              <a:ext cx="1180124" cy="29177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NL </a:t>
              </a:r>
              <a:r>
                <a:rPr lang="nl-NL" sz="800" err="1">
                  <a:solidFill>
                    <a:schemeClr val="accent1"/>
                  </a:solidFill>
                </a:rPr>
                <a:t>core</a:t>
              </a:r>
              <a:r>
                <a:rPr lang="nl-NL" sz="800">
                  <a:solidFill>
                    <a:schemeClr val="accent1"/>
                  </a:solidFill>
                </a:rPr>
                <a:t> uitbreiding binnen een attribuut</a:t>
              </a:r>
            </a:p>
          </p:txBody>
        </p:sp>
        <p:cxnSp>
          <p:nvCxnSpPr>
            <p:cNvPr id="44" name="Verbindingslijn: gekromd 43">
              <a:extLst>
                <a:ext uri="{FF2B5EF4-FFF2-40B4-BE49-F238E27FC236}">
                  <a16:creationId xmlns:a16="http://schemas.microsoft.com/office/drawing/2014/main" id="{88FDE48F-35BE-484F-A2B3-2F05D9363D6A}"/>
                </a:ext>
              </a:extLst>
            </p:cNvPr>
            <p:cNvCxnSpPr>
              <a:cxnSpLocks/>
              <a:stCxn id="22" idx="0"/>
              <a:endCxn id="18" idx="1"/>
            </p:cNvCxnSpPr>
            <p:nvPr/>
          </p:nvCxnSpPr>
          <p:spPr>
            <a:xfrm rot="5400000" flipH="1" flipV="1">
              <a:off x="-3366844" y="3804017"/>
              <a:ext cx="417475" cy="81980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6" name="Groep 55">
            <a:extLst>
              <a:ext uri="{FF2B5EF4-FFF2-40B4-BE49-F238E27FC236}">
                <a16:creationId xmlns:a16="http://schemas.microsoft.com/office/drawing/2014/main" id="{702B722B-7CAC-421E-9A9C-5C380B712B60}"/>
              </a:ext>
            </a:extLst>
          </p:cNvPr>
          <p:cNvGrpSpPr/>
          <p:nvPr/>
        </p:nvGrpSpPr>
        <p:grpSpPr>
          <a:xfrm>
            <a:off x="-2478904" y="1632979"/>
            <a:ext cx="1802942" cy="812940"/>
            <a:chOff x="-2476741" y="1764686"/>
            <a:chExt cx="1802942" cy="812940"/>
          </a:xfrm>
        </p:grpSpPr>
        <p:sp>
          <p:nvSpPr>
            <p:cNvPr id="47" name="Rechthoek: afgeronde hoeken 46">
              <a:extLst>
                <a:ext uri="{FF2B5EF4-FFF2-40B4-BE49-F238E27FC236}">
                  <a16:creationId xmlns:a16="http://schemas.microsoft.com/office/drawing/2014/main" id="{EE18BAA4-AAC8-4CA9-A0CD-976D453E4EDE}"/>
                </a:ext>
              </a:extLst>
            </p:cNvPr>
            <p:cNvSpPr/>
            <p:nvPr/>
          </p:nvSpPr>
          <p:spPr>
            <a:xfrm>
              <a:off x="-1777175" y="1764686"/>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Een Koppeltaal 2.0 selectie</a:t>
              </a:r>
            </a:p>
          </p:txBody>
        </p:sp>
        <p:cxnSp>
          <p:nvCxnSpPr>
            <p:cNvPr id="54" name="Verbindingslijn: gekromd 53">
              <a:extLst>
                <a:ext uri="{FF2B5EF4-FFF2-40B4-BE49-F238E27FC236}">
                  <a16:creationId xmlns:a16="http://schemas.microsoft.com/office/drawing/2014/main" id="{B2A9801C-C134-4EAF-ABE3-DFC74EE90858}"/>
                </a:ext>
              </a:extLst>
            </p:cNvPr>
            <p:cNvCxnSpPr>
              <a:cxnSpLocks/>
              <a:stCxn id="47" idx="1"/>
              <a:endCxn id="14" idx="0"/>
            </p:cNvCxnSpPr>
            <p:nvPr/>
          </p:nvCxnSpPr>
          <p:spPr>
            <a:xfrm rot="10800000" flipV="1">
              <a:off x="-2476741" y="1883557"/>
              <a:ext cx="699567" cy="694069"/>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64" name="Groep 63">
            <a:extLst>
              <a:ext uri="{FF2B5EF4-FFF2-40B4-BE49-F238E27FC236}">
                <a16:creationId xmlns:a16="http://schemas.microsoft.com/office/drawing/2014/main" id="{9AFC84AE-ACDF-49ED-B05D-8E4686799234}"/>
              </a:ext>
            </a:extLst>
          </p:cNvPr>
          <p:cNvGrpSpPr/>
          <p:nvPr/>
        </p:nvGrpSpPr>
        <p:grpSpPr>
          <a:xfrm>
            <a:off x="-3254735" y="3936308"/>
            <a:ext cx="2393221" cy="1876762"/>
            <a:chOff x="-3254735" y="3936308"/>
            <a:chExt cx="2393221" cy="1876762"/>
          </a:xfrm>
        </p:grpSpPr>
        <p:grpSp>
          <p:nvGrpSpPr>
            <p:cNvPr id="30" name="Groep 29">
              <a:extLst>
                <a:ext uri="{FF2B5EF4-FFF2-40B4-BE49-F238E27FC236}">
                  <a16:creationId xmlns:a16="http://schemas.microsoft.com/office/drawing/2014/main" id="{9227F654-02A6-42E3-A441-B417B342114B}"/>
                </a:ext>
              </a:extLst>
            </p:cNvPr>
            <p:cNvGrpSpPr/>
            <p:nvPr/>
          </p:nvGrpSpPr>
          <p:grpSpPr>
            <a:xfrm>
              <a:off x="-1914480" y="4322682"/>
              <a:ext cx="1052966" cy="1490388"/>
              <a:chOff x="4192786" y="1623028"/>
              <a:chExt cx="1052966" cy="1433673"/>
            </a:xfrm>
            <a:effectLst>
              <a:outerShdw blurRad="50800" dist="38100" dir="2700000" algn="tl" rotWithShape="0">
                <a:prstClr val="black">
                  <a:alpha val="40000"/>
                </a:prstClr>
              </a:outerShdw>
            </a:effectLst>
          </p:grpSpPr>
          <p:sp>
            <p:nvSpPr>
              <p:cNvPr id="32" name="Rechthoek 31">
                <a:extLst>
                  <a:ext uri="{FF2B5EF4-FFF2-40B4-BE49-F238E27FC236}">
                    <a16:creationId xmlns:a16="http://schemas.microsoft.com/office/drawing/2014/main" id="{D7F87FAA-0694-4246-A1BD-C1EC12B5A9E0}"/>
                  </a:ext>
                </a:extLst>
              </p:cNvPr>
              <p:cNvSpPr/>
              <p:nvPr/>
            </p:nvSpPr>
            <p:spPr>
              <a:xfrm>
                <a:off x="4270715" y="1623028"/>
                <a:ext cx="918973" cy="1433673"/>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a:t>
                </a:r>
              </a:p>
            </p:txBody>
          </p:sp>
          <p:sp>
            <p:nvSpPr>
              <p:cNvPr id="33" name="Rechthoek 32">
                <a:extLst>
                  <a:ext uri="{FF2B5EF4-FFF2-40B4-BE49-F238E27FC236}">
                    <a16:creationId xmlns:a16="http://schemas.microsoft.com/office/drawing/2014/main" id="{39A3E269-B832-4B20-A775-84A346895085}"/>
                  </a:ext>
                </a:extLst>
              </p:cNvPr>
              <p:cNvSpPr/>
              <p:nvPr/>
            </p:nvSpPr>
            <p:spPr>
              <a:xfrm>
                <a:off x="4192786" y="1839974"/>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5" name="Rechthoek 34">
                <a:extLst>
                  <a:ext uri="{FF2B5EF4-FFF2-40B4-BE49-F238E27FC236}">
                    <a16:creationId xmlns:a16="http://schemas.microsoft.com/office/drawing/2014/main" id="{4D1E6534-9A04-43B1-B24C-8F92EB2A660B}"/>
                  </a:ext>
                </a:extLst>
              </p:cNvPr>
              <p:cNvSpPr/>
              <p:nvPr/>
            </p:nvSpPr>
            <p:spPr>
              <a:xfrm>
                <a:off x="4192786" y="2055653"/>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6" name="Rechthoek 35">
                <a:extLst>
                  <a:ext uri="{FF2B5EF4-FFF2-40B4-BE49-F238E27FC236}">
                    <a16:creationId xmlns:a16="http://schemas.microsoft.com/office/drawing/2014/main" id="{C8559C0C-6BE4-468D-9043-A55035D0B492}"/>
                  </a:ext>
                </a:extLst>
              </p:cNvPr>
              <p:cNvSpPr/>
              <p:nvPr/>
            </p:nvSpPr>
            <p:spPr>
              <a:xfrm>
                <a:off x="4192786" y="2281021"/>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8" name="Rechthoek 37">
                <a:extLst>
                  <a:ext uri="{FF2B5EF4-FFF2-40B4-BE49-F238E27FC236}">
                    <a16:creationId xmlns:a16="http://schemas.microsoft.com/office/drawing/2014/main" id="{D6B89420-6ED6-4629-8521-B29B76EFB61A}"/>
                  </a:ext>
                </a:extLst>
              </p:cNvPr>
              <p:cNvSpPr/>
              <p:nvPr/>
            </p:nvSpPr>
            <p:spPr>
              <a:xfrm>
                <a:off x="4192786" y="2506389"/>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9" name="Rechthoek 38">
                <a:extLst>
                  <a:ext uri="{FF2B5EF4-FFF2-40B4-BE49-F238E27FC236}">
                    <a16:creationId xmlns:a16="http://schemas.microsoft.com/office/drawing/2014/main" id="{71B197DE-AFEA-4BBD-92F6-A2752540CE0E}"/>
                  </a:ext>
                </a:extLst>
              </p:cNvPr>
              <p:cNvSpPr/>
              <p:nvPr/>
            </p:nvSpPr>
            <p:spPr>
              <a:xfrm>
                <a:off x="4192786" y="2726132"/>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grpSp>
        <p:cxnSp>
          <p:nvCxnSpPr>
            <p:cNvPr id="41" name="Verbindingslijn: gekromd 40">
              <a:extLst>
                <a:ext uri="{FF2B5EF4-FFF2-40B4-BE49-F238E27FC236}">
                  <a16:creationId xmlns:a16="http://schemas.microsoft.com/office/drawing/2014/main" id="{C3A93111-C445-4C19-9720-CC43910D8EFB}"/>
                </a:ext>
              </a:extLst>
            </p:cNvPr>
            <p:cNvCxnSpPr>
              <a:cxnSpLocks/>
              <a:stCxn id="14" idx="2"/>
            </p:cNvCxnSpPr>
            <p:nvPr/>
          </p:nvCxnSpPr>
          <p:spPr>
            <a:xfrm rot="16200000" flipH="1">
              <a:off x="-2388974" y="3846377"/>
              <a:ext cx="462492" cy="642354"/>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sp>
          <p:nvSpPr>
            <p:cNvPr id="42" name="Rechthoek: afgeronde hoeken 41">
              <a:extLst>
                <a:ext uri="{FF2B5EF4-FFF2-40B4-BE49-F238E27FC236}">
                  <a16:creationId xmlns:a16="http://schemas.microsoft.com/office/drawing/2014/main" id="{2472DF52-3C88-488E-A9F7-CBAA5CA3AFD2}"/>
                </a:ext>
              </a:extLst>
            </p:cNvPr>
            <p:cNvSpPr/>
            <p:nvPr/>
          </p:nvSpPr>
          <p:spPr>
            <a:xfrm>
              <a:off x="-3254735" y="4472322"/>
              <a:ext cx="1180124" cy="29177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Relatie met andere resource(s)</a:t>
              </a:r>
            </a:p>
          </p:txBody>
        </p:sp>
      </p:grpSp>
      <p:sp>
        <p:nvSpPr>
          <p:cNvPr id="12" name="!!KTprofcomment">
            <a:extLst>
              <a:ext uri="{FF2B5EF4-FFF2-40B4-BE49-F238E27FC236}">
                <a16:creationId xmlns:a16="http://schemas.microsoft.com/office/drawing/2014/main" id="{656C6183-36D2-47D3-B749-2B3EAE3AFB85}"/>
              </a:ext>
            </a:extLst>
          </p:cNvPr>
          <p:cNvSpPr/>
          <p:nvPr/>
        </p:nvSpPr>
        <p:spPr>
          <a:xfrm>
            <a:off x="4576808" y="3254077"/>
            <a:ext cx="6154592" cy="2828544"/>
          </a:xfrm>
          <a:prstGeom prst="rect">
            <a:avLst/>
          </a:prstGeom>
          <a:noFill/>
          <a:ln>
            <a:solidFill>
              <a:srgbClr val="51398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200">
                <a:solidFill>
                  <a:schemeClr val="accent1"/>
                </a:solidFill>
              </a:rPr>
              <a:t>Kenmerken Koppeltaal 2.0 profiel</a:t>
            </a:r>
          </a:p>
          <a:p>
            <a:pPr algn="ctr"/>
            <a:endParaRPr lang="nl-NL" sz="1200">
              <a:solidFill>
                <a:schemeClr val="accent1"/>
              </a:solidFill>
            </a:endParaRPr>
          </a:p>
          <a:p>
            <a:pPr algn="ctr"/>
            <a:endParaRPr lang="nl-NL" sz="1200">
              <a:solidFill>
                <a:schemeClr val="accent1"/>
              </a:solidFill>
            </a:endParaRPr>
          </a:p>
          <a:p>
            <a:pPr marL="628650" lvl="1" indent="-171450">
              <a:buFont typeface="Arial" panose="020B0604020202020204" pitchFamily="34" charset="0"/>
              <a:buChar char="•"/>
            </a:pPr>
            <a:r>
              <a:rPr lang="nl-NL" sz="1200">
                <a:solidFill>
                  <a:schemeClr val="accent1"/>
                </a:solidFill>
              </a:rPr>
              <a:t>Voor het overgrote deel gebaseerd op bestaande standaarden</a:t>
            </a:r>
          </a:p>
          <a:p>
            <a:pPr marL="628650" lvl="1" indent="-171450">
              <a:buFont typeface="Arial" panose="020B0604020202020204" pitchFamily="34" charset="0"/>
              <a:buChar char="•"/>
            </a:pPr>
            <a:r>
              <a:rPr lang="nl-NL" sz="1200">
                <a:solidFill>
                  <a:schemeClr val="accent1"/>
                </a:solidFill>
              </a:rPr>
              <a:t>Beperkt of verruimd voor Koppeltaal </a:t>
            </a:r>
            <a:r>
              <a:rPr lang="nl-NL" sz="1200" err="1">
                <a:solidFill>
                  <a:schemeClr val="accent1"/>
                </a:solidFill>
              </a:rPr>
              <a:t>use</a:t>
            </a:r>
            <a:r>
              <a:rPr lang="nl-NL" sz="1200">
                <a:solidFill>
                  <a:schemeClr val="accent1"/>
                </a:solidFill>
              </a:rPr>
              <a:t> cases</a:t>
            </a:r>
          </a:p>
          <a:p>
            <a:pPr marL="628650" lvl="1" indent="-171450">
              <a:buFont typeface="Arial" panose="020B0604020202020204" pitchFamily="34" charset="0"/>
              <a:buChar char="•"/>
            </a:pPr>
            <a:r>
              <a:rPr lang="nl-NL" sz="1200">
                <a:solidFill>
                  <a:schemeClr val="accent1"/>
                </a:solidFill>
              </a:rPr>
              <a:t>Waardoor een lichtgewicht beheersbaar profiel ontstaat</a:t>
            </a:r>
          </a:p>
          <a:p>
            <a:pPr marL="628650" lvl="1" indent="-171450">
              <a:buFont typeface="Arial" panose="020B0604020202020204" pitchFamily="34" charset="0"/>
              <a:buChar char="•"/>
            </a:pPr>
            <a:r>
              <a:rPr lang="nl-NL" sz="1200">
                <a:solidFill>
                  <a:schemeClr val="accent1"/>
                </a:solidFill>
              </a:rPr>
              <a:t>Met een hoog plug &amp; </a:t>
            </a:r>
            <a:r>
              <a:rPr lang="nl-NL" sz="1200" err="1">
                <a:solidFill>
                  <a:schemeClr val="accent1"/>
                </a:solidFill>
              </a:rPr>
              <a:t>play</a:t>
            </a:r>
            <a:r>
              <a:rPr lang="nl-NL" sz="1200">
                <a:solidFill>
                  <a:schemeClr val="accent1"/>
                </a:solidFill>
              </a:rPr>
              <a:t> gehalte</a:t>
            </a:r>
          </a:p>
          <a:p>
            <a:pPr marL="628650" lvl="1" indent="-171450">
              <a:buFont typeface="Arial" panose="020B0604020202020204" pitchFamily="34" charset="0"/>
              <a:buChar char="•"/>
            </a:pPr>
            <a:endParaRPr lang="nl-NL" sz="1200">
              <a:solidFill>
                <a:schemeClr val="accent1"/>
              </a:solidFill>
            </a:endParaRPr>
          </a:p>
          <a:p>
            <a:pPr lvl="1"/>
            <a:endParaRPr lang="nl-NL" sz="1200">
              <a:solidFill>
                <a:schemeClr val="accent1"/>
              </a:solidFill>
            </a:endParaRPr>
          </a:p>
          <a:p>
            <a:pPr marL="628650" lvl="1" indent="-171450">
              <a:buFont typeface="Arial" panose="020B0604020202020204" pitchFamily="34" charset="0"/>
              <a:buChar char="•"/>
            </a:pPr>
            <a:r>
              <a:rPr lang="nl-NL" sz="1200">
                <a:solidFill>
                  <a:schemeClr val="accent1"/>
                </a:solidFill>
              </a:rPr>
              <a:t>Vergelijkbaar zoals dat bijvoorbeeld bij </a:t>
            </a:r>
            <a:r>
              <a:rPr lang="nl-NL" sz="1200" err="1">
                <a:solidFill>
                  <a:schemeClr val="accent1"/>
                </a:solidFill>
              </a:rPr>
              <a:t>MedMij</a:t>
            </a:r>
            <a:r>
              <a:rPr lang="nl-NL" sz="1200">
                <a:solidFill>
                  <a:schemeClr val="accent1"/>
                </a:solidFill>
              </a:rPr>
              <a:t> gedaan wordt</a:t>
            </a:r>
          </a:p>
          <a:p>
            <a:pPr marL="171450" indent="-171450" algn="ctr">
              <a:buFont typeface="Arial" panose="020B0604020202020204" pitchFamily="34" charset="0"/>
              <a:buChar char="•"/>
            </a:pPr>
            <a:endParaRPr lang="nl-NL" sz="1200">
              <a:solidFill>
                <a:schemeClr val="accent1"/>
              </a:solidFill>
            </a:endParaRPr>
          </a:p>
          <a:p>
            <a:pPr algn="ctr"/>
            <a:endParaRPr lang="nl-NL" sz="1200">
              <a:solidFill>
                <a:schemeClr val="accent1"/>
              </a:solidFill>
            </a:endParaRPr>
          </a:p>
        </p:txBody>
      </p:sp>
      <p:grpSp>
        <p:nvGrpSpPr>
          <p:cNvPr id="43" name="!!KTprof">
            <a:extLst>
              <a:ext uri="{FF2B5EF4-FFF2-40B4-BE49-F238E27FC236}">
                <a16:creationId xmlns:a16="http://schemas.microsoft.com/office/drawing/2014/main" id="{78900793-41F8-4973-9197-21C9ABCBA93E}"/>
              </a:ext>
            </a:extLst>
          </p:cNvPr>
          <p:cNvGrpSpPr/>
          <p:nvPr/>
        </p:nvGrpSpPr>
        <p:grpSpPr>
          <a:xfrm>
            <a:off x="6104536" y="1403713"/>
            <a:ext cx="3175299" cy="493349"/>
            <a:chOff x="1450499" y="702"/>
            <a:chExt cx="3175299" cy="493349"/>
          </a:xfrm>
        </p:grpSpPr>
        <p:sp>
          <p:nvSpPr>
            <p:cNvPr id="45" name="Rechthoek: afgeronde hoeken 44">
              <a:extLst>
                <a:ext uri="{FF2B5EF4-FFF2-40B4-BE49-F238E27FC236}">
                  <a16:creationId xmlns:a16="http://schemas.microsoft.com/office/drawing/2014/main" id="{EE775D68-2ED7-4A22-B6A1-CD7437CB8590}"/>
                </a:ext>
              </a:extLst>
            </p:cNvPr>
            <p:cNvSpPr/>
            <p:nvPr/>
          </p:nvSpPr>
          <p:spPr>
            <a:xfrm>
              <a:off x="1450499" y="702"/>
              <a:ext cx="3175299" cy="493349"/>
            </a:xfrm>
            <a:prstGeom prst="roundRect">
              <a:avLst>
                <a:gd name="adj" fmla="val 10000"/>
              </a:avLst>
            </a:prstGeom>
          </p:spPr>
          <p:style>
            <a:lnRef idx="2">
              <a:schemeClr val="lt1">
                <a:hueOff val="0"/>
                <a:satOff val="0"/>
                <a:lumOff val="0"/>
                <a:alphaOff val="0"/>
              </a:schemeClr>
            </a:lnRef>
            <a:fillRef idx="1">
              <a:schemeClr val="accent1">
                <a:alpha val="80000"/>
                <a:hueOff val="0"/>
                <a:satOff val="0"/>
                <a:lumOff val="0"/>
                <a:alphaOff val="0"/>
              </a:schemeClr>
            </a:fillRef>
            <a:effectRef idx="0">
              <a:schemeClr val="accent1">
                <a:alpha val="80000"/>
                <a:hueOff val="0"/>
                <a:satOff val="0"/>
                <a:lumOff val="0"/>
                <a:alphaOff val="0"/>
              </a:schemeClr>
            </a:effectRef>
            <a:fontRef idx="minor">
              <a:schemeClr val="lt1"/>
            </a:fontRef>
          </p:style>
        </p:sp>
        <p:sp>
          <p:nvSpPr>
            <p:cNvPr id="46" name="Rechthoek: afgeronde hoeken 4">
              <a:extLst>
                <a:ext uri="{FF2B5EF4-FFF2-40B4-BE49-F238E27FC236}">
                  <a16:creationId xmlns:a16="http://schemas.microsoft.com/office/drawing/2014/main" id="{AFDA2B55-A2A0-4530-A376-000296144079}"/>
                </a:ext>
              </a:extLst>
            </p:cNvPr>
            <p:cNvSpPr txBox="1"/>
            <p:nvPr/>
          </p:nvSpPr>
          <p:spPr>
            <a:xfrm>
              <a:off x="1464949" y="15152"/>
              <a:ext cx="3146399"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Koppeltaal 2.0 Profiel</a:t>
              </a:r>
            </a:p>
          </p:txBody>
        </p:sp>
      </p:grpSp>
      <p:grpSp>
        <p:nvGrpSpPr>
          <p:cNvPr id="48" name="!!nlcore">
            <a:extLst>
              <a:ext uri="{FF2B5EF4-FFF2-40B4-BE49-F238E27FC236}">
                <a16:creationId xmlns:a16="http://schemas.microsoft.com/office/drawing/2014/main" id="{20626C63-9F78-47AC-A638-0DF93E7093C1}"/>
              </a:ext>
            </a:extLst>
          </p:cNvPr>
          <p:cNvGrpSpPr/>
          <p:nvPr/>
        </p:nvGrpSpPr>
        <p:grpSpPr>
          <a:xfrm>
            <a:off x="5294325" y="1958939"/>
            <a:ext cx="4698616" cy="493349"/>
            <a:chOff x="688841" y="593906"/>
            <a:chExt cx="4698616" cy="493349"/>
          </a:xfrm>
        </p:grpSpPr>
        <p:sp>
          <p:nvSpPr>
            <p:cNvPr id="49" name="Rechthoek: afgeronde hoeken 48">
              <a:extLst>
                <a:ext uri="{FF2B5EF4-FFF2-40B4-BE49-F238E27FC236}">
                  <a16:creationId xmlns:a16="http://schemas.microsoft.com/office/drawing/2014/main" id="{9C7D30F4-9E52-4CE0-A1DE-A4FAFFE3920F}"/>
                </a:ext>
              </a:extLst>
            </p:cNvPr>
            <p:cNvSpPr/>
            <p:nvPr/>
          </p:nvSpPr>
          <p:spPr>
            <a:xfrm>
              <a:off x="688841" y="593906"/>
              <a:ext cx="4698616" cy="493349"/>
            </a:xfrm>
            <a:prstGeom prst="roundRect">
              <a:avLst>
                <a:gd name="adj" fmla="val 10000"/>
              </a:avLst>
            </a:prstGeom>
          </p:spPr>
          <p:style>
            <a:lnRef idx="2">
              <a:schemeClr val="lt1">
                <a:hueOff val="0"/>
                <a:satOff val="0"/>
                <a:lumOff val="0"/>
                <a:alphaOff val="0"/>
              </a:schemeClr>
            </a:lnRef>
            <a:fillRef idx="1">
              <a:schemeClr val="accent1">
                <a:alpha val="70000"/>
                <a:hueOff val="0"/>
                <a:satOff val="0"/>
                <a:lumOff val="0"/>
                <a:alphaOff val="0"/>
              </a:schemeClr>
            </a:fillRef>
            <a:effectRef idx="0">
              <a:schemeClr val="accent1">
                <a:alpha val="70000"/>
                <a:hueOff val="0"/>
                <a:satOff val="0"/>
                <a:lumOff val="0"/>
                <a:alphaOff val="0"/>
              </a:schemeClr>
            </a:effectRef>
            <a:fontRef idx="minor">
              <a:schemeClr val="lt1"/>
            </a:fontRef>
          </p:style>
        </p:sp>
        <p:sp>
          <p:nvSpPr>
            <p:cNvPr id="50" name="Rechthoek: afgeronde hoeken 4">
              <a:extLst>
                <a:ext uri="{FF2B5EF4-FFF2-40B4-BE49-F238E27FC236}">
                  <a16:creationId xmlns:a16="http://schemas.microsoft.com/office/drawing/2014/main" id="{F0EC1152-5D01-4725-AFB9-C49CDC56ED71}"/>
                </a:ext>
              </a:extLst>
            </p:cNvPr>
            <p:cNvSpPr txBox="1"/>
            <p:nvPr/>
          </p:nvSpPr>
          <p:spPr>
            <a:xfrm>
              <a:off x="703291" y="608356"/>
              <a:ext cx="4669716"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nl-</a:t>
              </a:r>
              <a:r>
                <a:rPr lang="nl-NL" sz="2200" kern="1200" err="1"/>
                <a:t>core</a:t>
              </a:r>
              <a:r>
                <a:rPr lang="nl-NL" sz="2200" kern="1200"/>
                <a:t> (</a:t>
              </a:r>
              <a:r>
                <a:rPr lang="nl-NL" sz="2200" kern="1200" err="1"/>
                <a:t>ZIBs</a:t>
              </a:r>
              <a:r>
                <a:rPr lang="nl-NL" sz="2200" kern="1200"/>
                <a:t>)</a:t>
              </a:r>
            </a:p>
          </p:txBody>
        </p:sp>
      </p:grpSp>
      <p:grpSp>
        <p:nvGrpSpPr>
          <p:cNvPr id="51" name="!!FHIRR4">
            <a:extLst>
              <a:ext uri="{FF2B5EF4-FFF2-40B4-BE49-F238E27FC236}">
                <a16:creationId xmlns:a16="http://schemas.microsoft.com/office/drawing/2014/main" id="{E8A55D29-C143-4A8F-9F93-2F4F31A5E0B0}"/>
              </a:ext>
            </a:extLst>
          </p:cNvPr>
          <p:cNvGrpSpPr/>
          <p:nvPr/>
        </p:nvGrpSpPr>
        <p:grpSpPr>
          <a:xfrm>
            <a:off x="4562358" y="2515015"/>
            <a:ext cx="6064452" cy="493349"/>
            <a:chOff x="5923" y="1187111"/>
            <a:chExt cx="6064452" cy="493349"/>
          </a:xfrm>
        </p:grpSpPr>
        <p:sp>
          <p:nvSpPr>
            <p:cNvPr id="52" name="Rechthoek: afgeronde hoeken 51">
              <a:extLst>
                <a:ext uri="{FF2B5EF4-FFF2-40B4-BE49-F238E27FC236}">
                  <a16:creationId xmlns:a16="http://schemas.microsoft.com/office/drawing/2014/main" id="{800AE3F6-AF19-4492-B88B-6C8FE9309099}"/>
                </a:ext>
              </a:extLst>
            </p:cNvPr>
            <p:cNvSpPr/>
            <p:nvPr/>
          </p:nvSpPr>
          <p:spPr>
            <a:xfrm>
              <a:off x="5923" y="1187111"/>
              <a:ext cx="6064452" cy="493349"/>
            </a:xfrm>
            <a:prstGeom prst="roundRect">
              <a:avLst>
                <a:gd name="adj" fmla="val 10000"/>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lt1"/>
            </a:fontRef>
          </p:style>
        </p:sp>
        <p:sp>
          <p:nvSpPr>
            <p:cNvPr id="53" name="Rechthoek: afgeronde hoeken 4">
              <a:extLst>
                <a:ext uri="{FF2B5EF4-FFF2-40B4-BE49-F238E27FC236}">
                  <a16:creationId xmlns:a16="http://schemas.microsoft.com/office/drawing/2014/main" id="{398252F7-7337-487D-91C2-54E73908B755}"/>
                </a:ext>
              </a:extLst>
            </p:cNvPr>
            <p:cNvSpPr txBox="1"/>
            <p:nvPr/>
          </p:nvSpPr>
          <p:spPr>
            <a:xfrm>
              <a:off x="20373" y="1201561"/>
              <a:ext cx="6035552"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FHIR R 4</a:t>
              </a:r>
            </a:p>
          </p:txBody>
        </p:sp>
      </p:grpSp>
    </p:spTree>
    <p:extLst>
      <p:ext uri="{BB962C8B-B14F-4D97-AF65-F5344CB8AC3E}">
        <p14:creationId xmlns:p14="http://schemas.microsoft.com/office/powerpoint/2010/main" val="322727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23F8D0-8F75-40A4-8B2E-F147AE2C64DE}"/>
              </a:ext>
            </a:extLst>
          </p:cNvPr>
          <p:cNvSpPr>
            <a:spLocks noGrp="1"/>
          </p:cNvSpPr>
          <p:nvPr>
            <p:ph type="title"/>
          </p:nvPr>
        </p:nvSpPr>
        <p:spPr/>
        <p:txBody>
          <a:bodyPr/>
          <a:lstStyle/>
          <a:p>
            <a:r>
              <a:rPr lang="nl-NL"/>
              <a:t>Doelstellingen Koppeltaal 2.0</a:t>
            </a:r>
          </a:p>
        </p:txBody>
      </p:sp>
      <p:sp>
        <p:nvSpPr>
          <p:cNvPr id="3" name="Tijdelijke aanduiding voor inhoud 2">
            <a:extLst>
              <a:ext uri="{FF2B5EF4-FFF2-40B4-BE49-F238E27FC236}">
                <a16:creationId xmlns:a16="http://schemas.microsoft.com/office/drawing/2014/main" id="{DAE784DB-E990-4439-B716-7776335AE937}"/>
              </a:ext>
            </a:extLst>
          </p:cNvPr>
          <p:cNvSpPr>
            <a:spLocks noGrp="1"/>
          </p:cNvSpPr>
          <p:nvPr>
            <p:ph idx="1"/>
          </p:nvPr>
        </p:nvSpPr>
        <p:spPr>
          <a:xfrm>
            <a:off x="719999" y="1925769"/>
            <a:ext cx="10752000" cy="3379655"/>
          </a:xfrm>
        </p:spPr>
        <p:txBody>
          <a:bodyPr/>
          <a:lstStyle/>
          <a:p>
            <a:pPr marL="285750" indent="-285750">
              <a:lnSpc>
                <a:spcPct val="100000"/>
              </a:lnSpc>
              <a:spcBef>
                <a:spcPts val="300"/>
              </a:spcBef>
              <a:buFont typeface="Arial" panose="020B0604020202020204" pitchFamily="34" charset="0"/>
              <a:buChar char="•"/>
            </a:pPr>
            <a:r>
              <a:rPr lang="nl-NL" sz="1600">
                <a:solidFill>
                  <a:srgbClr val="002060"/>
                </a:solidFill>
                <a:latin typeface="Titillium Web"/>
              </a:rPr>
              <a:t>Versterken bijdrage aan kwaliteit van behandelproces</a:t>
            </a:r>
            <a:br>
              <a:rPr lang="nl-NL" sz="1600"/>
            </a:br>
            <a:endParaRPr lang="nl-NL" sz="1600">
              <a:solidFill>
                <a:srgbClr val="002060"/>
              </a:solidFill>
            </a:endParaRPr>
          </a:p>
          <a:p>
            <a:pPr marL="285750" indent="-285750">
              <a:lnSpc>
                <a:spcPct val="100000"/>
              </a:lnSpc>
              <a:spcBef>
                <a:spcPts val="300"/>
              </a:spcBef>
              <a:buFont typeface="Arial" panose="020B0604020202020204" pitchFamily="34" charset="0"/>
              <a:buChar char="•"/>
            </a:pPr>
            <a:r>
              <a:rPr lang="nl-NL" sz="1600">
                <a:solidFill>
                  <a:srgbClr val="002060"/>
                </a:solidFill>
                <a:latin typeface="Titillium Web"/>
              </a:rPr>
              <a:t>Versterken toegankelijkheid van digitale interventies voor behandelaar, client en verwanten</a:t>
            </a:r>
            <a:br>
              <a:rPr lang="nl-NL" sz="1600"/>
            </a:br>
            <a:endParaRPr lang="nl-NL" sz="1600">
              <a:solidFill>
                <a:srgbClr val="002060"/>
              </a:solidFill>
            </a:endParaRPr>
          </a:p>
          <a:p>
            <a:pPr marL="285750" indent="-285750">
              <a:lnSpc>
                <a:spcPct val="100000"/>
              </a:lnSpc>
              <a:spcBef>
                <a:spcPts val="300"/>
              </a:spcBef>
              <a:buFont typeface="Arial" panose="020B0604020202020204" pitchFamily="34" charset="0"/>
              <a:buChar char="•"/>
            </a:pPr>
            <a:r>
              <a:rPr lang="nl-NL" sz="1600">
                <a:solidFill>
                  <a:srgbClr val="002060"/>
                </a:solidFill>
                <a:latin typeface="Titillium Web"/>
              </a:rPr>
              <a:t>Keuzevrijheid eHealth toepassingen</a:t>
            </a:r>
            <a:br>
              <a:rPr lang="nl-NL" sz="1600"/>
            </a:br>
            <a:endParaRPr lang="nl-NL" sz="1600">
              <a:solidFill>
                <a:srgbClr val="002060"/>
              </a:solidFill>
            </a:endParaRPr>
          </a:p>
          <a:p>
            <a:pPr marL="285750" indent="-285750">
              <a:lnSpc>
                <a:spcPct val="100000"/>
              </a:lnSpc>
              <a:spcBef>
                <a:spcPts val="300"/>
              </a:spcBef>
              <a:buFont typeface="Arial" panose="020B0604020202020204" pitchFamily="34" charset="0"/>
              <a:buChar char="•"/>
            </a:pPr>
            <a:r>
              <a:rPr lang="nl-NL" sz="1600" b="1">
                <a:solidFill>
                  <a:srgbClr val="002060"/>
                </a:solidFill>
                <a:latin typeface="Titillium Web"/>
              </a:rPr>
              <a:t>Standaard die snel, eenvoudig en goedkoop is te realiseren en implementeren (plug-</a:t>
            </a:r>
            <a:r>
              <a:rPr lang="nl-NL" sz="1600" b="1" err="1">
                <a:solidFill>
                  <a:srgbClr val="002060"/>
                </a:solidFill>
                <a:latin typeface="Titillium Web"/>
              </a:rPr>
              <a:t>and</a:t>
            </a:r>
            <a:r>
              <a:rPr lang="nl-NL" sz="1600" b="1">
                <a:solidFill>
                  <a:srgbClr val="002060"/>
                </a:solidFill>
                <a:latin typeface="Titillium Web"/>
              </a:rPr>
              <a:t>-</a:t>
            </a:r>
            <a:r>
              <a:rPr lang="nl-NL" sz="1600" b="1" err="1">
                <a:solidFill>
                  <a:srgbClr val="002060"/>
                </a:solidFill>
                <a:latin typeface="Titillium Web"/>
              </a:rPr>
              <a:t>play</a:t>
            </a:r>
            <a:r>
              <a:rPr lang="nl-NL" sz="1600" b="1">
                <a:solidFill>
                  <a:srgbClr val="002060"/>
                </a:solidFill>
                <a:latin typeface="Titillium Web"/>
              </a:rPr>
              <a:t>)</a:t>
            </a:r>
            <a:br>
              <a:rPr lang="nl-NL" sz="1600" b="1"/>
            </a:br>
            <a:endParaRPr lang="nl-NL" sz="1600" b="1">
              <a:solidFill>
                <a:srgbClr val="002060"/>
              </a:solidFill>
              <a:highlight>
                <a:srgbClr val="FFFF00"/>
              </a:highlight>
            </a:endParaRPr>
          </a:p>
          <a:p>
            <a:pPr marL="285750" indent="-285750">
              <a:lnSpc>
                <a:spcPct val="100000"/>
              </a:lnSpc>
              <a:spcBef>
                <a:spcPts val="300"/>
              </a:spcBef>
              <a:buFont typeface="Arial" panose="020B0604020202020204" pitchFamily="34" charset="0"/>
              <a:buChar char="•"/>
            </a:pPr>
            <a:r>
              <a:rPr lang="nl-NL" sz="1600" b="1">
                <a:solidFill>
                  <a:srgbClr val="002060"/>
                </a:solidFill>
                <a:latin typeface="Titillium Web"/>
              </a:rPr>
              <a:t>Herijking van gebruikte standaarden, actuelere technische basis doorontwikkeling, o.a. naar </a:t>
            </a:r>
            <a:r>
              <a:rPr lang="nl-NL" sz="1600" b="1" err="1">
                <a:solidFill>
                  <a:srgbClr val="002060"/>
                </a:solidFill>
                <a:latin typeface="Titillium Web"/>
              </a:rPr>
              <a:t>KoppelMij</a:t>
            </a:r>
            <a:r>
              <a:rPr lang="nl-NL" sz="1600" b="1">
                <a:solidFill>
                  <a:srgbClr val="002060"/>
                </a:solidFill>
                <a:latin typeface="Titillium Web"/>
              </a:rPr>
              <a:t>.</a:t>
            </a:r>
            <a:br>
              <a:rPr lang="nl-NL" sz="1600" b="1"/>
            </a:br>
            <a:endParaRPr lang="nl-NL" sz="1600" b="1">
              <a:solidFill>
                <a:srgbClr val="002060"/>
              </a:solidFill>
              <a:highlight>
                <a:srgbClr val="FFFF00"/>
              </a:highlight>
            </a:endParaRPr>
          </a:p>
          <a:p>
            <a:pPr marL="285750" indent="-285750">
              <a:lnSpc>
                <a:spcPct val="100000"/>
              </a:lnSpc>
              <a:spcBef>
                <a:spcPts val="300"/>
              </a:spcBef>
              <a:buFont typeface="Arial" panose="020B0604020202020204" pitchFamily="34" charset="0"/>
              <a:buChar char="•"/>
            </a:pPr>
            <a:r>
              <a:rPr lang="nl-NL" sz="1600">
                <a:solidFill>
                  <a:srgbClr val="002060"/>
                </a:solidFill>
                <a:latin typeface="Titillium Web"/>
              </a:rPr>
              <a:t>Geschikt maken voor verdere groei en adoptie binnen GGZ-domein en andere sub sectoren in zorgsector</a:t>
            </a:r>
            <a:br>
              <a:rPr lang="nl-NL" sz="1600"/>
            </a:br>
            <a:endParaRPr lang="nl-NL" sz="1600" b="1">
              <a:solidFill>
                <a:srgbClr val="002060"/>
              </a:solidFill>
            </a:endParaRPr>
          </a:p>
          <a:p>
            <a:pPr marL="285750" indent="-285750">
              <a:lnSpc>
                <a:spcPct val="100000"/>
              </a:lnSpc>
              <a:spcBef>
                <a:spcPts val="300"/>
              </a:spcBef>
              <a:buFont typeface="Arial" panose="020B0604020202020204" pitchFamily="34" charset="0"/>
              <a:buChar char="•"/>
            </a:pPr>
            <a:r>
              <a:rPr lang="nl-NL" sz="1600" b="1">
                <a:solidFill>
                  <a:srgbClr val="002060"/>
                </a:solidFill>
                <a:latin typeface="Titillium Web"/>
              </a:rPr>
              <a:t>Passende beheersorganisatie voor opschaling en verdere doorontwikkeling tegen aanvaardbare kosten</a:t>
            </a:r>
            <a:endParaRPr lang="nl-NL"/>
          </a:p>
        </p:txBody>
      </p:sp>
      <p:sp>
        <p:nvSpPr>
          <p:cNvPr id="4" name="Tijdelijke aanduiding voor dianummer 3">
            <a:extLst>
              <a:ext uri="{FF2B5EF4-FFF2-40B4-BE49-F238E27FC236}">
                <a16:creationId xmlns:a16="http://schemas.microsoft.com/office/drawing/2014/main" id="{3C8FA63F-9840-4FA3-8E38-7277AC9E03E4}"/>
              </a:ext>
            </a:extLst>
          </p:cNvPr>
          <p:cNvSpPr>
            <a:spLocks noGrp="1"/>
          </p:cNvSpPr>
          <p:nvPr>
            <p:ph type="sldNum" sz="quarter" idx="12"/>
          </p:nvPr>
        </p:nvSpPr>
        <p:spPr/>
        <p:txBody>
          <a:bodyPr/>
          <a:lstStyle/>
          <a:p>
            <a:fld id="{2B7321B6-F390-44B6-8078-A18221B29AEA}" type="slidenum">
              <a:rPr lang="nl-NL" noProof="0" smtClean="0"/>
              <a:t>2</a:t>
            </a:fld>
            <a:endParaRPr lang="nl-NL" noProof="0"/>
          </a:p>
        </p:txBody>
      </p:sp>
      <p:sp>
        <p:nvSpPr>
          <p:cNvPr id="6" name="Tijdelijke aanduiding voor tekst 5">
            <a:extLst>
              <a:ext uri="{FF2B5EF4-FFF2-40B4-BE49-F238E27FC236}">
                <a16:creationId xmlns:a16="http://schemas.microsoft.com/office/drawing/2014/main" id="{91CDF51A-202C-4DCC-B441-44B8F4B3BED1}"/>
              </a:ext>
            </a:extLst>
          </p:cNvPr>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478940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9B2530FD-C05E-4274-B1BF-F4757A6A00F8}"/>
              </a:ext>
            </a:extLst>
          </p:cNvPr>
          <p:cNvSpPr>
            <a:spLocks noGrp="1"/>
          </p:cNvSpPr>
          <p:nvPr>
            <p:ph type="sldNum" sz="quarter" idx="12"/>
          </p:nvPr>
        </p:nvSpPr>
        <p:spPr/>
        <p:txBody>
          <a:bodyPr/>
          <a:lstStyle/>
          <a:p>
            <a:fld id="{2B7321B6-F390-44B6-8078-A18221B29AEA}" type="slidenum">
              <a:rPr lang="nl-NL" smtClean="0"/>
              <a:pPr/>
              <a:t>20</a:t>
            </a:fld>
            <a:endParaRPr lang="nl-NL"/>
          </a:p>
        </p:txBody>
      </p:sp>
      <p:sp>
        <p:nvSpPr>
          <p:cNvPr id="4" name="Tijdelijke aanduiding voor tekst 3">
            <a:extLst>
              <a:ext uri="{FF2B5EF4-FFF2-40B4-BE49-F238E27FC236}">
                <a16:creationId xmlns:a16="http://schemas.microsoft.com/office/drawing/2014/main" id="{178C7407-00D3-4BF3-B8AE-6F3D2E4D77E9}"/>
              </a:ext>
            </a:extLst>
          </p:cNvPr>
          <p:cNvSpPr>
            <a:spLocks noGrp="1"/>
          </p:cNvSpPr>
          <p:nvPr>
            <p:ph type="body" sz="quarter" idx="14"/>
          </p:nvPr>
        </p:nvSpPr>
        <p:spPr>
          <a:xfrm>
            <a:off x="4320000" y="594341"/>
            <a:ext cx="6549168" cy="615553"/>
          </a:xfrm>
        </p:spPr>
        <p:txBody>
          <a:bodyPr/>
          <a:lstStyle/>
          <a:p>
            <a:r>
              <a:rPr lang="nl-NL"/>
              <a:t>Eén gestandaardiseerde taal op basis van FHIR R4</a:t>
            </a:r>
          </a:p>
        </p:txBody>
      </p:sp>
      <p:sp>
        <p:nvSpPr>
          <p:cNvPr id="5" name="Titel 4">
            <a:extLst>
              <a:ext uri="{FF2B5EF4-FFF2-40B4-BE49-F238E27FC236}">
                <a16:creationId xmlns:a16="http://schemas.microsoft.com/office/drawing/2014/main" id="{BC634B1E-1AAD-458F-91BA-76F3B1B99C1C}"/>
              </a:ext>
            </a:extLst>
          </p:cNvPr>
          <p:cNvSpPr>
            <a:spLocks noGrp="1"/>
          </p:cNvSpPr>
          <p:nvPr>
            <p:ph type="title"/>
          </p:nvPr>
        </p:nvSpPr>
        <p:spPr>
          <a:xfrm>
            <a:off x="575220" y="475875"/>
            <a:ext cx="3044280" cy="428002"/>
          </a:xfrm>
        </p:spPr>
        <p:txBody>
          <a:bodyPr/>
          <a:lstStyle/>
          <a:p>
            <a:r>
              <a:rPr lang="nl-NL" sz="2800"/>
              <a:t>Eén (Koppel)taal</a:t>
            </a:r>
          </a:p>
        </p:txBody>
      </p:sp>
      <p:grpSp>
        <p:nvGrpSpPr>
          <p:cNvPr id="58" name="Groep 57">
            <a:extLst>
              <a:ext uri="{FF2B5EF4-FFF2-40B4-BE49-F238E27FC236}">
                <a16:creationId xmlns:a16="http://schemas.microsoft.com/office/drawing/2014/main" id="{A40E0BAB-1A1E-4BF7-8AEE-B7253D95752D}"/>
              </a:ext>
            </a:extLst>
          </p:cNvPr>
          <p:cNvGrpSpPr/>
          <p:nvPr/>
        </p:nvGrpSpPr>
        <p:grpSpPr>
          <a:xfrm>
            <a:off x="-4119697" y="1956447"/>
            <a:ext cx="2100278" cy="1979861"/>
            <a:chOff x="421823" y="1945871"/>
            <a:chExt cx="2100278" cy="1979861"/>
          </a:xfrm>
        </p:grpSpPr>
        <p:sp>
          <p:nvSpPr>
            <p:cNvPr id="14" name="Rechthoek 13">
              <a:extLst>
                <a:ext uri="{FF2B5EF4-FFF2-40B4-BE49-F238E27FC236}">
                  <a16:creationId xmlns:a16="http://schemas.microsoft.com/office/drawing/2014/main" id="{A98D362D-55A9-428D-BF11-606E193E65C8}"/>
                </a:ext>
              </a:extLst>
            </p:cNvPr>
            <p:cNvSpPr/>
            <p:nvPr/>
          </p:nvSpPr>
          <p:spPr>
            <a:xfrm>
              <a:off x="1603128" y="2435344"/>
              <a:ext cx="918973" cy="1490388"/>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Patiënt</a:t>
              </a:r>
            </a:p>
          </p:txBody>
        </p:sp>
        <p:sp>
          <p:nvSpPr>
            <p:cNvPr id="20" name="Rechthoek: afgeronde hoeken 19">
              <a:extLst>
                <a:ext uri="{FF2B5EF4-FFF2-40B4-BE49-F238E27FC236}">
                  <a16:creationId xmlns:a16="http://schemas.microsoft.com/office/drawing/2014/main" id="{3EE529A2-1C56-45BA-AEDF-6313506BF7D6}"/>
                </a:ext>
              </a:extLst>
            </p:cNvPr>
            <p:cNvSpPr/>
            <p:nvPr/>
          </p:nvSpPr>
          <p:spPr>
            <a:xfrm>
              <a:off x="421823" y="1945871"/>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FHIR R 4 Resource</a:t>
              </a:r>
            </a:p>
          </p:txBody>
        </p:sp>
        <p:cxnSp>
          <p:nvCxnSpPr>
            <p:cNvPr id="24" name="Verbindingslijn: gekromd 23">
              <a:extLst>
                <a:ext uri="{FF2B5EF4-FFF2-40B4-BE49-F238E27FC236}">
                  <a16:creationId xmlns:a16="http://schemas.microsoft.com/office/drawing/2014/main" id="{8A8CBAA8-C0CE-4B26-888F-1979818BF7EA}"/>
                </a:ext>
              </a:extLst>
            </p:cNvPr>
            <p:cNvCxnSpPr>
              <a:cxnSpLocks/>
              <a:stCxn id="20" idx="2"/>
            </p:cNvCxnSpPr>
            <p:nvPr/>
          </p:nvCxnSpPr>
          <p:spPr>
            <a:xfrm rot="16200000" flipH="1">
              <a:off x="1097904" y="2059222"/>
              <a:ext cx="380833" cy="629618"/>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7" name="Groep 56">
            <a:extLst>
              <a:ext uri="{FF2B5EF4-FFF2-40B4-BE49-F238E27FC236}">
                <a16:creationId xmlns:a16="http://schemas.microsoft.com/office/drawing/2014/main" id="{3DE198E9-34F6-45D3-B7E1-8C80930AE89F}"/>
              </a:ext>
            </a:extLst>
          </p:cNvPr>
          <p:cNvGrpSpPr/>
          <p:nvPr/>
        </p:nvGrpSpPr>
        <p:grpSpPr>
          <a:xfrm>
            <a:off x="-2977947" y="2220987"/>
            <a:ext cx="2579689" cy="1588654"/>
            <a:chOff x="1525199" y="2183615"/>
            <a:chExt cx="2579689" cy="1588654"/>
          </a:xfrm>
        </p:grpSpPr>
        <p:sp>
          <p:nvSpPr>
            <p:cNvPr id="21" name="Rechthoek: afgeronde hoeken 20">
              <a:extLst>
                <a:ext uri="{FF2B5EF4-FFF2-40B4-BE49-F238E27FC236}">
                  <a16:creationId xmlns:a16="http://schemas.microsoft.com/office/drawing/2014/main" id="{CD9512BB-F353-45FD-A46D-5722A7CD4A09}"/>
                </a:ext>
              </a:extLst>
            </p:cNvPr>
            <p:cNvSpPr/>
            <p:nvPr/>
          </p:nvSpPr>
          <p:spPr>
            <a:xfrm>
              <a:off x="3001512" y="2183615"/>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FHIR R 4 attribuut</a:t>
              </a:r>
            </a:p>
          </p:txBody>
        </p:sp>
        <p:sp>
          <p:nvSpPr>
            <p:cNvPr id="15" name="Rechthoek 14">
              <a:extLst>
                <a:ext uri="{FF2B5EF4-FFF2-40B4-BE49-F238E27FC236}">
                  <a16:creationId xmlns:a16="http://schemas.microsoft.com/office/drawing/2014/main" id="{BA6EF3D5-55FD-459D-BEE7-23D6E83FB7CD}"/>
                </a:ext>
              </a:extLst>
            </p:cNvPr>
            <p:cNvSpPr/>
            <p:nvPr/>
          </p:nvSpPr>
          <p:spPr>
            <a:xfrm>
              <a:off x="1525199" y="2660872"/>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16" name="Rechthoek 15">
              <a:extLst>
                <a:ext uri="{FF2B5EF4-FFF2-40B4-BE49-F238E27FC236}">
                  <a16:creationId xmlns:a16="http://schemas.microsoft.com/office/drawing/2014/main" id="{2ECC4D77-5636-47E7-A3C8-07DB395B3CF7}"/>
                </a:ext>
              </a:extLst>
            </p:cNvPr>
            <p:cNvSpPr/>
            <p:nvPr/>
          </p:nvSpPr>
          <p:spPr>
            <a:xfrm>
              <a:off x="1525199" y="288508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17" name="Rechthoek 16">
              <a:extLst>
                <a:ext uri="{FF2B5EF4-FFF2-40B4-BE49-F238E27FC236}">
                  <a16:creationId xmlns:a16="http://schemas.microsoft.com/office/drawing/2014/main" id="{C1996EA0-6D16-4DE9-8A3A-8CFF6E2FF06D}"/>
                </a:ext>
              </a:extLst>
            </p:cNvPr>
            <p:cNvSpPr/>
            <p:nvPr/>
          </p:nvSpPr>
          <p:spPr>
            <a:xfrm>
              <a:off x="1525199" y="311936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18" name="Rechthoek 17">
              <a:extLst>
                <a:ext uri="{FF2B5EF4-FFF2-40B4-BE49-F238E27FC236}">
                  <a16:creationId xmlns:a16="http://schemas.microsoft.com/office/drawing/2014/main" id="{76102ACE-A4B2-4E9D-A949-521773C8241F}"/>
                </a:ext>
              </a:extLst>
            </p:cNvPr>
            <p:cNvSpPr/>
            <p:nvPr/>
          </p:nvSpPr>
          <p:spPr>
            <a:xfrm>
              <a:off x="1525199" y="3353650"/>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19" name="Rechthoek 18">
              <a:extLst>
                <a:ext uri="{FF2B5EF4-FFF2-40B4-BE49-F238E27FC236}">
                  <a16:creationId xmlns:a16="http://schemas.microsoft.com/office/drawing/2014/main" id="{7EC24BA1-4617-494C-8E78-3B018FFC5490}"/>
                </a:ext>
              </a:extLst>
            </p:cNvPr>
            <p:cNvSpPr/>
            <p:nvPr/>
          </p:nvSpPr>
          <p:spPr>
            <a:xfrm>
              <a:off x="1525199" y="3582086"/>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Email adres</a:t>
              </a:r>
              <a:endParaRPr lang="nl-NL" sz="1000">
                <a:solidFill>
                  <a:schemeClr val="tx1">
                    <a:lumMod val="85000"/>
                    <a:lumOff val="15000"/>
                  </a:schemeClr>
                </a:solidFill>
              </a:endParaRPr>
            </a:p>
          </p:txBody>
        </p:sp>
        <p:cxnSp>
          <p:nvCxnSpPr>
            <p:cNvPr id="28" name="Verbindingslijn: gekromd 27">
              <a:extLst>
                <a:ext uri="{FF2B5EF4-FFF2-40B4-BE49-F238E27FC236}">
                  <a16:creationId xmlns:a16="http://schemas.microsoft.com/office/drawing/2014/main" id="{AE27F8A0-24F1-42A4-90F1-BBC859EFA255}"/>
                </a:ext>
              </a:extLst>
            </p:cNvPr>
            <p:cNvCxnSpPr>
              <a:cxnSpLocks/>
              <a:stCxn id="21" idx="2"/>
              <a:endCxn id="15" idx="3"/>
            </p:cNvCxnSpPr>
            <p:nvPr/>
          </p:nvCxnSpPr>
          <p:spPr>
            <a:xfrm rot="5400000">
              <a:off x="2898381" y="2101144"/>
              <a:ext cx="334605"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1" name="Verbindingslijn: gekromd 30">
              <a:extLst>
                <a:ext uri="{FF2B5EF4-FFF2-40B4-BE49-F238E27FC236}">
                  <a16:creationId xmlns:a16="http://schemas.microsoft.com/office/drawing/2014/main" id="{4358EDDC-3994-4D8A-9B12-92AAE5782743}"/>
                </a:ext>
              </a:extLst>
            </p:cNvPr>
            <p:cNvCxnSpPr>
              <a:cxnSpLocks/>
              <a:stCxn id="21" idx="2"/>
              <a:endCxn id="16" idx="3"/>
            </p:cNvCxnSpPr>
            <p:nvPr/>
          </p:nvCxnSpPr>
          <p:spPr>
            <a:xfrm rot="5400000">
              <a:off x="2786275" y="2213250"/>
              <a:ext cx="558816"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4" name="Verbindingslijn: gekromd 33">
              <a:extLst>
                <a:ext uri="{FF2B5EF4-FFF2-40B4-BE49-F238E27FC236}">
                  <a16:creationId xmlns:a16="http://schemas.microsoft.com/office/drawing/2014/main" id="{C2F0218D-D123-420B-AE12-10B2F3211053}"/>
                </a:ext>
              </a:extLst>
            </p:cNvPr>
            <p:cNvCxnSpPr>
              <a:cxnSpLocks/>
              <a:stCxn id="21" idx="2"/>
              <a:endCxn id="17" idx="3"/>
            </p:cNvCxnSpPr>
            <p:nvPr/>
          </p:nvCxnSpPr>
          <p:spPr>
            <a:xfrm rot="5400000">
              <a:off x="2669133" y="2330392"/>
              <a:ext cx="793100"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7" name="Verbindingslijn: gekromd 36">
              <a:extLst>
                <a:ext uri="{FF2B5EF4-FFF2-40B4-BE49-F238E27FC236}">
                  <a16:creationId xmlns:a16="http://schemas.microsoft.com/office/drawing/2014/main" id="{4EA78923-432D-4991-B5B3-2C7E1C327BB0}"/>
                </a:ext>
              </a:extLst>
            </p:cNvPr>
            <p:cNvCxnSpPr>
              <a:cxnSpLocks/>
              <a:stCxn id="21" idx="2"/>
              <a:endCxn id="18" idx="3"/>
            </p:cNvCxnSpPr>
            <p:nvPr/>
          </p:nvCxnSpPr>
          <p:spPr>
            <a:xfrm rot="5400000">
              <a:off x="2551992" y="2447533"/>
              <a:ext cx="1027383"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40" name="Verbindingslijn: gekromd 39">
              <a:extLst>
                <a:ext uri="{FF2B5EF4-FFF2-40B4-BE49-F238E27FC236}">
                  <a16:creationId xmlns:a16="http://schemas.microsoft.com/office/drawing/2014/main" id="{8A5630AD-1BFB-477C-96AC-5B4F1F06EEC5}"/>
                </a:ext>
              </a:extLst>
            </p:cNvPr>
            <p:cNvCxnSpPr>
              <a:cxnSpLocks/>
              <a:stCxn id="21" idx="2"/>
              <a:endCxn id="19" idx="3"/>
            </p:cNvCxnSpPr>
            <p:nvPr/>
          </p:nvCxnSpPr>
          <p:spPr>
            <a:xfrm rot="5400000">
              <a:off x="2437774" y="2561751"/>
              <a:ext cx="1255819"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9" name="Groep 58">
            <a:extLst>
              <a:ext uri="{FF2B5EF4-FFF2-40B4-BE49-F238E27FC236}">
                <a16:creationId xmlns:a16="http://schemas.microsoft.com/office/drawing/2014/main" id="{137B6487-276C-4EC3-9FD6-BB6C2E478680}"/>
              </a:ext>
            </a:extLst>
          </p:cNvPr>
          <p:cNvGrpSpPr/>
          <p:nvPr/>
        </p:nvGrpSpPr>
        <p:grpSpPr>
          <a:xfrm>
            <a:off x="-4387814" y="3486115"/>
            <a:ext cx="1409867" cy="709248"/>
            <a:chOff x="-4158071" y="4005182"/>
            <a:chExt cx="1409867" cy="709248"/>
          </a:xfrm>
        </p:grpSpPr>
        <p:sp>
          <p:nvSpPr>
            <p:cNvPr id="22" name="Rechthoek: afgeronde hoeken 21">
              <a:extLst>
                <a:ext uri="{FF2B5EF4-FFF2-40B4-BE49-F238E27FC236}">
                  <a16:creationId xmlns:a16="http://schemas.microsoft.com/office/drawing/2014/main" id="{0AFEEB90-97D5-47CA-865B-D13CA7421809}"/>
                </a:ext>
              </a:extLst>
            </p:cNvPr>
            <p:cNvSpPr/>
            <p:nvPr/>
          </p:nvSpPr>
          <p:spPr>
            <a:xfrm>
              <a:off x="-4158071" y="4422656"/>
              <a:ext cx="1180124" cy="29177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NL </a:t>
              </a:r>
              <a:r>
                <a:rPr lang="nl-NL" sz="800" err="1">
                  <a:solidFill>
                    <a:schemeClr val="accent1"/>
                  </a:solidFill>
                </a:rPr>
                <a:t>core</a:t>
              </a:r>
              <a:r>
                <a:rPr lang="nl-NL" sz="800">
                  <a:solidFill>
                    <a:schemeClr val="accent1"/>
                  </a:solidFill>
                </a:rPr>
                <a:t> uitbreiding binnen een attribuut</a:t>
              </a:r>
            </a:p>
          </p:txBody>
        </p:sp>
        <p:cxnSp>
          <p:nvCxnSpPr>
            <p:cNvPr id="44" name="Verbindingslijn: gekromd 43">
              <a:extLst>
                <a:ext uri="{FF2B5EF4-FFF2-40B4-BE49-F238E27FC236}">
                  <a16:creationId xmlns:a16="http://schemas.microsoft.com/office/drawing/2014/main" id="{88FDE48F-35BE-484F-A2B3-2F05D9363D6A}"/>
                </a:ext>
              </a:extLst>
            </p:cNvPr>
            <p:cNvCxnSpPr>
              <a:cxnSpLocks/>
              <a:stCxn id="22" idx="0"/>
              <a:endCxn id="18" idx="1"/>
            </p:cNvCxnSpPr>
            <p:nvPr/>
          </p:nvCxnSpPr>
          <p:spPr>
            <a:xfrm rot="5400000" flipH="1" flipV="1">
              <a:off x="-3366844" y="3804017"/>
              <a:ext cx="417475" cy="81980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6" name="Groep 55">
            <a:extLst>
              <a:ext uri="{FF2B5EF4-FFF2-40B4-BE49-F238E27FC236}">
                <a16:creationId xmlns:a16="http://schemas.microsoft.com/office/drawing/2014/main" id="{702B722B-7CAC-421E-9A9C-5C380B712B60}"/>
              </a:ext>
            </a:extLst>
          </p:cNvPr>
          <p:cNvGrpSpPr/>
          <p:nvPr/>
        </p:nvGrpSpPr>
        <p:grpSpPr>
          <a:xfrm>
            <a:off x="-2478904" y="1632979"/>
            <a:ext cx="1802942" cy="812940"/>
            <a:chOff x="-2476741" y="1764686"/>
            <a:chExt cx="1802942" cy="812940"/>
          </a:xfrm>
        </p:grpSpPr>
        <p:sp>
          <p:nvSpPr>
            <p:cNvPr id="47" name="Rechthoek: afgeronde hoeken 46">
              <a:extLst>
                <a:ext uri="{FF2B5EF4-FFF2-40B4-BE49-F238E27FC236}">
                  <a16:creationId xmlns:a16="http://schemas.microsoft.com/office/drawing/2014/main" id="{EE18BAA4-AAC8-4CA9-A0CD-976D453E4EDE}"/>
                </a:ext>
              </a:extLst>
            </p:cNvPr>
            <p:cNvSpPr/>
            <p:nvPr/>
          </p:nvSpPr>
          <p:spPr>
            <a:xfrm>
              <a:off x="-1777175" y="1764686"/>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Een Koppeltaal 2.0 selectie</a:t>
              </a:r>
            </a:p>
          </p:txBody>
        </p:sp>
        <p:cxnSp>
          <p:nvCxnSpPr>
            <p:cNvPr id="54" name="Verbindingslijn: gekromd 53">
              <a:extLst>
                <a:ext uri="{FF2B5EF4-FFF2-40B4-BE49-F238E27FC236}">
                  <a16:creationId xmlns:a16="http://schemas.microsoft.com/office/drawing/2014/main" id="{B2A9801C-C134-4EAF-ABE3-DFC74EE90858}"/>
                </a:ext>
              </a:extLst>
            </p:cNvPr>
            <p:cNvCxnSpPr>
              <a:cxnSpLocks/>
              <a:stCxn id="47" idx="1"/>
              <a:endCxn id="14" idx="0"/>
            </p:cNvCxnSpPr>
            <p:nvPr/>
          </p:nvCxnSpPr>
          <p:spPr>
            <a:xfrm rot="10800000" flipV="1">
              <a:off x="-2476741" y="1883557"/>
              <a:ext cx="699567" cy="694069"/>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64" name="Groep 63">
            <a:extLst>
              <a:ext uri="{FF2B5EF4-FFF2-40B4-BE49-F238E27FC236}">
                <a16:creationId xmlns:a16="http://schemas.microsoft.com/office/drawing/2014/main" id="{9AFC84AE-ACDF-49ED-B05D-8E4686799234}"/>
              </a:ext>
            </a:extLst>
          </p:cNvPr>
          <p:cNvGrpSpPr/>
          <p:nvPr/>
        </p:nvGrpSpPr>
        <p:grpSpPr>
          <a:xfrm>
            <a:off x="-3254735" y="3936308"/>
            <a:ext cx="2393221" cy="1876762"/>
            <a:chOff x="-3254735" y="3936308"/>
            <a:chExt cx="2393221" cy="1876762"/>
          </a:xfrm>
        </p:grpSpPr>
        <p:grpSp>
          <p:nvGrpSpPr>
            <p:cNvPr id="30" name="Groep 29">
              <a:extLst>
                <a:ext uri="{FF2B5EF4-FFF2-40B4-BE49-F238E27FC236}">
                  <a16:creationId xmlns:a16="http://schemas.microsoft.com/office/drawing/2014/main" id="{9227F654-02A6-42E3-A441-B417B342114B}"/>
                </a:ext>
              </a:extLst>
            </p:cNvPr>
            <p:cNvGrpSpPr/>
            <p:nvPr/>
          </p:nvGrpSpPr>
          <p:grpSpPr>
            <a:xfrm>
              <a:off x="-1914480" y="4322682"/>
              <a:ext cx="1052966" cy="1490388"/>
              <a:chOff x="4192786" y="1623028"/>
              <a:chExt cx="1052966" cy="1433673"/>
            </a:xfrm>
            <a:effectLst>
              <a:outerShdw blurRad="50800" dist="38100" dir="2700000" algn="tl" rotWithShape="0">
                <a:prstClr val="black">
                  <a:alpha val="40000"/>
                </a:prstClr>
              </a:outerShdw>
            </a:effectLst>
          </p:grpSpPr>
          <p:sp>
            <p:nvSpPr>
              <p:cNvPr id="32" name="Rechthoek 31">
                <a:extLst>
                  <a:ext uri="{FF2B5EF4-FFF2-40B4-BE49-F238E27FC236}">
                    <a16:creationId xmlns:a16="http://schemas.microsoft.com/office/drawing/2014/main" id="{D7F87FAA-0694-4246-A1BD-C1EC12B5A9E0}"/>
                  </a:ext>
                </a:extLst>
              </p:cNvPr>
              <p:cNvSpPr/>
              <p:nvPr/>
            </p:nvSpPr>
            <p:spPr>
              <a:xfrm>
                <a:off x="4270715" y="1623028"/>
                <a:ext cx="918973" cy="1433673"/>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a:t>
                </a:r>
              </a:p>
            </p:txBody>
          </p:sp>
          <p:sp>
            <p:nvSpPr>
              <p:cNvPr id="33" name="Rechthoek 32">
                <a:extLst>
                  <a:ext uri="{FF2B5EF4-FFF2-40B4-BE49-F238E27FC236}">
                    <a16:creationId xmlns:a16="http://schemas.microsoft.com/office/drawing/2014/main" id="{39A3E269-B832-4B20-A775-84A346895085}"/>
                  </a:ext>
                </a:extLst>
              </p:cNvPr>
              <p:cNvSpPr/>
              <p:nvPr/>
            </p:nvSpPr>
            <p:spPr>
              <a:xfrm>
                <a:off x="4192786" y="1839974"/>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5" name="Rechthoek 34">
                <a:extLst>
                  <a:ext uri="{FF2B5EF4-FFF2-40B4-BE49-F238E27FC236}">
                    <a16:creationId xmlns:a16="http://schemas.microsoft.com/office/drawing/2014/main" id="{4D1E6534-9A04-43B1-B24C-8F92EB2A660B}"/>
                  </a:ext>
                </a:extLst>
              </p:cNvPr>
              <p:cNvSpPr/>
              <p:nvPr/>
            </p:nvSpPr>
            <p:spPr>
              <a:xfrm>
                <a:off x="4192786" y="2055653"/>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6" name="Rechthoek 35">
                <a:extLst>
                  <a:ext uri="{FF2B5EF4-FFF2-40B4-BE49-F238E27FC236}">
                    <a16:creationId xmlns:a16="http://schemas.microsoft.com/office/drawing/2014/main" id="{C8559C0C-6BE4-468D-9043-A55035D0B492}"/>
                  </a:ext>
                </a:extLst>
              </p:cNvPr>
              <p:cNvSpPr/>
              <p:nvPr/>
            </p:nvSpPr>
            <p:spPr>
              <a:xfrm>
                <a:off x="4192786" y="2281021"/>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8" name="Rechthoek 37">
                <a:extLst>
                  <a:ext uri="{FF2B5EF4-FFF2-40B4-BE49-F238E27FC236}">
                    <a16:creationId xmlns:a16="http://schemas.microsoft.com/office/drawing/2014/main" id="{D6B89420-6ED6-4629-8521-B29B76EFB61A}"/>
                  </a:ext>
                </a:extLst>
              </p:cNvPr>
              <p:cNvSpPr/>
              <p:nvPr/>
            </p:nvSpPr>
            <p:spPr>
              <a:xfrm>
                <a:off x="4192786" y="2506389"/>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9" name="Rechthoek 38">
                <a:extLst>
                  <a:ext uri="{FF2B5EF4-FFF2-40B4-BE49-F238E27FC236}">
                    <a16:creationId xmlns:a16="http://schemas.microsoft.com/office/drawing/2014/main" id="{71B197DE-AFEA-4BBD-92F6-A2752540CE0E}"/>
                  </a:ext>
                </a:extLst>
              </p:cNvPr>
              <p:cNvSpPr/>
              <p:nvPr/>
            </p:nvSpPr>
            <p:spPr>
              <a:xfrm>
                <a:off x="4192786" y="2726132"/>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grpSp>
        <p:cxnSp>
          <p:nvCxnSpPr>
            <p:cNvPr id="41" name="Verbindingslijn: gekromd 40">
              <a:extLst>
                <a:ext uri="{FF2B5EF4-FFF2-40B4-BE49-F238E27FC236}">
                  <a16:creationId xmlns:a16="http://schemas.microsoft.com/office/drawing/2014/main" id="{C3A93111-C445-4C19-9720-CC43910D8EFB}"/>
                </a:ext>
              </a:extLst>
            </p:cNvPr>
            <p:cNvCxnSpPr>
              <a:cxnSpLocks/>
              <a:stCxn id="14" idx="2"/>
            </p:cNvCxnSpPr>
            <p:nvPr/>
          </p:nvCxnSpPr>
          <p:spPr>
            <a:xfrm rot="16200000" flipH="1">
              <a:off x="-2388974" y="3846377"/>
              <a:ext cx="462492" cy="642354"/>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sp>
          <p:nvSpPr>
            <p:cNvPr id="42" name="Rechthoek: afgeronde hoeken 41">
              <a:extLst>
                <a:ext uri="{FF2B5EF4-FFF2-40B4-BE49-F238E27FC236}">
                  <a16:creationId xmlns:a16="http://schemas.microsoft.com/office/drawing/2014/main" id="{2472DF52-3C88-488E-A9F7-CBAA5CA3AFD2}"/>
                </a:ext>
              </a:extLst>
            </p:cNvPr>
            <p:cNvSpPr/>
            <p:nvPr/>
          </p:nvSpPr>
          <p:spPr>
            <a:xfrm>
              <a:off x="-3254735" y="4472322"/>
              <a:ext cx="1180124" cy="29177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Relatie met andere resource(s)</a:t>
              </a:r>
            </a:p>
          </p:txBody>
        </p:sp>
      </p:grpSp>
      <p:sp>
        <p:nvSpPr>
          <p:cNvPr id="12" name="!!KTprofcomment">
            <a:extLst>
              <a:ext uri="{FF2B5EF4-FFF2-40B4-BE49-F238E27FC236}">
                <a16:creationId xmlns:a16="http://schemas.microsoft.com/office/drawing/2014/main" id="{656C6183-36D2-47D3-B749-2B3EAE3AFB85}"/>
              </a:ext>
            </a:extLst>
          </p:cNvPr>
          <p:cNvSpPr/>
          <p:nvPr/>
        </p:nvSpPr>
        <p:spPr>
          <a:xfrm>
            <a:off x="4576808" y="3254077"/>
            <a:ext cx="6154592" cy="2828544"/>
          </a:xfrm>
          <a:prstGeom prst="rect">
            <a:avLst/>
          </a:prstGeom>
          <a:noFill/>
          <a:ln>
            <a:solidFill>
              <a:srgbClr val="51398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200">
                <a:solidFill>
                  <a:schemeClr val="accent1"/>
                </a:solidFill>
              </a:rPr>
              <a:t>Kenmerken Koppeltaal 2.0 profiel</a:t>
            </a:r>
          </a:p>
          <a:p>
            <a:pPr algn="ctr"/>
            <a:endParaRPr lang="nl-NL" sz="1200">
              <a:solidFill>
                <a:schemeClr val="accent1"/>
              </a:solidFill>
            </a:endParaRPr>
          </a:p>
          <a:p>
            <a:pPr algn="ctr"/>
            <a:r>
              <a:rPr lang="nl-NL" sz="1200">
                <a:solidFill>
                  <a:schemeClr val="accent1"/>
                </a:solidFill>
              </a:rPr>
              <a:t>Hoe stellen we het profiel samen.</a:t>
            </a:r>
          </a:p>
          <a:p>
            <a:pPr algn="ctr"/>
            <a:endParaRPr lang="nl-NL" sz="1200">
              <a:solidFill>
                <a:schemeClr val="accent1"/>
              </a:solidFill>
            </a:endParaRPr>
          </a:p>
          <a:p>
            <a:pPr algn="ctr"/>
            <a:endParaRPr lang="nl-NL" sz="1200">
              <a:solidFill>
                <a:schemeClr val="accent1"/>
              </a:solidFill>
            </a:endParaRPr>
          </a:p>
        </p:txBody>
      </p:sp>
      <p:grpSp>
        <p:nvGrpSpPr>
          <p:cNvPr id="43" name="!!KTprof">
            <a:extLst>
              <a:ext uri="{FF2B5EF4-FFF2-40B4-BE49-F238E27FC236}">
                <a16:creationId xmlns:a16="http://schemas.microsoft.com/office/drawing/2014/main" id="{78900793-41F8-4973-9197-21C9ABCBA93E}"/>
              </a:ext>
            </a:extLst>
          </p:cNvPr>
          <p:cNvGrpSpPr/>
          <p:nvPr/>
        </p:nvGrpSpPr>
        <p:grpSpPr>
          <a:xfrm>
            <a:off x="6104536" y="1403713"/>
            <a:ext cx="3175299" cy="493349"/>
            <a:chOff x="1450499" y="702"/>
            <a:chExt cx="3175299" cy="493349"/>
          </a:xfrm>
        </p:grpSpPr>
        <p:sp>
          <p:nvSpPr>
            <p:cNvPr id="45" name="Rechthoek: afgeronde hoeken 44">
              <a:extLst>
                <a:ext uri="{FF2B5EF4-FFF2-40B4-BE49-F238E27FC236}">
                  <a16:creationId xmlns:a16="http://schemas.microsoft.com/office/drawing/2014/main" id="{EE775D68-2ED7-4A22-B6A1-CD7437CB8590}"/>
                </a:ext>
              </a:extLst>
            </p:cNvPr>
            <p:cNvSpPr/>
            <p:nvPr/>
          </p:nvSpPr>
          <p:spPr>
            <a:xfrm>
              <a:off x="1450499" y="702"/>
              <a:ext cx="3175299" cy="493349"/>
            </a:xfrm>
            <a:prstGeom prst="roundRect">
              <a:avLst>
                <a:gd name="adj" fmla="val 10000"/>
              </a:avLst>
            </a:prstGeom>
          </p:spPr>
          <p:style>
            <a:lnRef idx="2">
              <a:schemeClr val="lt1">
                <a:hueOff val="0"/>
                <a:satOff val="0"/>
                <a:lumOff val="0"/>
                <a:alphaOff val="0"/>
              </a:schemeClr>
            </a:lnRef>
            <a:fillRef idx="1">
              <a:schemeClr val="accent1">
                <a:alpha val="80000"/>
                <a:hueOff val="0"/>
                <a:satOff val="0"/>
                <a:lumOff val="0"/>
                <a:alphaOff val="0"/>
              </a:schemeClr>
            </a:fillRef>
            <a:effectRef idx="0">
              <a:schemeClr val="accent1">
                <a:alpha val="80000"/>
                <a:hueOff val="0"/>
                <a:satOff val="0"/>
                <a:lumOff val="0"/>
                <a:alphaOff val="0"/>
              </a:schemeClr>
            </a:effectRef>
            <a:fontRef idx="minor">
              <a:schemeClr val="lt1"/>
            </a:fontRef>
          </p:style>
        </p:sp>
        <p:sp>
          <p:nvSpPr>
            <p:cNvPr id="46" name="Rechthoek: afgeronde hoeken 4">
              <a:extLst>
                <a:ext uri="{FF2B5EF4-FFF2-40B4-BE49-F238E27FC236}">
                  <a16:creationId xmlns:a16="http://schemas.microsoft.com/office/drawing/2014/main" id="{AFDA2B55-A2A0-4530-A376-000296144079}"/>
                </a:ext>
              </a:extLst>
            </p:cNvPr>
            <p:cNvSpPr txBox="1"/>
            <p:nvPr/>
          </p:nvSpPr>
          <p:spPr>
            <a:xfrm>
              <a:off x="1464949" y="15152"/>
              <a:ext cx="3146399"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Koppeltaal 2.0 Profiel</a:t>
              </a:r>
            </a:p>
          </p:txBody>
        </p:sp>
      </p:grpSp>
      <p:grpSp>
        <p:nvGrpSpPr>
          <p:cNvPr id="48" name="!!nlcore">
            <a:extLst>
              <a:ext uri="{FF2B5EF4-FFF2-40B4-BE49-F238E27FC236}">
                <a16:creationId xmlns:a16="http://schemas.microsoft.com/office/drawing/2014/main" id="{20626C63-9F78-47AC-A638-0DF93E7093C1}"/>
              </a:ext>
            </a:extLst>
          </p:cNvPr>
          <p:cNvGrpSpPr/>
          <p:nvPr/>
        </p:nvGrpSpPr>
        <p:grpSpPr>
          <a:xfrm>
            <a:off x="5294325" y="1958939"/>
            <a:ext cx="4698616" cy="493349"/>
            <a:chOff x="688841" y="593906"/>
            <a:chExt cx="4698616" cy="493349"/>
          </a:xfrm>
        </p:grpSpPr>
        <p:sp>
          <p:nvSpPr>
            <p:cNvPr id="49" name="Rechthoek: afgeronde hoeken 48">
              <a:extLst>
                <a:ext uri="{FF2B5EF4-FFF2-40B4-BE49-F238E27FC236}">
                  <a16:creationId xmlns:a16="http://schemas.microsoft.com/office/drawing/2014/main" id="{9C7D30F4-9E52-4CE0-A1DE-A4FAFFE3920F}"/>
                </a:ext>
              </a:extLst>
            </p:cNvPr>
            <p:cNvSpPr/>
            <p:nvPr/>
          </p:nvSpPr>
          <p:spPr>
            <a:xfrm>
              <a:off x="688841" y="593906"/>
              <a:ext cx="4698616" cy="493349"/>
            </a:xfrm>
            <a:prstGeom prst="roundRect">
              <a:avLst>
                <a:gd name="adj" fmla="val 10000"/>
              </a:avLst>
            </a:prstGeom>
          </p:spPr>
          <p:style>
            <a:lnRef idx="2">
              <a:schemeClr val="lt1">
                <a:hueOff val="0"/>
                <a:satOff val="0"/>
                <a:lumOff val="0"/>
                <a:alphaOff val="0"/>
              </a:schemeClr>
            </a:lnRef>
            <a:fillRef idx="1">
              <a:schemeClr val="accent1">
                <a:alpha val="70000"/>
                <a:hueOff val="0"/>
                <a:satOff val="0"/>
                <a:lumOff val="0"/>
                <a:alphaOff val="0"/>
              </a:schemeClr>
            </a:fillRef>
            <a:effectRef idx="0">
              <a:schemeClr val="accent1">
                <a:alpha val="70000"/>
                <a:hueOff val="0"/>
                <a:satOff val="0"/>
                <a:lumOff val="0"/>
                <a:alphaOff val="0"/>
              </a:schemeClr>
            </a:effectRef>
            <a:fontRef idx="minor">
              <a:schemeClr val="lt1"/>
            </a:fontRef>
          </p:style>
        </p:sp>
        <p:sp>
          <p:nvSpPr>
            <p:cNvPr id="50" name="Rechthoek: afgeronde hoeken 4">
              <a:extLst>
                <a:ext uri="{FF2B5EF4-FFF2-40B4-BE49-F238E27FC236}">
                  <a16:creationId xmlns:a16="http://schemas.microsoft.com/office/drawing/2014/main" id="{F0EC1152-5D01-4725-AFB9-C49CDC56ED71}"/>
                </a:ext>
              </a:extLst>
            </p:cNvPr>
            <p:cNvSpPr txBox="1"/>
            <p:nvPr/>
          </p:nvSpPr>
          <p:spPr>
            <a:xfrm>
              <a:off x="703291" y="608356"/>
              <a:ext cx="4669716"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nl-</a:t>
              </a:r>
              <a:r>
                <a:rPr lang="nl-NL" sz="2200" kern="1200" err="1"/>
                <a:t>core</a:t>
              </a:r>
              <a:r>
                <a:rPr lang="nl-NL" sz="2200" kern="1200"/>
                <a:t> (</a:t>
              </a:r>
              <a:r>
                <a:rPr lang="nl-NL" sz="2200" kern="1200" err="1"/>
                <a:t>ZIBs</a:t>
              </a:r>
              <a:r>
                <a:rPr lang="nl-NL" sz="2200" kern="1200"/>
                <a:t>)</a:t>
              </a:r>
            </a:p>
          </p:txBody>
        </p:sp>
      </p:grpSp>
      <p:grpSp>
        <p:nvGrpSpPr>
          <p:cNvPr id="51" name="!!FHIRR4">
            <a:extLst>
              <a:ext uri="{FF2B5EF4-FFF2-40B4-BE49-F238E27FC236}">
                <a16:creationId xmlns:a16="http://schemas.microsoft.com/office/drawing/2014/main" id="{E8A55D29-C143-4A8F-9F93-2F4F31A5E0B0}"/>
              </a:ext>
            </a:extLst>
          </p:cNvPr>
          <p:cNvGrpSpPr/>
          <p:nvPr/>
        </p:nvGrpSpPr>
        <p:grpSpPr>
          <a:xfrm>
            <a:off x="4562358" y="2515015"/>
            <a:ext cx="6064452" cy="493349"/>
            <a:chOff x="5923" y="1187111"/>
            <a:chExt cx="6064452" cy="493349"/>
          </a:xfrm>
        </p:grpSpPr>
        <p:sp>
          <p:nvSpPr>
            <p:cNvPr id="52" name="Rechthoek: afgeronde hoeken 51">
              <a:extLst>
                <a:ext uri="{FF2B5EF4-FFF2-40B4-BE49-F238E27FC236}">
                  <a16:creationId xmlns:a16="http://schemas.microsoft.com/office/drawing/2014/main" id="{800AE3F6-AF19-4492-B88B-6C8FE9309099}"/>
                </a:ext>
              </a:extLst>
            </p:cNvPr>
            <p:cNvSpPr/>
            <p:nvPr/>
          </p:nvSpPr>
          <p:spPr>
            <a:xfrm>
              <a:off x="5923" y="1187111"/>
              <a:ext cx="6064452" cy="493349"/>
            </a:xfrm>
            <a:prstGeom prst="roundRect">
              <a:avLst>
                <a:gd name="adj" fmla="val 10000"/>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lt1"/>
            </a:fontRef>
          </p:style>
        </p:sp>
        <p:sp>
          <p:nvSpPr>
            <p:cNvPr id="53" name="Rechthoek: afgeronde hoeken 4">
              <a:extLst>
                <a:ext uri="{FF2B5EF4-FFF2-40B4-BE49-F238E27FC236}">
                  <a16:creationId xmlns:a16="http://schemas.microsoft.com/office/drawing/2014/main" id="{398252F7-7337-487D-91C2-54E73908B755}"/>
                </a:ext>
              </a:extLst>
            </p:cNvPr>
            <p:cNvSpPr txBox="1"/>
            <p:nvPr/>
          </p:nvSpPr>
          <p:spPr>
            <a:xfrm>
              <a:off x="20373" y="1201561"/>
              <a:ext cx="6035552"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FHIR R 4</a:t>
              </a:r>
            </a:p>
          </p:txBody>
        </p:sp>
      </p:grpSp>
    </p:spTree>
    <p:extLst>
      <p:ext uri="{BB962C8B-B14F-4D97-AF65-F5344CB8AC3E}">
        <p14:creationId xmlns:p14="http://schemas.microsoft.com/office/powerpoint/2010/main" val="307676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9B2530FD-C05E-4274-B1BF-F4757A6A00F8}"/>
              </a:ext>
            </a:extLst>
          </p:cNvPr>
          <p:cNvSpPr>
            <a:spLocks noGrp="1"/>
          </p:cNvSpPr>
          <p:nvPr>
            <p:ph type="sldNum" sz="quarter" idx="12"/>
          </p:nvPr>
        </p:nvSpPr>
        <p:spPr/>
        <p:txBody>
          <a:bodyPr/>
          <a:lstStyle/>
          <a:p>
            <a:fld id="{2B7321B6-F390-44B6-8078-A18221B29AEA}" type="slidenum">
              <a:rPr lang="nl-NL" smtClean="0"/>
              <a:pPr/>
              <a:t>21</a:t>
            </a:fld>
            <a:endParaRPr lang="nl-NL"/>
          </a:p>
        </p:txBody>
      </p:sp>
      <p:sp>
        <p:nvSpPr>
          <p:cNvPr id="4" name="Tijdelijke aanduiding voor tekst 3">
            <a:extLst>
              <a:ext uri="{FF2B5EF4-FFF2-40B4-BE49-F238E27FC236}">
                <a16:creationId xmlns:a16="http://schemas.microsoft.com/office/drawing/2014/main" id="{178C7407-00D3-4BF3-B8AE-6F3D2E4D77E9}"/>
              </a:ext>
            </a:extLst>
          </p:cNvPr>
          <p:cNvSpPr>
            <a:spLocks noGrp="1"/>
          </p:cNvSpPr>
          <p:nvPr>
            <p:ph type="body" sz="quarter" idx="14"/>
          </p:nvPr>
        </p:nvSpPr>
        <p:spPr>
          <a:xfrm>
            <a:off x="4320000" y="594341"/>
            <a:ext cx="6549168" cy="615553"/>
          </a:xfrm>
        </p:spPr>
        <p:txBody>
          <a:bodyPr/>
          <a:lstStyle/>
          <a:p>
            <a:r>
              <a:rPr lang="nl-NL"/>
              <a:t>Eén gestandaardiseerde taal op basis van FHIR R4</a:t>
            </a:r>
          </a:p>
        </p:txBody>
      </p:sp>
      <p:sp>
        <p:nvSpPr>
          <p:cNvPr id="5" name="Titel 4">
            <a:extLst>
              <a:ext uri="{FF2B5EF4-FFF2-40B4-BE49-F238E27FC236}">
                <a16:creationId xmlns:a16="http://schemas.microsoft.com/office/drawing/2014/main" id="{BC634B1E-1AAD-458F-91BA-76F3B1B99C1C}"/>
              </a:ext>
            </a:extLst>
          </p:cNvPr>
          <p:cNvSpPr>
            <a:spLocks noGrp="1"/>
          </p:cNvSpPr>
          <p:nvPr>
            <p:ph type="title"/>
          </p:nvPr>
        </p:nvSpPr>
        <p:spPr>
          <a:xfrm>
            <a:off x="575220" y="475875"/>
            <a:ext cx="3044280" cy="428002"/>
          </a:xfrm>
        </p:spPr>
        <p:txBody>
          <a:bodyPr/>
          <a:lstStyle/>
          <a:p>
            <a:r>
              <a:rPr lang="nl-NL" sz="2800"/>
              <a:t>Eén (Koppel)taal</a:t>
            </a:r>
          </a:p>
        </p:txBody>
      </p:sp>
      <p:grpSp>
        <p:nvGrpSpPr>
          <p:cNvPr id="58" name="Groep 57">
            <a:extLst>
              <a:ext uri="{FF2B5EF4-FFF2-40B4-BE49-F238E27FC236}">
                <a16:creationId xmlns:a16="http://schemas.microsoft.com/office/drawing/2014/main" id="{A40E0BAB-1A1E-4BF7-8AEE-B7253D95752D}"/>
              </a:ext>
            </a:extLst>
          </p:cNvPr>
          <p:cNvGrpSpPr/>
          <p:nvPr/>
        </p:nvGrpSpPr>
        <p:grpSpPr>
          <a:xfrm>
            <a:off x="171976" y="1636102"/>
            <a:ext cx="2100278" cy="1979861"/>
            <a:chOff x="421823" y="1945871"/>
            <a:chExt cx="2100278" cy="1979861"/>
          </a:xfrm>
        </p:grpSpPr>
        <p:sp>
          <p:nvSpPr>
            <p:cNvPr id="14" name="Rechthoek 13">
              <a:extLst>
                <a:ext uri="{FF2B5EF4-FFF2-40B4-BE49-F238E27FC236}">
                  <a16:creationId xmlns:a16="http://schemas.microsoft.com/office/drawing/2014/main" id="{A98D362D-55A9-428D-BF11-606E193E65C8}"/>
                </a:ext>
              </a:extLst>
            </p:cNvPr>
            <p:cNvSpPr/>
            <p:nvPr/>
          </p:nvSpPr>
          <p:spPr>
            <a:xfrm>
              <a:off x="1603128" y="2435344"/>
              <a:ext cx="918973" cy="1490388"/>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Patiënt</a:t>
              </a:r>
            </a:p>
          </p:txBody>
        </p:sp>
        <p:sp>
          <p:nvSpPr>
            <p:cNvPr id="20" name="Rechthoek: afgeronde hoeken 19">
              <a:extLst>
                <a:ext uri="{FF2B5EF4-FFF2-40B4-BE49-F238E27FC236}">
                  <a16:creationId xmlns:a16="http://schemas.microsoft.com/office/drawing/2014/main" id="{3EE529A2-1C56-45BA-AEDF-6313506BF7D6}"/>
                </a:ext>
              </a:extLst>
            </p:cNvPr>
            <p:cNvSpPr/>
            <p:nvPr/>
          </p:nvSpPr>
          <p:spPr>
            <a:xfrm>
              <a:off x="421823" y="1945871"/>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FHIR R 4 Resource</a:t>
              </a:r>
            </a:p>
          </p:txBody>
        </p:sp>
        <p:cxnSp>
          <p:nvCxnSpPr>
            <p:cNvPr id="24" name="Verbindingslijn: gekromd 23">
              <a:extLst>
                <a:ext uri="{FF2B5EF4-FFF2-40B4-BE49-F238E27FC236}">
                  <a16:creationId xmlns:a16="http://schemas.microsoft.com/office/drawing/2014/main" id="{8A8CBAA8-C0CE-4B26-888F-1979818BF7EA}"/>
                </a:ext>
              </a:extLst>
            </p:cNvPr>
            <p:cNvCxnSpPr>
              <a:cxnSpLocks/>
              <a:stCxn id="20" idx="2"/>
            </p:cNvCxnSpPr>
            <p:nvPr/>
          </p:nvCxnSpPr>
          <p:spPr>
            <a:xfrm rot="16200000" flipH="1">
              <a:off x="1097904" y="2059222"/>
              <a:ext cx="380833" cy="629618"/>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7" name="Groep 56">
            <a:extLst>
              <a:ext uri="{FF2B5EF4-FFF2-40B4-BE49-F238E27FC236}">
                <a16:creationId xmlns:a16="http://schemas.microsoft.com/office/drawing/2014/main" id="{3DE198E9-34F6-45D3-B7E1-8C80930AE89F}"/>
              </a:ext>
            </a:extLst>
          </p:cNvPr>
          <p:cNvGrpSpPr/>
          <p:nvPr/>
        </p:nvGrpSpPr>
        <p:grpSpPr>
          <a:xfrm>
            <a:off x="-2977947" y="2220987"/>
            <a:ext cx="2579689" cy="1588654"/>
            <a:chOff x="1525199" y="2183615"/>
            <a:chExt cx="2579689" cy="1588654"/>
          </a:xfrm>
        </p:grpSpPr>
        <p:sp>
          <p:nvSpPr>
            <p:cNvPr id="21" name="Rechthoek: afgeronde hoeken 20">
              <a:extLst>
                <a:ext uri="{FF2B5EF4-FFF2-40B4-BE49-F238E27FC236}">
                  <a16:creationId xmlns:a16="http://schemas.microsoft.com/office/drawing/2014/main" id="{CD9512BB-F353-45FD-A46D-5722A7CD4A09}"/>
                </a:ext>
              </a:extLst>
            </p:cNvPr>
            <p:cNvSpPr/>
            <p:nvPr/>
          </p:nvSpPr>
          <p:spPr>
            <a:xfrm>
              <a:off x="3001512" y="2183615"/>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FHIR R 4 attribuut</a:t>
              </a:r>
            </a:p>
          </p:txBody>
        </p:sp>
        <p:sp>
          <p:nvSpPr>
            <p:cNvPr id="15" name="Rechthoek 14">
              <a:extLst>
                <a:ext uri="{FF2B5EF4-FFF2-40B4-BE49-F238E27FC236}">
                  <a16:creationId xmlns:a16="http://schemas.microsoft.com/office/drawing/2014/main" id="{BA6EF3D5-55FD-459D-BEE7-23D6E83FB7CD}"/>
                </a:ext>
              </a:extLst>
            </p:cNvPr>
            <p:cNvSpPr/>
            <p:nvPr/>
          </p:nvSpPr>
          <p:spPr>
            <a:xfrm>
              <a:off x="1525199" y="2660872"/>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16" name="Rechthoek 15">
              <a:extLst>
                <a:ext uri="{FF2B5EF4-FFF2-40B4-BE49-F238E27FC236}">
                  <a16:creationId xmlns:a16="http://schemas.microsoft.com/office/drawing/2014/main" id="{2ECC4D77-5636-47E7-A3C8-07DB395B3CF7}"/>
                </a:ext>
              </a:extLst>
            </p:cNvPr>
            <p:cNvSpPr/>
            <p:nvPr/>
          </p:nvSpPr>
          <p:spPr>
            <a:xfrm>
              <a:off x="1525199" y="288508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17" name="Rechthoek 16">
              <a:extLst>
                <a:ext uri="{FF2B5EF4-FFF2-40B4-BE49-F238E27FC236}">
                  <a16:creationId xmlns:a16="http://schemas.microsoft.com/office/drawing/2014/main" id="{C1996EA0-6D16-4DE9-8A3A-8CFF6E2FF06D}"/>
                </a:ext>
              </a:extLst>
            </p:cNvPr>
            <p:cNvSpPr/>
            <p:nvPr/>
          </p:nvSpPr>
          <p:spPr>
            <a:xfrm>
              <a:off x="1525199" y="311936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18" name="Rechthoek 17">
              <a:extLst>
                <a:ext uri="{FF2B5EF4-FFF2-40B4-BE49-F238E27FC236}">
                  <a16:creationId xmlns:a16="http://schemas.microsoft.com/office/drawing/2014/main" id="{76102ACE-A4B2-4E9D-A949-521773C8241F}"/>
                </a:ext>
              </a:extLst>
            </p:cNvPr>
            <p:cNvSpPr/>
            <p:nvPr/>
          </p:nvSpPr>
          <p:spPr>
            <a:xfrm>
              <a:off x="1525199" y="3353650"/>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19" name="Rechthoek 18">
              <a:extLst>
                <a:ext uri="{FF2B5EF4-FFF2-40B4-BE49-F238E27FC236}">
                  <a16:creationId xmlns:a16="http://schemas.microsoft.com/office/drawing/2014/main" id="{7EC24BA1-4617-494C-8E78-3B018FFC5490}"/>
                </a:ext>
              </a:extLst>
            </p:cNvPr>
            <p:cNvSpPr/>
            <p:nvPr/>
          </p:nvSpPr>
          <p:spPr>
            <a:xfrm>
              <a:off x="1525199" y="3582086"/>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Email adres</a:t>
              </a:r>
              <a:endParaRPr lang="nl-NL" sz="1000">
                <a:solidFill>
                  <a:schemeClr val="tx1">
                    <a:lumMod val="85000"/>
                    <a:lumOff val="15000"/>
                  </a:schemeClr>
                </a:solidFill>
              </a:endParaRPr>
            </a:p>
          </p:txBody>
        </p:sp>
        <p:cxnSp>
          <p:nvCxnSpPr>
            <p:cNvPr id="28" name="Verbindingslijn: gekromd 27">
              <a:extLst>
                <a:ext uri="{FF2B5EF4-FFF2-40B4-BE49-F238E27FC236}">
                  <a16:creationId xmlns:a16="http://schemas.microsoft.com/office/drawing/2014/main" id="{AE27F8A0-24F1-42A4-90F1-BBC859EFA255}"/>
                </a:ext>
              </a:extLst>
            </p:cNvPr>
            <p:cNvCxnSpPr>
              <a:cxnSpLocks/>
              <a:stCxn id="21" idx="2"/>
              <a:endCxn id="15" idx="3"/>
            </p:cNvCxnSpPr>
            <p:nvPr/>
          </p:nvCxnSpPr>
          <p:spPr>
            <a:xfrm rot="5400000">
              <a:off x="2898381" y="2101144"/>
              <a:ext cx="334605"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1" name="Verbindingslijn: gekromd 30">
              <a:extLst>
                <a:ext uri="{FF2B5EF4-FFF2-40B4-BE49-F238E27FC236}">
                  <a16:creationId xmlns:a16="http://schemas.microsoft.com/office/drawing/2014/main" id="{4358EDDC-3994-4D8A-9B12-92AAE5782743}"/>
                </a:ext>
              </a:extLst>
            </p:cNvPr>
            <p:cNvCxnSpPr>
              <a:cxnSpLocks/>
              <a:stCxn id="21" idx="2"/>
              <a:endCxn id="16" idx="3"/>
            </p:cNvCxnSpPr>
            <p:nvPr/>
          </p:nvCxnSpPr>
          <p:spPr>
            <a:xfrm rot="5400000">
              <a:off x="2786275" y="2213250"/>
              <a:ext cx="558816"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4" name="Verbindingslijn: gekromd 33">
              <a:extLst>
                <a:ext uri="{FF2B5EF4-FFF2-40B4-BE49-F238E27FC236}">
                  <a16:creationId xmlns:a16="http://schemas.microsoft.com/office/drawing/2014/main" id="{C2F0218D-D123-420B-AE12-10B2F3211053}"/>
                </a:ext>
              </a:extLst>
            </p:cNvPr>
            <p:cNvCxnSpPr>
              <a:cxnSpLocks/>
              <a:stCxn id="21" idx="2"/>
              <a:endCxn id="17" idx="3"/>
            </p:cNvCxnSpPr>
            <p:nvPr/>
          </p:nvCxnSpPr>
          <p:spPr>
            <a:xfrm rot="5400000">
              <a:off x="2669133" y="2330392"/>
              <a:ext cx="793100"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7" name="Verbindingslijn: gekromd 36">
              <a:extLst>
                <a:ext uri="{FF2B5EF4-FFF2-40B4-BE49-F238E27FC236}">
                  <a16:creationId xmlns:a16="http://schemas.microsoft.com/office/drawing/2014/main" id="{4EA78923-432D-4991-B5B3-2C7E1C327BB0}"/>
                </a:ext>
              </a:extLst>
            </p:cNvPr>
            <p:cNvCxnSpPr>
              <a:cxnSpLocks/>
              <a:stCxn id="21" idx="2"/>
              <a:endCxn id="18" idx="3"/>
            </p:cNvCxnSpPr>
            <p:nvPr/>
          </p:nvCxnSpPr>
          <p:spPr>
            <a:xfrm rot="5400000">
              <a:off x="2551992" y="2447533"/>
              <a:ext cx="1027383"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40" name="Verbindingslijn: gekromd 39">
              <a:extLst>
                <a:ext uri="{FF2B5EF4-FFF2-40B4-BE49-F238E27FC236}">
                  <a16:creationId xmlns:a16="http://schemas.microsoft.com/office/drawing/2014/main" id="{8A5630AD-1BFB-477C-96AC-5B4F1F06EEC5}"/>
                </a:ext>
              </a:extLst>
            </p:cNvPr>
            <p:cNvCxnSpPr>
              <a:cxnSpLocks/>
              <a:stCxn id="21" idx="2"/>
              <a:endCxn id="19" idx="3"/>
            </p:cNvCxnSpPr>
            <p:nvPr/>
          </p:nvCxnSpPr>
          <p:spPr>
            <a:xfrm rot="5400000">
              <a:off x="2437774" y="2561751"/>
              <a:ext cx="1255819"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9" name="Groep 58">
            <a:extLst>
              <a:ext uri="{FF2B5EF4-FFF2-40B4-BE49-F238E27FC236}">
                <a16:creationId xmlns:a16="http://schemas.microsoft.com/office/drawing/2014/main" id="{137B6487-276C-4EC3-9FD6-BB6C2E478680}"/>
              </a:ext>
            </a:extLst>
          </p:cNvPr>
          <p:cNvGrpSpPr/>
          <p:nvPr/>
        </p:nvGrpSpPr>
        <p:grpSpPr>
          <a:xfrm>
            <a:off x="-4387814" y="3486115"/>
            <a:ext cx="1409867" cy="709248"/>
            <a:chOff x="-4158071" y="4005182"/>
            <a:chExt cx="1409867" cy="709248"/>
          </a:xfrm>
        </p:grpSpPr>
        <p:sp>
          <p:nvSpPr>
            <p:cNvPr id="22" name="Rechthoek: afgeronde hoeken 21">
              <a:extLst>
                <a:ext uri="{FF2B5EF4-FFF2-40B4-BE49-F238E27FC236}">
                  <a16:creationId xmlns:a16="http://schemas.microsoft.com/office/drawing/2014/main" id="{0AFEEB90-97D5-47CA-865B-D13CA7421809}"/>
                </a:ext>
              </a:extLst>
            </p:cNvPr>
            <p:cNvSpPr/>
            <p:nvPr/>
          </p:nvSpPr>
          <p:spPr>
            <a:xfrm>
              <a:off x="-4158071" y="4422656"/>
              <a:ext cx="1180124" cy="29177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NL </a:t>
              </a:r>
              <a:r>
                <a:rPr lang="nl-NL" sz="800" err="1">
                  <a:solidFill>
                    <a:schemeClr val="accent1"/>
                  </a:solidFill>
                </a:rPr>
                <a:t>core</a:t>
              </a:r>
              <a:r>
                <a:rPr lang="nl-NL" sz="800">
                  <a:solidFill>
                    <a:schemeClr val="accent1"/>
                  </a:solidFill>
                </a:rPr>
                <a:t> uitbreiding binnen een attribuut</a:t>
              </a:r>
            </a:p>
          </p:txBody>
        </p:sp>
        <p:cxnSp>
          <p:nvCxnSpPr>
            <p:cNvPr id="44" name="Verbindingslijn: gekromd 43">
              <a:extLst>
                <a:ext uri="{FF2B5EF4-FFF2-40B4-BE49-F238E27FC236}">
                  <a16:creationId xmlns:a16="http://schemas.microsoft.com/office/drawing/2014/main" id="{88FDE48F-35BE-484F-A2B3-2F05D9363D6A}"/>
                </a:ext>
              </a:extLst>
            </p:cNvPr>
            <p:cNvCxnSpPr>
              <a:cxnSpLocks/>
              <a:stCxn id="22" idx="0"/>
              <a:endCxn id="18" idx="1"/>
            </p:cNvCxnSpPr>
            <p:nvPr/>
          </p:nvCxnSpPr>
          <p:spPr>
            <a:xfrm rot="5400000" flipH="1" flipV="1">
              <a:off x="-3366844" y="3804017"/>
              <a:ext cx="417475" cy="81980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6" name="Groep 55">
            <a:extLst>
              <a:ext uri="{FF2B5EF4-FFF2-40B4-BE49-F238E27FC236}">
                <a16:creationId xmlns:a16="http://schemas.microsoft.com/office/drawing/2014/main" id="{702B722B-7CAC-421E-9A9C-5C380B712B60}"/>
              </a:ext>
            </a:extLst>
          </p:cNvPr>
          <p:cNvGrpSpPr/>
          <p:nvPr/>
        </p:nvGrpSpPr>
        <p:grpSpPr>
          <a:xfrm>
            <a:off x="-2413292" y="1632979"/>
            <a:ext cx="1737330" cy="379096"/>
            <a:chOff x="-2411129" y="1764686"/>
            <a:chExt cx="1737330" cy="379096"/>
          </a:xfrm>
        </p:grpSpPr>
        <p:sp>
          <p:nvSpPr>
            <p:cNvPr id="47" name="Rechthoek: afgeronde hoeken 46">
              <a:extLst>
                <a:ext uri="{FF2B5EF4-FFF2-40B4-BE49-F238E27FC236}">
                  <a16:creationId xmlns:a16="http://schemas.microsoft.com/office/drawing/2014/main" id="{EE18BAA4-AAC8-4CA9-A0CD-976D453E4EDE}"/>
                </a:ext>
              </a:extLst>
            </p:cNvPr>
            <p:cNvSpPr/>
            <p:nvPr/>
          </p:nvSpPr>
          <p:spPr>
            <a:xfrm>
              <a:off x="-1777175" y="1764686"/>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Een Koppeltaal 2.0 selectie</a:t>
              </a:r>
            </a:p>
          </p:txBody>
        </p:sp>
        <p:cxnSp>
          <p:nvCxnSpPr>
            <p:cNvPr id="54" name="Verbindingslijn: gekromd 53">
              <a:extLst>
                <a:ext uri="{FF2B5EF4-FFF2-40B4-BE49-F238E27FC236}">
                  <a16:creationId xmlns:a16="http://schemas.microsoft.com/office/drawing/2014/main" id="{B2A9801C-C134-4EAF-ABE3-DFC74EE90858}"/>
                </a:ext>
              </a:extLst>
            </p:cNvPr>
            <p:cNvCxnSpPr>
              <a:cxnSpLocks/>
              <a:stCxn id="47" idx="1"/>
            </p:cNvCxnSpPr>
            <p:nvPr/>
          </p:nvCxnSpPr>
          <p:spPr>
            <a:xfrm rot="10800000" flipV="1">
              <a:off x="-2411129" y="1883558"/>
              <a:ext cx="633955" cy="260224"/>
            </a:xfrm>
            <a:prstGeom prst="curvedConnector3">
              <a:avLst>
                <a:gd name="adj1" fmla="val 50000"/>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64" name="Groep 63">
            <a:extLst>
              <a:ext uri="{FF2B5EF4-FFF2-40B4-BE49-F238E27FC236}">
                <a16:creationId xmlns:a16="http://schemas.microsoft.com/office/drawing/2014/main" id="{9AFC84AE-ACDF-49ED-B05D-8E4686799234}"/>
              </a:ext>
            </a:extLst>
          </p:cNvPr>
          <p:cNvGrpSpPr/>
          <p:nvPr/>
        </p:nvGrpSpPr>
        <p:grpSpPr>
          <a:xfrm>
            <a:off x="-6385819" y="4759963"/>
            <a:ext cx="2393221" cy="2106343"/>
            <a:chOff x="-3254735" y="3706727"/>
            <a:chExt cx="2393221" cy="2106343"/>
          </a:xfrm>
        </p:grpSpPr>
        <p:grpSp>
          <p:nvGrpSpPr>
            <p:cNvPr id="30" name="Groep 29">
              <a:extLst>
                <a:ext uri="{FF2B5EF4-FFF2-40B4-BE49-F238E27FC236}">
                  <a16:creationId xmlns:a16="http://schemas.microsoft.com/office/drawing/2014/main" id="{9227F654-02A6-42E3-A441-B417B342114B}"/>
                </a:ext>
              </a:extLst>
            </p:cNvPr>
            <p:cNvGrpSpPr/>
            <p:nvPr/>
          </p:nvGrpSpPr>
          <p:grpSpPr>
            <a:xfrm>
              <a:off x="-1914480" y="4322682"/>
              <a:ext cx="1052966" cy="1490388"/>
              <a:chOff x="4192786" y="1623028"/>
              <a:chExt cx="1052966" cy="1433673"/>
            </a:xfrm>
            <a:effectLst>
              <a:outerShdw blurRad="50800" dist="38100" dir="2700000" algn="tl" rotWithShape="0">
                <a:prstClr val="black">
                  <a:alpha val="40000"/>
                </a:prstClr>
              </a:outerShdw>
            </a:effectLst>
          </p:grpSpPr>
          <p:sp>
            <p:nvSpPr>
              <p:cNvPr id="32" name="Rechthoek 31">
                <a:extLst>
                  <a:ext uri="{FF2B5EF4-FFF2-40B4-BE49-F238E27FC236}">
                    <a16:creationId xmlns:a16="http://schemas.microsoft.com/office/drawing/2014/main" id="{D7F87FAA-0694-4246-A1BD-C1EC12B5A9E0}"/>
                  </a:ext>
                </a:extLst>
              </p:cNvPr>
              <p:cNvSpPr/>
              <p:nvPr/>
            </p:nvSpPr>
            <p:spPr>
              <a:xfrm>
                <a:off x="4270715" y="1623028"/>
                <a:ext cx="918973" cy="1433673"/>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a:t>
                </a:r>
              </a:p>
            </p:txBody>
          </p:sp>
          <p:sp>
            <p:nvSpPr>
              <p:cNvPr id="33" name="Rechthoek 32">
                <a:extLst>
                  <a:ext uri="{FF2B5EF4-FFF2-40B4-BE49-F238E27FC236}">
                    <a16:creationId xmlns:a16="http://schemas.microsoft.com/office/drawing/2014/main" id="{39A3E269-B832-4B20-A775-84A346895085}"/>
                  </a:ext>
                </a:extLst>
              </p:cNvPr>
              <p:cNvSpPr/>
              <p:nvPr/>
            </p:nvSpPr>
            <p:spPr>
              <a:xfrm>
                <a:off x="4192786" y="1839974"/>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5" name="Rechthoek 34">
                <a:extLst>
                  <a:ext uri="{FF2B5EF4-FFF2-40B4-BE49-F238E27FC236}">
                    <a16:creationId xmlns:a16="http://schemas.microsoft.com/office/drawing/2014/main" id="{4D1E6534-9A04-43B1-B24C-8F92EB2A660B}"/>
                  </a:ext>
                </a:extLst>
              </p:cNvPr>
              <p:cNvSpPr/>
              <p:nvPr/>
            </p:nvSpPr>
            <p:spPr>
              <a:xfrm>
                <a:off x="4192786" y="2055653"/>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6" name="Rechthoek 35">
                <a:extLst>
                  <a:ext uri="{FF2B5EF4-FFF2-40B4-BE49-F238E27FC236}">
                    <a16:creationId xmlns:a16="http://schemas.microsoft.com/office/drawing/2014/main" id="{C8559C0C-6BE4-468D-9043-A55035D0B492}"/>
                  </a:ext>
                </a:extLst>
              </p:cNvPr>
              <p:cNvSpPr/>
              <p:nvPr/>
            </p:nvSpPr>
            <p:spPr>
              <a:xfrm>
                <a:off x="4192786" y="2281021"/>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8" name="Rechthoek 37">
                <a:extLst>
                  <a:ext uri="{FF2B5EF4-FFF2-40B4-BE49-F238E27FC236}">
                    <a16:creationId xmlns:a16="http://schemas.microsoft.com/office/drawing/2014/main" id="{D6B89420-6ED6-4629-8521-B29B76EFB61A}"/>
                  </a:ext>
                </a:extLst>
              </p:cNvPr>
              <p:cNvSpPr/>
              <p:nvPr/>
            </p:nvSpPr>
            <p:spPr>
              <a:xfrm>
                <a:off x="4192786" y="2506389"/>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9" name="Rechthoek 38">
                <a:extLst>
                  <a:ext uri="{FF2B5EF4-FFF2-40B4-BE49-F238E27FC236}">
                    <a16:creationId xmlns:a16="http://schemas.microsoft.com/office/drawing/2014/main" id="{71B197DE-AFEA-4BBD-92F6-A2752540CE0E}"/>
                  </a:ext>
                </a:extLst>
              </p:cNvPr>
              <p:cNvSpPr/>
              <p:nvPr/>
            </p:nvSpPr>
            <p:spPr>
              <a:xfrm>
                <a:off x="4192786" y="2726132"/>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grpSp>
        <p:cxnSp>
          <p:nvCxnSpPr>
            <p:cNvPr id="41" name="Verbindingslijn: gekromd 40">
              <a:extLst>
                <a:ext uri="{FF2B5EF4-FFF2-40B4-BE49-F238E27FC236}">
                  <a16:creationId xmlns:a16="http://schemas.microsoft.com/office/drawing/2014/main" id="{C3A93111-C445-4C19-9720-CC43910D8EFB}"/>
                </a:ext>
              </a:extLst>
            </p:cNvPr>
            <p:cNvCxnSpPr>
              <a:cxnSpLocks/>
            </p:cNvCxnSpPr>
            <p:nvPr/>
          </p:nvCxnSpPr>
          <p:spPr>
            <a:xfrm rot="16200000" flipH="1">
              <a:off x="-1809153" y="3616796"/>
              <a:ext cx="462492" cy="642354"/>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sp>
          <p:nvSpPr>
            <p:cNvPr id="42" name="Rechthoek: afgeronde hoeken 41">
              <a:extLst>
                <a:ext uri="{FF2B5EF4-FFF2-40B4-BE49-F238E27FC236}">
                  <a16:creationId xmlns:a16="http://schemas.microsoft.com/office/drawing/2014/main" id="{2472DF52-3C88-488E-A9F7-CBAA5CA3AFD2}"/>
                </a:ext>
              </a:extLst>
            </p:cNvPr>
            <p:cNvSpPr/>
            <p:nvPr/>
          </p:nvSpPr>
          <p:spPr>
            <a:xfrm>
              <a:off x="-3254735" y="4472322"/>
              <a:ext cx="1180124" cy="29177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Relatie met andere resource(s)</a:t>
              </a:r>
            </a:p>
          </p:txBody>
        </p:sp>
      </p:grpSp>
      <p:sp>
        <p:nvSpPr>
          <p:cNvPr id="12" name="!!KTprofcomment">
            <a:extLst>
              <a:ext uri="{FF2B5EF4-FFF2-40B4-BE49-F238E27FC236}">
                <a16:creationId xmlns:a16="http://schemas.microsoft.com/office/drawing/2014/main" id="{656C6183-36D2-47D3-B749-2B3EAE3AFB85}"/>
              </a:ext>
            </a:extLst>
          </p:cNvPr>
          <p:cNvSpPr/>
          <p:nvPr/>
        </p:nvSpPr>
        <p:spPr>
          <a:xfrm>
            <a:off x="4575480" y="3254077"/>
            <a:ext cx="6155920" cy="2828544"/>
          </a:xfrm>
          <a:prstGeom prst="rect">
            <a:avLst/>
          </a:prstGeom>
          <a:noFill/>
          <a:ln>
            <a:solidFill>
              <a:srgbClr val="51398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200">
                <a:solidFill>
                  <a:schemeClr val="accent1"/>
                </a:solidFill>
              </a:rPr>
              <a:t>Kenmerken Koppeltaal 2.0 profiel</a:t>
            </a:r>
          </a:p>
          <a:p>
            <a:pPr algn="ctr"/>
            <a:endParaRPr lang="nl-NL" sz="1200">
              <a:solidFill>
                <a:schemeClr val="accent1"/>
              </a:solidFill>
            </a:endParaRPr>
          </a:p>
          <a:p>
            <a:pPr algn="ctr"/>
            <a:r>
              <a:rPr lang="nl-NL" sz="1200">
                <a:solidFill>
                  <a:schemeClr val="accent1"/>
                </a:solidFill>
              </a:rPr>
              <a:t>Hoe stellen we het profiel samen.</a:t>
            </a:r>
          </a:p>
          <a:p>
            <a:pPr algn="ctr"/>
            <a:endParaRPr lang="nl-NL" sz="1200">
              <a:solidFill>
                <a:schemeClr val="accent1"/>
              </a:solidFill>
            </a:endParaRPr>
          </a:p>
          <a:p>
            <a:pPr marL="228600" indent="-228600">
              <a:buAutoNum type="arabicPeriod"/>
            </a:pPr>
            <a:r>
              <a:rPr lang="nl-NL" sz="1200">
                <a:solidFill>
                  <a:schemeClr val="accent1"/>
                </a:solidFill>
              </a:rPr>
              <a:t>We selecteren de resources die we nodig hebben. Bijvoorbeeld patiënt</a:t>
            </a:r>
          </a:p>
          <a:p>
            <a:endParaRPr lang="nl-NL" sz="1200">
              <a:solidFill>
                <a:schemeClr val="accent1"/>
              </a:solidFill>
            </a:endParaRPr>
          </a:p>
          <a:p>
            <a:pPr marL="228600" indent="-228600" algn="ctr">
              <a:buAutoNum type="arabicPeriod"/>
            </a:pPr>
            <a:endParaRPr lang="nl-NL" sz="1200">
              <a:solidFill>
                <a:schemeClr val="accent1"/>
              </a:solidFill>
            </a:endParaRPr>
          </a:p>
          <a:p>
            <a:pPr algn="ctr"/>
            <a:endParaRPr lang="nl-NL" sz="1200">
              <a:solidFill>
                <a:schemeClr val="accent1"/>
              </a:solidFill>
            </a:endParaRPr>
          </a:p>
        </p:txBody>
      </p:sp>
      <p:grpSp>
        <p:nvGrpSpPr>
          <p:cNvPr id="43" name="!!KTprof">
            <a:extLst>
              <a:ext uri="{FF2B5EF4-FFF2-40B4-BE49-F238E27FC236}">
                <a16:creationId xmlns:a16="http://schemas.microsoft.com/office/drawing/2014/main" id="{78900793-41F8-4973-9197-21C9ABCBA93E}"/>
              </a:ext>
            </a:extLst>
          </p:cNvPr>
          <p:cNvGrpSpPr/>
          <p:nvPr/>
        </p:nvGrpSpPr>
        <p:grpSpPr>
          <a:xfrm>
            <a:off x="6104536" y="1403713"/>
            <a:ext cx="3175299" cy="493349"/>
            <a:chOff x="1450499" y="702"/>
            <a:chExt cx="3175299" cy="493349"/>
          </a:xfrm>
        </p:grpSpPr>
        <p:sp>
          <p:nvSpPr>
            <p:cNvPr id="45" name="Rechthoek: afgeronde hoeken 44">
              <a:extLst>
                <a:ext uri="{FF2B5EF4-FFF2-40B4-BE49-F238E27FC236}">
                  <a16:creationId xmlns:a16="http://schemas.microsoft.com/office/drawing/2014/main" id="{EE775D68-2ED7-4A22-B6A1-CD7437CB8590}"/>
                </a:ext>
              </a:extLst>
            </p:cNvPr>
            <p:cNvSpPr/>
            <p:nvPr/>
          </p:nvSpPr>
          <p:spPr>
            <a:xfrm>
              <a:off x="1450499" y="702"/>
              <a:ext cx="3175299" cy="493349"/>
            </a:xfrm>
            <a:prstGeom prst="roundRect">
              <a:avLst>
                <a:gd name="adj" fmla="val 10000"/>
              </a:avLst>
            </a:prstGeom>
          </p:spPr>
          <p:style>
            <a:lnRef idx="2">
              <a:schemeClr val="lt1">
                <a:hueOff val="0"/>
                <a:satOff val="0"/>
                <a:lumOff val="0"/>
                <a:alphaOff val="0"/>
              </a:schemeClr>
            </a:lnRef>
            <a:fillRef idx="1">
              <a:schemeClr val="accent1">
                <a:alpha val="80000"/>
                <a:hueOff val="0"/>
                <a:satOff val="0"/>
                <a:lumOff val="0"/>
                <a:alphaOff val="0"/>
              </a:schemeClr>
            </a:fillRef>
            <a:effectRef idx="0">
              <a:schemeClr val="accent1">
                <a:alpha val="80000"/>
                <a:hueOff val="0"/>
                <a:satOff val="0"/>
                <a:lumOff val="0"/>
                <a:alphaOff val="0"/>
              </a:schemeClr>
            </a:effectRef>
            <a:fontRef idx="minor">
              <a:schemeClr val="lt1"/>
            </a:fontRef>
          </p:style>
        </p:sp>
        <p:sp>
          <p:nvSpPr>
            <p:cNvPr id="46" name="Rechthoek: afgeronde hoeken 4">
              <a:extLst>
                <a:ext uri="{FF2B5EF4-FFF2-40B4-BE49-F238E27FC236}">
                  <a16:creationId xmlns:a16="http://schemas.microsoft.com/office/drawing/2014/main" id="{AFDA2B55-A2A0-4530-A376-000296144079}"/>
                </a:ext>
              </a:extLst>
            </p:cNvPr>
            <p:cNvSpPr txBox="1"/>
            <p:nvPr/>
          </p:nvSpPr>
          <p:spPr>
            <a:xfrm>
              <a:off x="1464949" y="15152"/>
              <a:ext cx="3146399"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Koppeltaal 2.0 Profiel</a:t>
              </a:r>
            </a:p>
          </p:txBody>
        </p:sp>
      </p:grpSp>
      <p:grpSp>
        <p:nvGrpSpPr>
          <p:cNvPr id="48" name="!!nlcore">
            <a:extLst>
              <a:ext uri="{FF2B5EF4-FFF2-40B4-BE49-F238E27FC236}">
                <a16:creationId xmlns:a16="http://schemas.microsoft.com/office/drawing/2014/main" id="{20626C63-9F78-47AC-A638-0DF93E7093C1}"/>
              </a:ext>
            </a:extLst>
          </p:cNvPr>
          <p:cNvGrpSpPr/>
          <p:nvPr/>
        </p:nvGrpSpPr>
        <p:grpSpPr>
          <a:xfrm>
            <a:off x="5294325" y="1958939"/>
            <a:ext cx="4698616" cy="493349"/>
            <a:chOff x="688841" y="593906"/>
            <a:chExt cx="4698616" cy="493349"/>
          </a:xfrm>
        </p:grpSpPr>
        <p:sp>
          <p:nvSpPr>
            <p:cNvPr id="49" name="Rechthoek: afgeronde hoeken 48">
              <a:extLst>
                <a:ext uri="{FF2B5EF4-FFF2-40B4-BE49-F238E27FC236}">
                  <a16:creationId xmlns:a16="http://schemas.microsoft.com/office/drawing/2014/main" id="{9C7D30F4-9E52-4CE0-A1DE-A4FAFFE3920F}"/>
                </a:ext>
              </a:extLst>
            </p:cNvPr>
            <p:cNvSpPr/>
            <p:nvPr/>
          </p:nvSpPr>
          <p:spPr>
            <a:xfrm>
              <a:off x="688841" y="593906"/>
              <a:ext cx="4698616" cy="493349"/>
            </a:xfrm>
            <a:prstGeom prst="roundRect">
              <a:avLst>
                <a:gd name="adj" fmla="val 10000"/>
              </a:avLst>
            </a:prstGeom>
          </p:spPr>
          <p:style>
            <a:lnRef idx="2">
              <a:schemeClr val="lt1">
                <a:hueOff val="0"/>
                <a:satOff val="0"/>
                <a:lumOff val="0"/>
                <a:alphaOff val="0"/>
              </a:schemeClr>
            </a:lnRef>
            <a:fillRef idx="1">
              <a:schemeClr val="accent1">
                <a:alpha val="70000"/>
                <a:hueOff val="0"/>
                <a:satOff val="0"/>
                <a:lumOff val="0"/>
                <a:alphaOff val="0"/>
              </a:schemeClr>
            </a:fillRef>
            <a:effectRef idx="0">
              <a:schemeClr val="accent1">
                <a:alpha val="70000"/>
                <a:hueOff val="0"/>
                <a:satOff val="0"/>
                <a:lumOff val="0"/>
                <a:alphaOff val="0"/>
              </a:schemeClr>
            </a:effectRef>
            <a:fontRef idx="minor">
              <a:schemeClr val="lt1"/>
            </a:fontRef>
          </p:style>
        </p:sp>
        <p:sp>
          <p:nvSpPr>
            <p:cNvPr id="50" name="Rechthoek: afgeronde hoeken 4">
              <a:extLst>
                <a:ext uri="{FF2B5EF4-FFF2-40B4-BE49-F238E27FC236}">
                  <a16:creationId xmlns:a16="http://schemas.microsoft.com/office/drawing/2014/main" id="{F0EC1152-5D01-4725-AFB9-C49CDC56ED71}"/>
                </a:ext>
              </a:extLst>
            </p:cNvPr>
            <p:cNvSpPr txBox="1"/>
            <p:nvPr/>
          </p:nvSpPr>
          <p:spPr>
            <a:xfrm>
              <a:off x="703291" y="608356"/>
              <a:ext cx="4669716"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nl-</a:t>
              </a:r>
              <a:r>
                <a:rPr lang="nl-NL" sz="2200" kern="1200" err="1"/>
                <a:t>core</a:t>
              </a:r>
              <a:r>
                <a:rPr lang="nl-NL" sz="2200" kern="1200"/>
                <a:t> (</a:t>
              </a:r>
              <a:r>
                <a:rPr lang="nl-NL" sz="2200" kern="1200" err="1"/>
                <a:t>ZIBs</a:t>
              </a:r>
              <a:r>
                <a:rPr lang="nl-NL" sz="2200" kern="1200"/>
                <a:t>)</a:t>
              </a:r>
            </a:p>
          </p:txBody>
        </p:sp>
      </p:grpSp>
      <p:grpSp>
        <p:nvGrpSpPr>
          <p:cNvPr id="51" name="!!FHIRR4">
            <a:extLst>
              <a:ext uri="{FF2B5EF4-FFF2-40B4-BE49-F238E27FC236}">
                <a16:creationId xmlns:a16="http://schemas.microsoft.com/office/drawing/2014/main" id="{E8A55D29-C143-4A8F-9F93-2F4F31A5E0B0}"/>
              </a:ext>
            </a:extLst>
          </p:cNvPr>
          <p:cNvGrpSpPr/>
          <p:nvPr/>
        </p:nvGrpSpPr>
        <p:grpSpPr>
          <a:xfrm>
            <a:off x="4562358" y="2515015"/>
            <a:ext cx="6064452" cy="493349"/>
            <a:chOff x="5923" y="1187111"/>
            <a:chExt cx="6064452" cy="493349"/>
          </a:xfrm>
        </p:grpSpPr>
        <p:sp>
          <p:nvSpPr>
            <p:cNvPr id="52" name="Rechthoek: afgeronde hoeken 51">
              <a:extLst>
                <a:ext uri="{FF2B5EF4-FFF2-40B4-BE49-F238E27FC236}">
                  <a16:creationId xmlns:a16="http://schemas.microsoft.com/office/drawing/2014/main" id="{800AE3F6-AF19-4492-B88B-6C8FE9309099}"/>
                </a:ext>
              </a:extLst>
            </p:cNvPr>
            <p:cNvSpPr/>
            <p:nvPr/>
          </p:nvSpPr>
          <p:spPr>
            <a:xfrm>
              <a:off x="5923" y="1187111"/>
              <a:ext cx="6064452" cy="493349"/>
            </a:xfrm>
            <a:prstGeom prst="roundRect">
              <a:avLst>
                <a:gd name="adj" fmla="val 10000"/>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lt1"/>
            </a:fontRef>
          </p:style>
        </p:sp>
        <p:sp>
          <p:nvSpPr>
            <p:cNvPr id="53" name="Rechthoek: afgeronde hoeken 4">
              <a:extLst>
                <a:ext uri="{FF2B5EF4-FFF2-40B4-BE49-F238E27FC236}">
                  <a16:creationId xmlns:a16="http://schemas.microsoft.com/office/drawing/2014/main" id="{398252F7-7337-487D-91C2-54E73908B755}"/>
                </a:ext>
              </a:extLst>
            </p:cNvPr>
            <p:cNvSpPr txBox="1"/>
            <p:nvPr/>
          </p:nvSpPr>
          <p:spPr>
            <a:xfrm>
              <a:off x="20373" y="1201561"/>
              <a:ext cx="6035552"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FHIR R 4</a:t>
              </a:r>
            </a:p>
          </p:txBody>
        </p:sp>
      </p:grpSp>
    </p:spTree>
    <p:extLst>
      <p:ext uri="{BB962C8B-B14F-4D97-AF65-F5344CB8AC3E}">
        <p14:creationId xmlns:p14="http://schemas.microsoft.com/office/powerpoint/2010/main" val="1695365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9B2530FD-C05E-4274-B1BF-F4757A6A00F8}"/>
              </a:ext>
            </a:extLst>
          </p:cNvPr>
          <p:cNvSpPr>
            <a:spLocks noGrp="1"/>
          </p:cNvSpPr>
          <p:nvPr>
            <p:ph type="sldNum" sz="quarter" idx="12"/>
          </p:nvPr>
        </p:nvSpPr>
        <p:spPr/>
        <p:txBody>
          <a:bodyPr/>
          <a:lstStyle/>
          <a:p>
            <a:fld id="{2B7321B6-F390-44B6-8078-A18221B29AEA}" type="slidenum">
              <a:rPr lang="nl-NL" smtClean="0"/>
              <a:pPr/>
              <a:t>22</a:t>
            </a:fld>
            <a:endParaRPr lang="nl-NL"/>
          </a:p>
        </p:txBody>
      </p:sp>
      <p:sp>
        <p:nvSpPr>
          <p:cNvPr id="4" name="Tijdelijke aanduiding voor tekst 3">
            <a:extLst>
              <a:ext uri="{FF2B5EF4-FFF2-40B4-BE49-F238E27FC236}">
                <a16:creationId xmlns:a16="http://schemas.microsoft.com/office/drawing/2014/main" id="{178C7407-00D3-4BF3-B8AE-6F3D2E4D77E9}"/>
              </a:ext>
            </a:extLst>
          </p:cNvPr>
          <p:cNvSpPr>
            <a:spLocks noGrp="1"/>
          </p:cNvSpPr>
          <p:nvPr>
            <p:ph type="body" sz="quarter" idx="14"/>
          </p:nvPr>
        </p:nvSpPr>
        <p:spPr>
          <a:xfrm>
            <a:off x="4320000" y="594341"/>
            <a:ext cx="6549168" cy="615553"/>
          </a:xfrm>
        </p:spPr>
        <p:txBody>
          <a:bodyPr/>
          <a:lstStyle/>
          <a:p>
            <a:r>
              <a:rPr lang="nl-NL"/>
              <a:t>Eén gestandaardiseerde taal op basis van FHIR R4</a:t>
            </a:r>
          </a:p>
        </p:txBody>
      </p:sp>
      <p:sp>
        <p:nvSpPr>
          <p:cNvPr id="5" name="Titel 4">
            <a:extLst>
              <a:ext uri="{FF2B5EF4-FFF2-40B4-BE49-F238E27FC236}">
                <a16:creationId xmlns:a16="http://schemas.microsoft.com/office/drawing/2014/main" id="{BC634B1E-1AAD-458F-91BA-76F3B1B99C1C}"/>
              </a:ext>
            </a:extLst>
          </p:cNvPr>
          <p:cNvSpPr>
            <a:spLocks noGrp="1"/>
          </p:cNvSpPr>
          <p:nvPr>
            <p:ph type="title"/>
          </p:nvPr>
        </p:nvSpPr>
        <p:spPr>
          <a:xfrm>
            <a:off x="575220" y="475875"/>
            <a:ext cx="3044280" cy="428002"/>
          </a:xfrm>
        </p:spPr>
        <p:txBody>
          <a:bodyPr/>
          <a:lstStyle/>
          <a:p>
            <a:r>
              <a:rPr lang="nl-NL" sz="2800"/>
              <a:t>Eén (Koppel)taal</a:t>
            </a:r>
          </a:p>
        </p:txBody>
      </p:sp>
      <p:grpSp>
        <p:nvGrpSpPr>
          <p:cNvPr id="58" name="Groep 57">
            <a:extLst>
              <a:ext uri="{FF2B5EF4-FFF2-40B4-BE49-F238E27FC236}">
                <a16:creationId xmlns:a16="http://schemas.microsoft.com/office/drawing/2014/main" id="{A40E0BAB-1A1E-4BF7-8AEE-B7253D95752D}"/>
              </a:ext>
            </a:extLst>
          </p:cNvPr>
          <p:cNvGrpSpPr/>
          <p:nvPr/>
        </p:nvGrpSpPr>
        <p:grpSpPr>
          <a:xfrm>
            <a:off x="171976" y="1636102"/>
            <a:ext cx="2100278" cy="1979861"/>
            <a:chOff x="421823" y="1945871"/>
            <a:chExt cx="2100278" cy="1979861"/>
          </a:xfrm>
        </p:grpSpPr>
        <p:sp>
          <p:nvSpPr>
            <p:cNvPr id="14" name="Rechthoek 13">
              <a:extLst>
                <a:ext uri="{FF2B5EF4-FFF2-40B4-BE49-F238E27FC236}">
                  <a16:creationId xmlns:a16="http://schemas.microsoft.com/office/drawing/2014/main" id="{A98D362D-55A9-428D-BF11-606E193E65C8}"/>
                </a:ext>
              </a:extLst>
            </p:cNvPr>
            <p:cNvSpPr/>
            <p:nvPr/>
          </p:nvSpPr>
          <p:spPr>
            <a:xfrm>
              <a:off x="1603128" y="2435344"/>
              <a:ext cx="918973" cy="1490388"/>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Patiënt</a:t>
              </a:r>
            </a:p>
          </p:txBody>
        </p:sp>
        <p:sp>
          <p:nvSpPr>
            <p:cNvPr id="20" name="Rechthoek: afgeronde hoeken 19">
              <a:extLst>
                <a:ext uri="{FF2B5EF4-FFF2-40B4-BE49-F238E27FC236}">
                  <a16:creationId xmlns:a16="http://schemas.microsoft.com/office/drawing/2014/main" id="{3EE529A2-1C56-45BA-AEDF-6313506BF7D6}"/>
                </a:ext>
              </a:extLst>
            </p:cNvPr>
            <p:cNvSpPr/>
            <p:nvPr/>
          </p:nvSpPr>
          <p:spPr>
            <a:xfrm>
              <a:off x="421823" y="1945871"/>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FHIR R 4 Resource</a:t>
              </a:r>
            </a:p>
          </p:txBody>
        </p:sp>
        <p:cxnSp>
          <p:nvCxnSpPr>
            <p:cNvPr id="24" name="Verbindingslijn: gekromd 23">
              <a:extLst>
                <a:ext uri="{FF2B5EF4-FFF2-40B4-BE49-F238E27FC236}">
                  <a16:creationId xmlns:a16="http://schemas.microsoft.com/office/drawing/2014/main" id="{8A8CBAA8-C0CE-4B26-888F-1979818BF7EA}"/>
                </a:ext>
              </a:extLst>
            </p:cNvPr>
            <p:cNvCxnSpPr>
              <a:cxnSpLocks/>
              <a:stCxn id="20" idx="2"/>
            </p:cNvCxnSpPr>
            <p:nvPr/>
          </p:nvCxnSpPr>
          <p:spPr>
            <a:xfrm rot="16200000" flipH="1">
              <a:off x="1097904" y="2059222"/>
              <a:ext cx="380833" cy="629618"/>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7" name="Groep 56">
            <a:extLst>
              <a:ext uri="{FF2B5EF4-FFF2-40B4-BE49-F238E27FC236}">
                <a16:creationId xmlns:a16="http://schemas.microsoft.com/office/drawing/2014/main" id="{3DE198E9-34F6-45D3-B7E1-8C80930AE89F}"/>
              </a:ext>
            </a:extLst>
          </p:cNvPr>
          <p:cNvGrpSpPr/>
          <p:nvPr/>
        </p:nvGrpSpPr>
        <p:grpSpPr>
          <a:xfrm>
            <a:off x="1273214" y="1870723"/>
            <a:ext cx="2579689" cy="1588654"/>
            <a:chOff x="1525199" y="2183615"/>
            <a:chExt cx="2579689" cy="1588654"/>
          </a:xfrm>
        </p:grpSpPr>
        <p:sp>
          <p:nvSpPr>
            <p:cNvPr id="21" name="Rechthoek: afgeronde hoeken 20">
              <a:extLst>
                <a:ext uri="{FF2B5EF4-FFF2-40B4-BE49-F238E27FC236}">
                  <a16:creationId xmlns:a16="http://schemas.microsoft.com/office/drawing/2014/main" id="{CD9512BB-F353-45FD-A46D-5722A7CD4A09}"/>
                </a:ext>
              </a:extLst>
            </p:cNvPr>
            <p:cNvSpPr/>
            <p:nvPr/>
          </p:nvSpPr>
          <p:spPr>
            <a:xfrm>
              <a:off x="3001512" y="2183615"/>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FHIR R 4 attribuut</a:t>
              </a:r>
            </a:p>
          </p:txBody>
        </p:sp>
        <p:sp>
          <p:nvSpPr>
            <p:cNvPr id="15" name="Rechthoek 14">
              <a:extLst>
                <a:ext uri="{FF2B5EF4-FFF2-40B4-BE49-F238E27FC236}">
                  <a16:creationId xmlns:a16="http://schemas.microsoft.com/office/drawing/2014/main" id="{BA6EF3D5-55FD-459D-BEE7-23D6E83FB7CD}"/>
                </a:ext>
              </a:extLst>
            </p:cNvPr>
            <p:cNvSpPr/>
            <p:nvPr/>
          </p:nvSpPr>
          <p:spPr>
            <a:xfrm>
              <a:off x="1525199" y="2660872"/>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16" name="Rechthoek 15">
              <a:extLst>
                <a:ext uri="{FF2B5EF4-FFF2-40B4-BE49-F238E27FC236}">
                  <a16:creationId xmlns:a16="http://schemas.microsoft.com/office/drawing/2014/main" id="{2ECC4D77-5636-47E7-A3C8-07DB395B3CF7}"/>
                </a:ext>
              </a:extLst>
            </p:cNvPr>
            <p:cNvSpPr/>
            <p:nvPr/>
          </p:nvSpPr>
          <p:spPr>
            <a:xfrm>
              <a:off x="1525199" y="288508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17" name="Rechthoek 16">
              <a:extLst>
                <a:ext uri="{FF2B5EF4-FFF2-40B4-BE49-F238E27FC236}">
                  <a16:creationId xmlns:a16="http://schemas.microsoft.com/office/drawing/2014/main" id="{C1996EA0-6D16-4DE9-8A3A-8CFF6E2FF06D}"/>
                </a:ext>
              </a:extLst>
            </p:cNvPr>
            <p:cNvSpPr/>
            <p:nvPr/>
          </p:nvSpPr>
          <p:spPr>
            <a:xfrm>
              <a:off x="1525199" y="311936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18" name="Rechthoek 17">
              <a:extLst>
                <a:ext uri="{FF2B5EF4-FFF2-40B4-BE49-F238E27FC236}">
                  <a16:creationId xmlns:a16="http://schemas.microsoft.com/office/drawing/2014/main" id="{76102ACE-A4B2-4E9D-A949-521773C8241F}"/>
                </a:ext>
              </a:extLst>
            </p:cNvPr>
            <p:cNvSpPr/>
            <p:nvPr/>
          </p:nvSpPr>
          <p:spPr>
            <a:xfrm>
              <a:off x="1525199" y="3353650"/>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19" name="Rechthoek 18">
              <a:extLst>
                <a:ext uri="{FF2B5EF4-FFF2-40B4-BE49-F238E27FC236}">
                  <a16:creationId xmlns:a16="http://schemas.microsoft.com/office/drawing/2014/main" id="{7EC24BA1-4617-494C-8E78-3B018FFC5490}"/>
                </a:ext>
              </a:extLst>
            </p:cNvPr>
            <p:cNvSpPr/>
            <p:nvPr/>
          </p:nvSpPr>
          <p:spPr>
            <a:xfrm>
              <a:off x="1525199" y="3582086"/>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Email adres</a:t>
              </a:r>
              <a:endParaRPr lang="nl-NL" sz="1000">
                <a:solidFill>
                  <a:schemeClr val="tx1">
                    <a:lumMod val="85000"/>
                    <a:lumOff val="15000"/>
                  </a:schemeClr>
                </a:solidFill>
              </a:endParaRPr>
            </a:p>
          </p:txBody>
        </p:sp>
        <p:cxnSp>
          <p:nvCxnSpPr>
            <p:cNvPr id="28" name="Verbindingslijn: gekromd 27">
              <a:extLst>
                <a:ext uri="{FF2B5EF4-FFF2-40B4-BE49-F238E27FC236}">
                  <a16:creationId xmlns:a16="http://schemas.microsoft.com/office/drawing/2014/main" id="{AE27F8A0-24F1-42A4-90F1-BBC859EFA255}"/>
                </a:ext>
              </a:extLst>
            </p:cNvPr>
            <p:cNvCxnSpPr>
              <a:cxnSpLocks/>
              <a:stCxn id="21" idx="2"/>
              <a:endCxn id="15" idx="3"/>
            </p:cNvCxnSpPr>
            <p:nvPr/>
          </p:nvCxnSpPr>
          <p:spPr>
            <a:xfrm rot="5400000">
              <a:off x="2898381" y="2101144"/>
              <a:ext cx="334605"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1" name="Verbindingslijn: gekromd 30">
              <a:extLst>
                <a:ext uri="{FF2B5EF4-FFF2-40B4-BE49-F238E27FC236}">
                  <a16:creationId xmlns:a16="http://schemas.microsoft.com/office/drawing/2014/main" id="{4358EDDC-3994-4D8A-9B12-92AAE5782743}"/>
                </a:ext>
              </a:extLst>
            </p:cNvPr>
            <p:cNvCxnSpPr>
              <a:cxnSpLocks/>
              <a:stCxn id="21" idx="2"/>
              <a:endCxn id="16" idx="3"/>
            </p:cNvCxnSpPr>
            <p:nvPr/>
          </p:nvCxnSpPr>
          <p:spPr>
            <a:xfrm rot="5400000">
              <a:off x="2786275" y="2213250"/>
              <a:ext cx="558816"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4" name="Verbindingslijn: gekromd 33">
              <a:extLst>
                <a:ext uri="{FF2B5EF4-FFF2-40B4-BE49-F238E27FC236}">
                  <a16:creationId xmlns:a16="http://schemas.microsoft.com/office/drawing/2014/main" id="{C2F0218D-D123-420B-AE12-10B2F3211053}"/>
                </a:ext>
              </a:extLst>
            </p:cNvPr>
            <p:cNvCxnSpPr>
              <a:cxnSpLocks/>
              <a:stCxn id="21" idx="2"/>
              <a:endCxn id="17" idx="3"/>
            </p:cNvCxnSpPr>
            <p:nvPr/>
          </p:nvCxnSpPr>
          <p:spPr>
            <a:xfrm rot="5400000">
              <a:off x="2669133" y="2330392"/>
              <a:ext cx="793100"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7" name="Verbindingslijn: gekromd 36">
              <a:extLst>
                <a:ext uri="{FF2B5EF4-FFF2-40B4-BE49-F238E27FC236}">
                  <a16:creationId xmlns:a16="http://schemas.microsoft.com/office/drawing/2014/main" id="{4EA78923-432D-4991-B5B3-2C7E1C327BB0}"/>
                </a:ext>
              </a:extLst>
            </p:cNvPr>
            <p:cNvCxnSpPr>
              <a:cxnSpLocks/>
              <a:stCxn id="21" idx="2"/>
              <a:endCxn id="18" idx="3"/>
            </p:cNvCxnSpPr>
            <p:nvPr/>
          </p:nvCxnSpPr>
          <p:spPr>
            <a:xfrm rot="5400000">
              <a:off x="2551992" y="2447533"/>
              <a:ext cx="1027383"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40" name="Verbindingslijn: gekromd 39">
              <a:extLst>
                <a:ext uri="{FF2B5EF4-FFF2-40B4-BE49-F238E27FC236}">
                  <a16:creationId xmlns:a16="http://schemas.microsoft.com/office/drawing/2014/main" id="{8A5630AD-1BFB-477C-96AC-5B4F1F06EEC5}"/>
                </a:ext>
              </a:extLst>
            </p:cNvPr>
            <p:cNvCxnSpPr>
              <a:cxnSpLocks/>
              <a:stCxn id="21" idx="2"/>
              <a:endCxn id="19" idx="3"/>
            </p:cNvCxnSpPr>
            <p:nvPr/>
          </p:nvCxnSpPr>
          <p:spPr>
            <a:xfrm rot="5400000">
              <a:off x="2437774" y="2561751"/>
              <a:ext cx="1255819"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9" name="Groep 58">
            <a:extLst>
              <a:ext uri="{FF2B5EF4-FFF2-40B4-BE49-F238E27FC236}">
                <a16:creationId xmlns:a16="http://schemas.microsoft.com/office/drawing/2014/main" id="{137B6487-276C-4EC3-9FD6-BB6C2E478680}"/>
              </a:ext>
            </a:extLst>
          </p:cNvPr>
          <p:cNvGrpSpPr/>
          <p:nvPr/>
        </p:nvGrpSpPr>
        <p:grpSpPr>
          <a:xfrm>
            <a:off x="-4387814" y="3506732"/>
            <a:ext cx="1180124" cy="688631"/>
            <a:chOff x="-4158071" y="4025799"/>
            <a:chExt cx="1180124" cy="688631"/>
          </a:xfrm>
        </p:grpSpPr>
        <p:sp>
          <p:nvSpPr>
            <p:cNvPr id="22" name="Rechthoek: afgeronde hoeken 21">
              <a:extLst>
                <a:ext uri="{FF2B5EF4-FFF2-40B4-BE49-F238E27FC236}">
                  <a16:creationId xmlns:a16="http://schemas.microsoft.com/office/drawing/2014/main" id="{0AFEEB90-97D5-47CA-865B-D13CA7421809}"/>
                </a:ext>
              </a:extLst>
            </p:cNvPr>
            <p:cNvSpPr/>
            <p:nvPr/>
          </p:nvSpPr>
          <p:spPr>
            <a:xfrm>
              <a:off x="-4158071" y="4422656"/>
              <a:ext cx="1180124" cy="29177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NL </a:t>
              </a:r>
              <a:r>
                <a:rPr lang="nl-NL" sz="800" err="1">
                  <a:solidFill>
                    <a:schemeClr val="accent1"/>
                  </a:solidFill>
                </a:rPr>
                <a:t>core</a:t>
              </a:r>
              <a:r>
                <a:rPr lang="nl-NL" sz="800">
                  <a:solidFill>
                    <a:schemeClr val="accent1"/>
                  </a:solidFill>
                </a:rPr>
                <a:t> uitbreiding binnen een attribuut</a:t>
              </a:r>
            </a:p>
          </p:txBody>
        </p:sp>
        <p:cxnSp>
          <p:nvCxnSpPr>
            <p:cNvPr id="44" name="Verbindingslijn: gekromd 43">
              <a:extLst>
                <a:ext uri="{FF2B5EF4-FFF2-40B4-BE49-F238E27FC236}">
                  <a16:creationId xmlns:a16="http://schemas.microsoft.com/office/drawing/2014/main" id="{88FDE48F-35BE-484F-A2B3-2F05D9363D6A}"/>
                </a:ext>
              </a:extLst>
            </p:cNvPr>
            <p:cNvCxnSpPr>
              <a:cxnSpLocks/>
              <a:stCxn id="22" idx="0"/>
            </p:cNvCxnSpPr>
            <p:nvPr/>
          </p:nvCxnSpPr>
          <p:spPr>
            <a:xfrm rot="5400000" flipH="1" flipV="1">
              <a:off x="-3482304" y="3940093"/>
              <a:ext cx="396858" cy="568269"/>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6" name="Groep 55">
            <a:extLst>
              <a:ext uri="{FF2B5EF4-FFF2-40B4-BE49-F238E27FC236}">
                <a16:creationId xmlns:a16="http://schemas.microsoft.com/office/drawing/2014/main" id="{702B722B-7CAC-421E-9A9C-5C380B712B60}"/>
              </a:ext>
            </a:extLst>
          </p:cNvPr>
          <p:cNvGrpSpPr/>
          <p:nvPr/>
        </p:nvGrpSpPr>
        <p:grpSpPr>
          <a:xfrm>
            <a:off x="-2413292" y="1632979"/>
            <a:ext cx="1737330" cy="379096"/>
            <a:chOff x="-2411129" y="1764686"/>
            <a:chExt cx="1737330" cy="379096"/>
          </a:xfrm>
        </p:grpSpPr>
        <p:sp>
          <p:nvSpPr>
            <p:cNvPr id="47" name="Rechthoek: afgeronde hoeken 46">
              <a:extLst>
                <a:ext uri="{FF2B5EF4-FFF2-40B4-BE49-F238E27FC236}">
                  <a16:creationId xmlns:a16="http://schemas.microsoft.com/office/drawing/2014/main" id="{EE18BAA4-AAC8-4CA9-A0CD-976D453E4EDE}"/>
                </a:ext>
              </a:extLst>
            </p:cNvPr>
            <p:cNvSpPr/>
            <p:nvPr/>
          </p:nvSpPr>
          <p:spPr>
            <a:xfrm>
              <a:off x="-1777175" y="1764686"/>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Een Koppeltaal 2.0 selectie</a:t>
              </a:r>
            </a:p>
          </p:txBody>
        </p:sp>
        <p:cxnSp>
          <p:nvCxnSpPr>
            <p:cNvPr id="54" name="Verbindingslijn: gekromd 53">
              <a:extLst>
                <a:ext uri="{FF2B5EF4-FFF2-40B4-BE49-F238E27FC236}">
                  <a16:creationId xmlns:a16="http://schemas.microsoft.com/office/drawing/2014/main" id="{B2A9801C-C134-4EAF-ABE3-DFC74EE90858}"/>
                </a:ext>
              </a:extLst>
            </p:cNvPr>
            <p:cNvCxnSpPr>
              <a:cxnSpLocks/>
              <a:stCxn id="47" idx="1"/>
            </p:cNvCxnSpPr>
            <p:nvPr/>
          </p:nvCxnSpPr>
          <p:spPr>
            <a:xfrm rot="10800000" flipV="1">
              <a:off x="-2411129" y="1883558"/>
              <a:ext cx="633955" cy="260224"/>
            </a:xfrm>
            <a:prstGeom prst="curvedConnector3">
              <a:avLst>
                <a:gd name="adj1" fmla="val 50000"/>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64" name="Groep 63">
            <a:extLst>
              <a:ext uri="{FF2B5EF4-FFF2-40B4-BE49-F238E27FC236}">
                <a16:creationId xmlns:a16="http://schemas.microsoft.com/office/drawing/2014/main" id="{9AFC84AE-ACDF-49ED-B05D-8E4686799234}"/>
              </a:ext>
            </a:extLst>
          </p:cNvPr>
          <p:cNvGrpSpPr/>
          <p:nvPr/>
        </p:nvGrpSpPr>
        <p:grpSpPr>
          <a:xfrm>
            <a:off x="-6385819" y="4759963"/>
            <a:ext cx="2393221" cy="2106343"/>
            <a:chOff x="-3254735" y="3706727"/>
            <a:chExt cx="2393221" cy="2106343"/>
          </a:xfrm>
        </p:grpSpPr>
        <p:grpSp>
          <p:nvGrpSpPr>
            <p:cNvPr id="30" name="Groep 29">
              <a:extLst>
                <a:ext uri="{FF2B5EF4-FFF2-40B4-BE49-F238E27FC236}">
                  <a16:creationId xmlns:a16="http://schemas.microsoft.com/office/drawing/2014/main" id="{9227F654-02A6-42E3-A441-B417B342114B}"/>
                </a:ext>
              </a:extLst>
            </p:cNvPr>
            <p:cNvGrpSpPr/>
            <p:nvPr/>
          </p:nvGrpSpPr>
          <p:grpSpPr>
            <a:xfrm>
              <a:off x="-1914480" y="4322682"/>
              <a:ext cx="1052966" cy="1490388"/>
              <a:chOff x="4192786" y="1623028"/>
              <a:chExt cx="1052966" cy="1433673"/>
            </a:xfrm>
            <a:effectLst>
              <a:outerShdw blurRad="50800" dist="38100" dir="2700000" algn="tl" rotWithShape="0">
                <a:prstClr val="black">
                  <a:alpha val="40000"/>
                </a:prstClr>
              </a:outerShdw>
            </a:effectLst>
          </p:grpSpPr>
          <p:sp>
            <p:nvSpPr>
              <p:cNvPr id="32" name="Rechthoek 31">
                <a:extLst>
                  <a:ext uri="{FF2B5EF4-FFF2-40B4-BE49-F238E27FC236}">
                    <a16:creationId xmlns:a16="http://schemas.microsoft.com/office/drawing/2014/main" id="{D7F87FAA-0694-4246-A1BD-C1EC12B5A9E0}"/>
                  </a:ext>
                </a:extLst>
              </p:cNvPr>
              <p:cNvSpPr/>
              <p:nvPr/>
            </p:nvSpPr>
            <p:spPr>
              <a:xfrm>
                <a:off x="4270715" y="1623028"/>
                <a:ext cx="918973" cy="1433673"/>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a:t>
                </a:r>
              </a:p>
            </p:txBody>
          </p:sp>
          <p:sp>
            <p:nvSpPr>
              <p:cNvPr id="33" name="Rechthoek 32">
                <a:extLst>
                  <a:ext uri="{FF2B5EF4-FFF2-40B4-BE49-F238E27FC236}">
                    <a16:creationId xmlns:a16="http://schemas.microsoft.com/office/drawing/2014/main" id="{39A3E269-B832-4B20-A775-84A346895085}"/>
                  </a:ext>
                </a:extLst>
              </p:cNvPr>
              <p:cNvSpPr/>
              <p:nvPr/>
            </p:nvSpPr>
            <p:spPr>
              <a:xfrm>
                <a:off x="4192786" y="1839974"/>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5" name="Rechthoek 34">
                <a:extLst>
                  <a:ext uri="{FF2B5EF4-FFF2-40B4-BE49-F238E27FC236}">
                    <a16:creationId xmlns:a16="http://schemas.microsoft.com/office/drawing/2014/main" id="{4D1E6534-9A04-43B1-B24C-8F92EB2A660B}"/>
                  </a:ext>
                </a:extLst>
              </p:cNvPr>
              <p:cNvSpPr/>
              <p:nvPr/>
            </p:nvSpPr>
            <p:spPr>
              <a:xfrm>
                <a:off x="4192786" y="2055653"/>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6" name="Rechthoek 35">
                <a:extLst>
                  <a:ext uri="{FF2B5EF4-FFF2-40B4-BE49-F238E27FC236}">
                    <a16:creationId xmlns:a16="http://schemas.microsoft.com/office/drawing/2014/main" id="{C8559C0C-6BE4-468D-9043-A55035D0B492}"/>
                  </a:ext>
                </a:extLst>
              </p:cNvPr>
              <p:cNvSpPr/>
              <p:nvPr/>
            </p:nvSpPr>
            <p:spPr>
              <a:xfrm>
                <a:off x="4192786" y="2281021"/>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8" name="Rechthoek 37">
                <a:extLst>
                  <a:ext uri="{FF2B5EF4-FFF2-40B4-BE49-F238E27FC236}">
                    <a16:creationId xmlns:a16="http://schemas.microsoft.com/office/drawing/2014/main" id="{D6B89420-6ED6-4629-8521-B29B76EFB61A}"/>
                  </a:ext>
                </a:extLst>
              </p:cNvPr>
              <p:cNvSpPr/>
              <p:nvPr/>
            </p:nvSpPr>
            <p:spPr>
              <a:xfrm>
                <a:off x="4192786" y="2506389"/>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9" name="Rechthoek 38">
                <a:extLst>
                  <a:ext uri="{FF2B5EF4-FFF2-40B4-BE49-F238E27FC236}">
                    <a16:creationId xmlns:a16="http://schemas.microsoft.com/office/drawing/2014/main" id="{71B197DE-AFEA-4BBD-92F6-A2752540CE0E}"/>
                  </a:ext>
                </a:extLst>
              </p:cNvPr>
              <p:cNvSpPr/>
              <p:nvPr/>
            </p:nvSpPr>
            <p:spPr>
              <a:xfrm>
                <a:off x="4192786" y="2726132"/>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grpSp>
        <p:cxnSp>
          <p:nvCxnSpPr>
            <p:cNvPr id="41" name="Verbindingslijn: gekromd 40">
              <a:extLst>
                <a:ext uri="{FF2B5EF4-FFF2-40B4-BE49-F238E27FC236}">
                  <a16:creationId xmlns:a16="http://schemas.microsoft.com/office/drawing/2014/main" id="{C3A93111-C445-4C19-9720-CC43910D8EFB}"/>
                </a:ext>
              </a:extLst>
            </p:cNvPr>
            <p:cNvCxnSpPr>
              <a:cxnSpLocks/>
            </p:cNvCxnSpPr>
            <p:nvPr/>
          </p:nvCxnSpPr>
          <p:spPr>
            <a:xfrm rot="16200000" flipH="1">
              <a:off x="-1809153" y="3616796"/>
              <a:ext cx="462492" cy="642354"/>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sp>
          <p:nvSpPr>
            <p:cNvPr id="42" name="Rechthoek: afgeronde hoeken 41">
              <a:extLst>
                <a:ext uri="{FF2B5EF4-FFF2-40B4-BE49-F238E27FC236}">
                  <a16:creationId xmlns:a16="http://schemas.microsoft.com/office/drawing/2014/main" id="{2472DF52-3C88-488E-A9F7-CBAA5CA3AFD2}"/>
                </a:ext>
              </a:extLst>
            </p:cNvPr>
            <p:cNvSpPr/>
            <p:nvPr/>
          </p:nvSpPr>
          <p:spPr>
            <a:xfrm>
              <a:off x="-3254735" y="4472322"/>
              <a:ext cx="1180124" cy="29177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Relatie met andere resource(s)</a:t>
              </a:r>
            </a:p>
          </p:txBody>
        </p:sp>
      </p:grpSp>
      <p:sp>
        <p:nvSpPr>
          <p:cNvPr id="12" name="!!KTprofcomment">
            <a:extLst>
              <a:ext uri="{FF2B5EF4-FFF2-40B4-BE49-F238E27FC236}">
                <a16:creationId xmlns:a16="http://schemas.microsoft.com/office/drawing/2014/main" id="{656C6183-36D2-47D3-B749-2B3EAE3AFB85}"/>
              </a:ext>
            </a:extLst>
          </p:cNvPr>
          <p:cNvSpPr/>
          <p:nvPr/>
        </p:nvSpPr>
        <p:spPr>
          <a:xfrm>
            <a:off x="4576808" y="3254077"/>
            <a:ext cx="6154592" cy="2828544"/>
          </a:xfrm>
          <a:prstGeom prst="rect">
            <a:avLst/>
          </a:prstGeom>
          <a:noFill/>
          <a:ln>
            <a:solidFill>
              <a:srgbClr val="51398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200">
                <a:solidFill>
                  <a:schemeClr val="accent1"/>
                </a:solidFill>
              </a:rPr>
              <a:t>Kenmerken Koppeltaal 2.0 profiel</a:t>
            </a:r>
          </a:p>
          <a:p>
            <a:pPr algn="ctr"/>
            <a:endParaRPr lang="nl-NL" sz="1200">
              <a:solidFill>
                <a:schemeClr val="accent1"/>
              </a:solidFill>
            </a:endParaRPr>
          </a:p>
          <a:p>
            <a:pPr algn="ctr"/>
            <a:r>
              <a:rPr lang="nl-NL" sz="1200">
                <a:solidFill>
                  <a:schemeClr val="accent1"/>
                </a:solidFill>
              </a:rPr>
              <a:t>Hoe stellen we het profiel samen.</a:t>
            </a:r>
          </a:p>
          <a:p>
            <a:pPr algn="ctr"/>
            <a:endParaRPr lang="nl-NL" sz="1200">
              <a:solidFill>
                <a:schemeClr val="accent1"/>
              </a:solidFill>
            </a:endParaRPr>
          </a:p>
          <a:p>
            <a:pPr marL="228600" indent="-228600">
              <a:buAutoNum type="arabicPeriod"/>
            </a:pPr>
            <a:r>
              <a:rPr lang="nl-NL" sz="1200">
                <a:solidFill>
                  <a:schemeClr val="accent1"/>
                </a:solidFill>
              </a:rPr>
              <a:t>We selecteren de resources die we nodig hebben. Bijvoorbeeld patiënt</a:t>
            </a:r>
          </a:p>
          <a:p>
            <a:pPr marL="228600" indent="-228600">
              <a:buAutoNum type="arabicPeriod"/>
            </a:pPr>
            <a:r>
              <a:rPr lang="nl-NL" sz="1200">
                <a:solidFill>
                  <a:schemeClr val="accent1"/>
                </a:solidFill>
              </a:rPr>
              <a:t>Deze resources bevatten een aantal attributen</a:t>
            </a:r>
          </a:p>
        </p:txBody>
      </p:sp>
      <p:grpSp>
        <p:nvGrpSpPr>
          <p:cNvPr id="43" name="!!KTprof">
            <a:extLst>
              <a:ext uri="{FF2B5EF4-FFF2-40B4-BE49-F238E27FC236}">
                <a16:creationId xmlns:a16="http://schemas.microsoft.com/office/drawing/2014/main" id="{78900793-41F8-4973-9197-21C9ABCBA93E}"/>
              </a:ext>
            </a:extLst>
          </p:cNvPr>
          <p:cNvGrpSpPr/>
          <p:nvPr/>
        </p:nvGrpSpPr>
        <p:grpSpPr>
          <a:xfrm>
            <a:off x="6104536" y="1403713"/>
            <a:ext cx="3175299" cy="493349"/>
            <a:chOff x="1450499" y="702"/>
            <a:chExt cx="3175299" cy="493349"/>
          </a:xfrm>
        </p:grpSpPr>
        <p:sp>
          <p:nvSpPr>
            <p:cNvPr id="45" name="Rechthoek: afgeronde hoeken 44">
              <a:extLst>
                <a:ext uri="{FF2B5EF4-FFF2-40B4-BE49-F238E27FC236}">
                  <a16:creationId xmlns:a16="http://schemas.microsoft.com/office/drawing/2014/main" id="{EE775D68-2ED7-4A22-B6A1-CD7437CB8590}"/>
                </a:ext>
              </a:extLst>
            </p:cNvPr>
            <p:cNvSpPr/>
            <p:nvPr/>
          </p:nvSpPr>
          <p:spPr>
            <a:xfrm>
              <a:off x="1450499" y="702"/>
              <a:ext cx="3175299" cy="493349"/>
            </a:xfrm>
            <a:prstGeom prst="roundRect">
              <a:avLst>
                <a:gd name="adj" fmla="val 10000"/>
              </a:avLst>
            </a:prstGeom>
          </p:spPr>
          <p:style>
            <a:lnRef idx="2">
              <a:schemeClr val="lt1">
                <a:hueOff val="0"/>
                <a:satOff val="0"/>
                <a:lumOff val="0"/>
                <a:alphaOff val="0"/>
              </a:schemeClr>
            </a:lnRef>
            <a:fillRef idx="1">
              <a:schemeClr val="accent1">
                <a:alpha val="80000"/>
                <a:hueOff val="0"/>
                <a:satOff val="0"/>
                <a:lumOff val="0"/>
                <a:alphaOff val="0"/>
              </a:schemeClr>
            </a:fillRef>
            <a:effectRef idx="0">
              <a:schemeClr val="accent1">
                <a:alpha val="80000"/>
                <a:hueOff val="0"/>
                <a:satOff val="0"/>
                <a:lumOff val="0"/>
                <a:alphaOff val="0"/>
              </a:schemeClr>
            </a:effectRef>
            <a:fontRef idx="minor">
              <a:schemeClr val="lt1"/>
            </a:fontRef>
          </p:style>
        </p:sp>
        <p:sp>
          <p:nvSpPr>
            <p:cNvPr id="46" name="Rechthoek: afgeronde hoeken 4">
              <a:extLst>
                <a:ext uri="{FF2B5EF4-FFF2-40B4-BE49-F238E27FC236}">
                  <a16:creationId xmlns:a16="http://schemas.microsoft.com/office/drawing/2014/main" id="{AFDA2B55-A2A0-4530-A376-000296144079}"/>
                </a:ext>
              </a:extLst>
            </p:cNvPr>
            <p:cNvSpPr txBox="1"/>
            <p:nvPr/>
          </p:nvSpPr>
          <p:spPr>
            <a:xfrm>
              <a:off x="1464949" y="15152"/>
              <a:ext cx="3146399"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Koppeltaal 2.0 Profiel</a:t>
              </a:r>
            </a:p>
          </p:txBody>
        </p:sp>
      </p:grpSp>
      <p:grpSp>
        <p:nvGrpSpPr>
          <p:cNvPr id="48" name="!!nlcore">
            <a:extLst>
              <a:ext uri="{FF2B5EF4-FFF2-40B4-BE49-F238E27FC236}">
                <a16:creationId xmlns:a16="http://schemas.microsoft.com/office/drawing/2014/main" id="{20626C63-9F78-47AC-A638-0DF93E7093C1}"/>
              </a:ext>
            </a:extLst>
          </p:cNvPr>
          <p:cNvGrpSpPr/>
          <p:nvPr/>
        </p:nvGrpSpPr>
        <p:grpSpPr>
          <a:xfrm>
            <a:off x="5294325" y="1958939"/>
            <a:ext cx="4698616" cy="493349"/>
            <a:chOff x="688841" y="593906"/>
            <a:chExt cx="4698616" cy="493349"/>
          </a:xfrm>
        </p:grpSpPr>
        <p:sp>
          <p:nvSpPr>
            <p:cNvPr id="49" name="Rechthoek: afgeronde hoeken 48">
              <a:extLst>
                <a:ext uri="{FF2B5EF4-FFF2-40B4-BE49-F238E27FC236}">
                  <a16:creationId xmlns:a16="http://schemas.microsoft.com/office/drawing/2014/main" id="{9C7D30F4-9E52-4CE0-A1DE-A4FAFFE3920F}"/>
                </a:ext>
              </a:extLst>
            </p:cNvPr>
            <p:cNvSpPr/>
            <p:nvPr/>
          </p:nvSpPr>
          <p:spPr>
            <a:xfrm>
              <a:off x="688841" y="593906"/>
              <a:ext cx="4698616" cy="493349"/>
            </a:xfrm>
            <a:prstGeom prst="roundRect">
              <a:avLst>
                <a:gd name="adj" fmla="val 10000"/>
              </a:avLst>
            </a:prstGeom>
          </p:spPr>
          <p:style>
            <a:lnRef idx="2">
              <a:schemeClr val="lt1">
                <a:hueOff val="0"/>
                <a:satOff val="0"/>
                <a:lumOff val="0"/>
                <a:alphaOff val="0"/>
              </a:schemeClr>
            </a:lnRef>
            <a:fillRef idx="1">
              <a:schemeClr val="accent1">
                <a:alpha val="70000"/>
                <a:hueOff val="0"/>
                <a:satOff val="0"/>
                <a:lumOff val="0"/>
                <a:alphaOff val="0"/>
              </a:schemeClr>
            </a:fillRef>
            <a:effectRef idx="0">
              <a:schemeClr val="accent1">
                <a:alpha val="70000"/>
                <a:hueOff val="0"/>
                <a:satOff val="0"/>
                <a:lumOff val="0"/>
                <a:alphaOff val="0"/>
              </a:schemeClr>
            </a:effectRef>
            <a:fontRef idx="minor">
              <a:schemeClr val="lt1"/>
            </a:fontRef>
          </p:style>
        </p:sp>
        <p:sp>
          <p:nvSpPr>
            <p:cNvPr id="50" name="Rechthoek: afgeronde hoeken 4">
              <a:extLst>
                <a:ext uri="{FF2B5EF4-FFF2-40B4-BE49-F238E27FC236}">
                  <a16:creationId xmlns:a16="http://schemas.microsoft.com/office/drawing/2014/main" id="{F0EC1152-5D01-4725-AFB9-C49CDC56ED71}"/>
                </a:ext>
              </a:extLst>
            </p:cNvPr>
            <p:cNvSpPr txBox="1"/>
            <p:nvPr/>
          </p:nvSpPr>
          <p:spPr>
            <a:xfrm>
              <a:off x="703291" y="608356"/>
              <a:ext cx="4669716"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nl-</a:t>
              </a:r>
              <a:r>
                <a:rPr lang="nl-NL" sz="2200" kern="1200" err="1"/>
                <a:t>core</a:t>
              </a:r>
              <a:r>
                <a:rPr lang="nl-NL" sz="2200" kern="1200"/>
                <a:t> (</a:t>
              </a:r>
              <a:r>
                <a:rPr lang="nl-NL" sz="2200" kern="1200" err="1"/>
                <a:t>ZIBs</a:t>
              </a:r>
              <a:r>
                <a:rPr lang="nl-NL" sz="2200" kern="1200"/>
                <a:t>)</a:t>
              </a:r>
            </a:p>
          </p:txBody>
        </p:sp>
      </p:grpSp>
      <p:grpSp>
        <p:nvGrpSpPr>
          <p:cNvPr id="51" name="!!FHIRR4">
            <a:extLst>
              <a:ext uri="{FF2B5EF4-FFF2-40B4-BE49-F238E27FC236}">
                <a16:creationId xmlns:a16="http://schemas.microsoft.com/office/drawing/2014/main" id="{E8A55D29-C143-4A8F-9F93-2F4F31A5E0B0}"/>
              </a:ext>
            </a:extLst>
          </p:cNvPr>
          <p:cNvGrpSpPr/>
          <p:nvPr/>
        </p:nvGrpSpPr>
        <p:grpSpPr>
          <a:xfrm>
            <a:off x="4562358" y="2515015"/>
            <a:ext cx="6064452" cy="493349"/>
            <a:chOff x="5923" y="1187111"/>
            <a:chExt cx="6064452" cy="493349"/>
          </a:xfrm>
        </p:grpSpPr>
        <p:sp>
          <p:nvSpPr>
            <p:cNvPr id="52" name="Rechthoek: afgeronde hoeken 51">
              <a:extLst>
                <a:ext uri="{FF2B5EF4-FFF2-40B4-BE49-F238E27FC236}">
                  <a16:creationId xmlns:a16="http://schemas.microsoft.com/office/drawing/2014/main" id="{800AE3F6-AF19-4492-B88B-6C8FE9309099}"/>
                </a:ext>
              </a:extLst>
            </p:cNvPr>
            <p:cNvSpPr/>
            <p:nvPr/>
          </p:nvSpPr>
          <p:spPr>
            <a:xfrm>
              <a:off x="5923" y="1187111"/>
              <a:ext cx="6064452" cy="493349"/>
            </a:xfrm>
            <a:prstGeom prst="roundRect">
              <a:avLst>
                <a:gd name="adj" fmla="val 10000"/>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lt1"/>
            </a:fontRef>
          </p:style>
        </p:sp>
        <p:sp>
          <p:nvSpPr>
            <p:cNvPr id="53" name="Rechthoek: afgeronde hoeken 4">
              <a:extLst>
                <a:ext uri="{FF2B5EF4-FFF2-40B4-BE49-F238E27FC236}">
                  <a16:creationId xmlns:a16="http://schemas.microsoft.com/office/drawing/2014/main" id="{398252F7-7337-487D-91C2-54E73908B755}"/>
                </a:ext>
              </a:extLst>
            </p:cNvPr>
            <p:cNvSpPr txBox="1"/>
            <p:nvPr/>
          </p:nvSpPr>
          <p:spPr>
            <a:xfrm>
              <a:off x="20373" y="1201561"/>
              <a:ext cx="6035552"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FHIR R 4</a:t>
              </a:r>
            </a:p>
          </p:txBody>
        </p:sp>
      </p:grpSp>
    </p:spTree>
    <p:extLst>
      <p:ext uri="{BB962C8B-B14F-4D97-AF65-F5344CB8AC3E}">
        <p14:creationId xmlns:p14="http://schemas.microsoft.com/office/powerpoint/2010/main" val="3975110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9B2530FD-C05E-4274-B1BF-F4757A6A00F8}"/>
              </a:ext>
            </a:extLst>
          </p:cNvPr>
          <p:cNvSpPr>
            <a:spLocks noGrp="1"/>
          </p:cNvSpPr>
          <p:nvPr>
            <p:ph type="sldNum" sz="quarter" idx="12"/>
          </p:nvPr>
        </p:nvSpPr>
        <p:spPr/>
        <p:txBody>
          <a:bodyPr/>
          <a:lstStyle/>
          <a:p>
            <a:fld id="{2B7321B6-F390-44B6-8078-A18221B29AEA}" type="slidenum">
              <a:rPr lang="nl-NL" smtClean="0"/>
              <a:pPr/>
              <a:t>23</a:t>
            </a:fld>
            <a:endParaRPr lang="nl-NL"/>
          </a:p>
        </p:txBody>
      </p:sp>
      <p:sp>
        <p:nvSpPr>
          <p:cNvPr id="4" name="Tijdelijke aanduiding voor tekst 3">
            <a:extLst>
              <a:ext uri="{FF2B5EF4-FFF2-40B4-BE49-F238E27FC236}">
                <a16:creationId xmlns:a16="http://schemas.microsoft.com/office/drawing/2014/main" id="{178C7407-00D3-4BF3-B8AE-6F3D2E4D77E9}"/>
              </a:ext>
            </a:extLst>
          </p:cNvPr>
          <p:cNvSpPr>
            <a:spLocks noGrp="1"/>
          </p:cNvSpPr>
          <p:nvPr>
            <p:ph type="body" sz="quarter" idx="14"/>
          </p:nvPr>
        </p:nvSpPr>
        <p:spPr>
          <a:xfrm>
            <a:off x="4320000" y="594341"/>
            <a:ext cx="6549168" cy="615553"/>
          </a:xfrm>
        </p:spPr>
        <p:txBody>
          <a:bodyPr/>
          <a:lstStyle/>
          <a:p>
            <a:r>
              <a:rPr lang="nl-NL"/>
              <a:t>Eén gestandaardiseerde taal op basis van FHIR R4</a:t>
            </a:r>
          </a:p>
        </p:txBody>
      </p:sp>
      <p:sp>
        <p:nvSpPr>
          <p:cNvPr id="5" name="Titel 4">
            <a:extLst>
              <a:ext uri="{FF2B5EF4-FFF2-40B4-BE49-F238E27FC236}">
                <a16:creationId xmlns:a16="http://schemas.microsoft.com/office/drawing/2014/main" id="{BC634B1E-1AAD-458F-91BA-76F3B1B99C1C}"/>
              </a:ext>
            </a:extLst>
          </p:cNvPr>
          <p:cNvSpPr>
            <a:spLocks noGrp="1"/>
          </p:cNvSpPr>
          <p:nvPr>
            <p:ph type="title"/>
          </p:nvPr>
        </p:nvSpPr>
        <p:spPr>
          <a:xfrm>
            <a:off x="575220" y="475875"/>
            <a:ext cx="3044280" cy="428002"/>
          </a:xfrm>
        </p:spPr>
        <p:txBody>
          <a:bodyPr/>
          <a:lstStyle/>
          <a:p>
            <a:r>
              <a:rPr lang="nl-NL" sz="2800"/>
              <a:t>Eén (Koppel)taal</a:t>
            </a:r>
          </a:p>
        </p:txBody>
      </p:sp>
      <p:grpSp>
        <p:nvGrpSpPr>
          <p:cNvPr id="58" name="Groep 57">
            <a:extLst>
              <a:ext uri="{FF2B5EF4-FFF2-40B4-BE49-F238E27FC236}">
                <a16:creationId xmlns:a16="http://schemas.microsoft.com/office/drawing/2014/main" id="{A40E0BAB-1A1E-4BF7-8AEE-B7253D95752D}"/>
              </a:ext>
            </a:extLst>
          </p:cNvPr>
          <p:cNvGrpSpPr/>
          <p:nvPr/>
        </p:nvGrpSpPr>
        <p:grpSpPr>
          <a:xfrm>
            <a:off x="171976" y="1636102"/>
            <a:ext cx="2100278" cy="1979861"/>
            <a:chOff x="421823" y="1945871"/>
            <a:chExt cx="2100278" cy="1979861"/>
          </a:xfrm>
        </p:grpSpPr>
        <p:sp>
          <p:nvSpPr>
            <p:cNvPr id="14" name="Rechthoek 13">
              <a:extLst>
                <a:ext uri="{FF2B5EF4-FFF2-40B4-BE49-F238E27FC236}">
                  <a16:creationId xmlns:a16="http://schemas.microsoft.com/office/drawing/2014/main" id="{A98D362D-55A9-428D-BF11-606E193E65C8}"/>
                </a:ext>
              </a:extLst>
            </p:cNvPr>
            <p:cNvSpPr/>
            <p:nvPr/>
          </p:nvSpPr>
          <p:spPr>
            <a:xfrm>
              <a:off x="1603128" y="2435344"/>
              <a:ext cx="918973" cy="1490388"/>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Patiënt</a:t>
              </a:r>
            </a:p>
          </p:txBody>
        </p:sp>
        <p:sp>
          <p:nvSpPr>
            <p:cNvPr id="20" name="Rechthoek: afgeronde hoeken 19">
              <a:extLst>
                <a:ext uri="{FF2B5EF4-FFF2-40B4-BE49-F238E27FC236}">
                  <a16:creationId xmlns:a16="http://schemas.microsoft.com/office/drawing/2014/main" id="{3EE529A2-1C56-45BA-AEDF-6313506BF7D6}"/>
                </a:ext>
              </a:extLst>
            </p:cNvPr>
            <p:cNvSpPr/>
            <p:nvPr/>
          </p:nvSpPr>
          <p:spPr>
            <a:xfrm>
              <a:off x="421823" y="1945871"/>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FHIR R 4 Resource</a:t>
              </a:r>
            </a:p>
          </p:txBody>
        </p:sp>
        <p:cxnSp>
          <p:nvCxnSpPr>
            <p:cNvPr id="24" name="Verbindingslijn: gekromd 23">
              <a:extLst>
                <a:ext uri="{FF2B5EF4-FFF2-40B4-BE49-F238E27FC236}">
                  <a16:creationId xmlns:a16="http://schemas.microsoft.com/office/drawing/2014/main" id="{8A8CBAA8-C0CE-4B26-888F-1979818BF7EA}"/>
                </a:ext>
              </a:extLst>
            </p:cNvPr>
            <p:cNvCxnSpPr>
              <a:cxnSpLocks/>
              <a:stCxn id="20" idx="2"/>
            </p:cNvCxnSpPr>
            <p:nvPr/>
          </p:nvCxnSpPr>
          <p:spPr>
            <a:xfrm rot="16200000" flipH="1">
              <a:off x="1097904" y="2059222"/>
              <a:ext cx="380833" cy="629618"/>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7" name="Groep 56">
            <a:extLst>
              <a:ext uri="{FF2B5EF4-FFF2-40B4-BE49-F238E27FC236}">
                <a16:creationId xmlns:a16="http://schemas.microsoft.com/office/drawing/2014/main" id="{3DE198E9-34F6-45D3-B7E1-8C80930AE89F}"/>
              </a:ext>
            </a:extLst>
          </p:cNvPr>
          <p:cNvGrpSpPr/>
          <p:nvPr/>
        </p:nvGrpSpPr>
        <p:grpSpPr>
          <a:xfrm>
            <a:off x="1273214" y="1870723"/>
            <a:ext cx="2579689" cy="1588654"/>
            <a:chOff x="1525199" y="2183615"/>
            <a:chExt cx="2579689" cy="1588654"/>
          </a:xfrm>
        </p:grpSpPr>
        <p:sp>
          <p:nvSpPr>
            <p:cNvPr id="21" name="Rechthoek: afgeronde hoeken 20">
              <a:extLst>
                <a:ext uri="{FF2B5EF4-FFF2-40B4-BE49-F238E27FC236}">
                  <a16:creationId xmlns:a16="http://schemas.microsoft.com/office/drawing/2014/main" id="{CD9512BB-F353-45FD-A46D-5722A7CD4A09}"/>
                </a:ext>
              </a:extLst>
            </p:cNvPr>
            <p:cNvSpPr/>
            <p:nvPr/>
          </p:nvSpPr>
          <p:spPr>
            <a:xfrm>
              <a:off x="3001512" y="2183615"/>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FHIR R 4 attribuut</a:t>
              </a:r>
            </a:p>
          </p:txBody>
        </p:sp>
        <p:sp>
          <p:nvSpPr>
            <p:cNvPr id="15" name="Rechthoek 14">
              <a:extLst>
                <a:ext uri="{FF2B5EF4-FFF2-40B4-BE49-F238E27FC236}">
                  <a16:creationId xmlns:a16="http://schemas.microsoft.com/office/drawing/2014/main" id="{BA6EF3D5-55FD-459D-BEE7-23D6E83FB7CD}"/>
                </a:ext>
              </a:extLst>
            </p:cNvPr>
            <p:cNvSpPr/>
            <p:nvPr/>
          </p:nvSpPr>
          <p:spPr>
            <a:xfrm>
              <a:off x="1525199" y="2660872"/>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16" name="Rechthoek 15">
              <a:extLst>
                <a:ext uri="{FF2B5EF4-FFF2-40B4-BE49-F238E27FC236}">
                  <a16:creationId xmlns:a16="http://schemas.microsoft.com/office/drawing/2014/main" id="{2ECC4D77-5636-47E7-A3C8-07DB395B3CF7}"/>
                </a:ext>
              </a:extLst>
            </p:cNvPr>
            <p:cNvSpPr/>
            <p:nvPr/>
          </p:nvSpPr>
          <p:spPr>
            <a:xfrm>
              <a:off x="1525199" y="288508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17" name="Rechthoek 16">
              <a:extLst>
                <a:ext uri="{FF2B5EF4-FFF2-40B4-BE49-F238E27FC236}">
                  <a16:creationId xmlns:a16="http://schemas.microsoft.com/office/drawing/2014/main" id="{C1996EA0-6D16-4DE9-8A3A-8CFF6E2FF06D}"/>
                </a:ext>
              </a:extLst>
            </p:cNvPr>
            <p:cNvSpPr/>
            <p:nvPr/>
          </p:nvSpPr>
          <p:spPr>
            <a:xfrm>
              <a:off x="1525199" y="311936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18" name="Rechthoek 17">
              <a:extLst>
                <a:ext uri="{FF2B5EF4-FFF2-40B4-BE49-F238E27FC236}">
                  <a16:creationId xmlns:a16="http://schemas.microsoft.com/office/drawing/2014/main" id="{76102ACE-A4B2-4E9D-A949-521773C8241F}"/>
                </a:ext>
              </a:extLst>
            </p:cNvPr>
            <p:cNvSpPr/>
            <p:nvPr/>
          </p:nvSpPr>
          <p:spPr>
            <a:xfrm>
              <a:off x="1525199" y="3353650"/>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19" name="Rechthoek 18">
              <a:extLst>
                <a:ext uri="{FF2B5EF4-FFF2-40B4-BE49-F238E27FC236}">
                  <a16:creationId xmlns:a16="http://schemas.microsoft.com/office/drawing/2014/main" id="{7EC24BA1-4617-494C-8E78-3B018FFC5490}"/>
                </a:ext>
              </a:extLst>
            </p:cNvPr>
            <p:cNvSpPr/>
            <p:nvPr/>
          </p:nvSpPr>
          <p:spPr>
            <a:xfrm>
              <a:off x="1525199" y="3582086"/>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Email adres</a:t>
              </a:r>
              <a:endParaRPr lang="nl-NL" sz="1000">
                <a:solidFill>
                  <a:schemeClr val="tx1">
                    <a:lumMod val="85000"/>
                    <a:lumOff val="15000"/>
                  </a:schemeClr>
                </a:solidFill>
              </a:endParaRPr>
            </a:p>
          </p:txBody>
        </p:sp>
        <p:cxnSp>
          <p:nvCxnSpPr>
            <p:cNvPr id="28" name="Verbindingslijn: gekromd 27">
              <a:extLst>
                <a:ext uri="{FF2B5EF4-FFF2-40B4-BE49-F238E27FC236}">
                  <a16:creationId xmlns:a16="http://schemas.microsoft.com/office/drawing/2014/main" id="{AE27F8A0-24F1-42A4-90F1-BBC859EFA255}"/>
                </a:ext>
              </a:extLst>
            </p:cNvPr>
            <p:cNvCxnSpPr>
              <a:cxnSpLocks/>
              <a:stCxn id="21" idx="2"/>
              <a:endCxn id="15" idx="3"/>
            </p:cNvCxnSpPr>
            <p:nvPr/>
          </p:nvCxnSpPr>
          <p:spPr>
            <a:xfrm rot="5400000">
              <a:off x="2898381" y="2101144"/>
              <a:ext cx="334605"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1" name="Verbindingslijn: gekromd 30">
              <a:extLst>
                <a:ext uri="{FF2B5EF4-FFF2-40B4-BE49-F238E27FC236}">
                  <a16:creationId xmlns:a16="http://schemas.microsoft.com/office/drawing/2014/main" id="{4358EDDC-3994-4D8A-9B12-92AAE5782743}"/>
                </a:ext>
              </a:extLst>
            </p:cNvPr>
            <p:cNvCxnSpPr>
              <a:cxnSpLocks/>
              <a:stCxn id="21" idx="2"/>
              <a:endCxn id="16" idx="3"/>
            </p:cNvCxnSpPr>
            <p:nvPr/>
          </p:nvCxnSpPr>
          <p:spPr>
            <a:xfrm rot="5400000">
              <a:off x="2786275" y="2213250"/>
              <a:ext cx="558816"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4" name="Verbindingslijn: gekromd 33">
              <a:extLst>
                <a:ext uri="{FF2B5EF4-FFF2-40B4-BE49-F238E27FC236}">
                  <a16:creationId xmlns:a16="http://schemas.microsoft.com/office/drawing/2014/main" id="{C2F0218D-D123-420B-AE12-10B2F3211053}"/>
                </a:ext>
              </a:extLst>
            </p:cNvPr>
            <p:cNvCxnSpPr>
              <a:cxnSpLocks/>
              <a:stCxn id="21" idx="2"/>
              <a:endCxn id="17" idx="3"/>
            </p:cNvCxnSpPr>
            <p:nvPr/>
          </p:nvCxnSpPr>
          <p:spPr>
            <a:xfrm rot="5400000">
              <a:off x="2669133" y="2330392"/>
              <a:ext cx="793100"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7" name="Verbindingslijn: gekromd 36">
              <a:extLst>
                <a:ext uri="{FF2B5EF4-FFF2-40B4-BE49-F238E27FC236}">
                  <a16:creationId xmlns:a16="http://schemas.microsoft.com/office/drawing/2014/main" id="{4EA78923-432D-4991-B5B3-2C7E1C327BB0}"/>
                </a:ext>
              </a:extLst>
            </p:cNvPr>
            <p:cNvCxnSpPr>
              <a:cxnSpLocks/>
              <a:stCxn id="21" idx="2"/>
              <a:endCxn id="18" idx="3"/>
            </p:cNvCxnSpPr>
            <p:nvPr/>
          </p:nvCxnSpPr>
          <p:spPr>
            <a:xfrm rot="5400000">
              <a:off x="2551992" y="2447533"/>
              <a:ext cx="1027383"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40" name="Verbindingslijn: gekromd 39">
              <a:extLst>
                <a:ext uri="{FF2B5EF4-FFF2-40B4-BE49-F238E27FC236}">
                  <a16:creationId xmlns:a16="http://schemas.microsoft.com/office/drawing/2014/main" id="{8A5630AD-1BFB-477C-96AC-5B4F1F06EEC5}"/>
                </a:ext>
              </a:extLst>
            </p:cNvPr>
            <p:cNvCxnSpPr>
              <a:cxnSpLocks/>
              <a:stCxn id="21" idx="2"/>
              <a:endCxn id="19" idx="3"/>
            </p:cNvCxnSpPr>
            <p:nvPr/>
          </p:nvCxnSpPr>
          <p:spPr>
            <a:xfrm rot="5400000">
              <a:off x="2437774" y="2561751"/>
              <a:ext cx="1255819"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9" name="Groep 58">
            <a:extLst>
              <a:ext uri="{FF2B5EF4-FFF2-40B4-BE49-F238E27FC236}">
                <a16:creationId xmlns:a16="http://schemas.microsoft.com/office/drawing/2014/main" id="{137B6487-276C-4EC3-9FD6-BB6C2E478680}"/>
              </a:ext>
            </a:extLst>
          </p:cNvPr>
          <p:cNvGrpSpPr/>
          <p:nvPr/>
        </p:nvGrpSpPr>
        <p:grpSpPr>
          <a:xfrm>
            <a:off x="115714" y="3130301"/>
            <a:ext cx="1180124" cy="688631"/>
            <a:chOff x="-4188551" y="4041039"/>
            <a:chExt cx="1180124" cy="688631"/>
          </a:xfrm>
        </p:grpSpPr>
        <p:sp>
          <p:nvSpPr>
            <p:cNvPr id="22" name="Rechthoek: afgeronde hoeken 21">
              <a:extLst>
                <a:ext uri="{FF2B5EF4-FFF2-40B4-BE49-F238E27FC236}">
                  <a16:creationId xmlns:a16="http://schemas.microsoft.com/office/drawing/2014/main" id="{0AFEEB90-97D5-47CA-865B-D13CA7421809}"/>
                </a:ext>
              </a:extLst>
            </p:cNvPr>
            <p:cNvSpPr/>
            <p:nvPr/>
          </p:nvSpPr>
          <p:spPr>
            <a:xfrm>
              <a:off x="-4188551" y="4437896"/>
              <a:ext cx="1180124" cy="29177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NL </a:t>
              </a:r>
              <a:r>
                <a:rPr lang="nl-NL" sz="800" err="1">
                  <a:solidFill>
                    <a:schemeClr val="accent1"/>
                  </a:solidFill>
                </a:rPr>
                <a:t>core</a:t>
              </a:r>
              <a:r>
                <a:rPr lang="nl-NL" sz="800">
                  <a:solidFill>
                    <a:schemeClr val="accent1"/>
                  </a:solidFill>
                </a:rPr>
                <a:t> uitbreiding binnen een attribuut</a:t>
              </a:r>
            </a:p>
          </p:txBody>
        </p:sp>
        <p:cxnSp>
          <p:nvCxnSpPr>
            <p:cNvPr id="44" name="Verbindingslijn: gekromd 43">
              <a:extLst>
                <a:ext uri="{FF2B5EF4-FFF2-40B4-BE49-F238E27FC236}">
                  <a16:creationId xmlns:a16="http://schemas.microsoft.com/office/drawing/2014/main" id="{88FDE48F-35BE-484F-A2B3-2F05D9363D6A}"/>
                </a:ext>
              </a:extLst>
            </p:cNvPr>
            <p:cNvCxnSpPr>
              <a:cxnSpLocks/>
              <a:stCxn id="22" idx="0"/>
            </p:cNvCxnSpPr>
            <p:nvPr/>
          </p:nvCxnSpPr>
          <p:spPr>
            <a:xfrm rot="5400000" flipH="1" flipV="1">
              <a:off x="-3512784" y="3955333"/>
              <a:ext cx="396858" cy="568269"/>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6" name="Groep 55">
            <a:extLst>
              <a:ext uri="{FF2B5EF4-FFF2-40B4-BE49-F238E27FC236}">
                <a16:creationId xmlns:a16="http://schemas.microsoft.com/office/drawing/2014/main" id="{702B722B-7CAC-421E-9A9C-5C380B712B60}"/>
              </a:ext>
            </a:extLst>
          </p:cNvPr>
          <p:cNvGrpSpPr/>
          <p:nvPr/>
        </p:nvGrpSpPr>
        <p:grpSpPr>
          <a:xfrm>
            <a:off x="-2413292" y="1632979"/>
            <a:ext cx="1737330" cy="379096"/>
            <a:chOff x="-2411129" y="1764686"/>
            <a:chExt cx="1737330" cy="379096"/>
          </a:xfrm>
        </p:grpSpPr>
        <p:sp>
          <p:nvSpPr>
            <p:cNvPr id="47" name="Rechthoek: afgeronde hoeken 46">
              <a:extLst>
                <a:ext uri="{FF2B5EF4-FFF2-40B4-BE49-F238E27FC236}">
                  <a16:creationId xmlns:a16="http://schemas.microsoft.com/office/drawing/2014/main" id="{EE18BAA4-AAC8-4CA9-A0CD-976D453E4EDE}"/>
                </a:ext>
              </a:extLst>
            </p:cNvPr>
            <p:cNvSpPr/>
            <p:nvPr/>
          </p:nvSpPr>
          <p:spPr>
            <a:xfrm>
              <a:off x="-1777175" y="1764686"/>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Een Koppeltaal 2.0 selectie</a:t>
              </a:r>
            </a:p>
          </p:txBody>
        </p:sp>
        <p:cxnSp>
          <p:nvCxnSpPr>
            <p:cNvPr id="54" name="Verbindingslijn: gekromd 53">
              <a:extLst>
                <a:ext uri="{FF2B5EF4-FFF2-40B4-BE49-F238E27FC236}">
                  <a16:creationId xmlns:a16="http://schemas.microsoft.com/office/drawing/2014/main" id="{B2A9801C-C134-4EAF-ABE3-DFC74EE90858}"/>
                </a:ext>
              </a:extLst>
            </p:cNvPr>
            <p:cNvCxnSpPr>
              <a:cxnSpLocks/>
              <a:stCxn id="47" idx="1"/>
            </p:cNvCxnSpPr>
            <p:nvPr/>
          </p:nvCxnSpPr>
          <p:spPr>
            <a:xfrm rot="10800000" flipV="1">
              <a:off x="-2411129" y="1883558"/>
              <a:ext cx="633955" cy="260224"/>
            </a:xfrm>
            <a:prstGeom prst="curvedConnector3">
              <a:avLst>
                <a:gd name="adj1" fmla="val 50000"/>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64" name="Groep 63">
            <a:extLst>
              <a:ext uri="{FF2B5EF4-FFF2-40B4-BE49-F238E27FC236}">
                <a16:creationId xmlns:a16="http://schemas.microsoft.com/office/drawing/2014/main" id="{9AFC84AE-ACDF-49ED-B05D-8E4686799234}"/>
              </a:ext>
            </a:extLst>
          </p:cNvPr>
          <p:cNvGrpSpPr/>
          <p:nvPr/>
        </p:nvGrpSpPr>
        <p:grpSpPr>
          <a:xfrm>
            <a:off x="-6385819" y="4759963"/>
            <a:ext cx="2393221" cy="2106343"/>
            <a:chOff x="-3254735" y="3706727"/>
            <a:chExt cx="2393221" cy="2106343"/>
          </a:xfrm>
        </p:grpSpPr>
        <p:grpSp>
          <p:nvGrpSpPr>
            <p:cNvPr id="30" name="Groep 29">
              <a:extLst>
                <a:ext uri="{FF2B5EF4-FFF2-40B4-BE49-F238E27FC236}">
                  <a16:creationId xmlns:a16="http://schemas.microsoft.com/office/drawing/2014/main" id="{9227F654-02A6-42E3-A441-B417B342114B}"/>
                </a:ext>
              </a:extLst>
            </p:cNvPr>
            <p:cNvGrpSpPr/>
            <p:nvPr/>
          </p:nvGrpSpPr>
          <p:grpSpPr>
            <a:xfrm>
              <a:off x="-1914480" y="4322682"/>
              <a:ext cx="1052966" cy="1490388"/>
              <a:chOff x="4192786" y="1623028"/>
              <a:chExt cx="1052966" cy="1433673"/>
            </a:xfrm>
            <a:effectLst>
              <a:outerShdw blurRad="50800" dist="38100" dir="2700000" algn="tl" rotWithShape="0">
                <a:prstClr val="black">
                  <a:alpha val="40000"/>
                </a:prstClr>
              </a:outerShdw>
            </a:effectLst>
          </p:grpSpPr>
          <p:sp>
            <p:nvSpPr>
              <p:cNvPr id="32" name="Rechthoek 31">
                <a:extLst>
                  <a:ext uri="{FF2B5EF4-FFF2-40B4-BE49-F238E27FC236}">
                    <a16:creationId xmlns:a16="http://schemas.microsoft.com/office/drawing/2014/main" id="{D7F87FAA-0694-4246-A1BD-C1EC12B5A9E0}"/>
                  </a:ext>
                </a:extLst>
              </p:cNvPr>
              <p:cNvSpPr/>
              <p:nvPr/>
            </p:nvSpPr>
            <p:spPr>
              <a:xfrm>
                <a:off x="4270715" y="1623028"/>
                <a:ext cx="918973" cy="1433673"/>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a:t>
                </a:r>
              </a:p>
            </p:txBody>
          </p:sp>
          <p:sp>
            <p:nvSpPr>
              <p:cNvPr id="33" name="Rechthoek 32">
                <a:extLst>
                  <a:ext uri="{FF2B5EF4-FFF2-40B4-BE49-F238E27FC236}">
                    <a16:creationId xmlns:a16="http://schemas.microsoft.com/office/drawing/2014/main" id="{39A3E269-B832-4B20-A775-84A346895085}"/>
                  </a:ext>
                </a:extLst>
              </p:cNvPr>
              <p:cNvSpPr/>
              <p:nvPr/>
            </p:nvSpPr>
            <p:spPr>
              <a:xfrm>
                <a:off x="4192786" y="1839974"/>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5" name="Rechthoek 34">
                <a:extLst>
                  <a:ext uri="{FF2B5EF4-FFF2-40B4-BE49-F238E27FC236}">
                    <a16:creationId xmlns:a16="http://schemas.microsoft.com/office/drawing/2014/main" id="{4D1E6534-9A04-43B1-B24C-8F92EB2A660B}"/>
                  </a:ext>
                </a:extLst>
              </p:cNvPr>
              <p:cNvSpPr/>
              <p:nvPr/>
            </p:nvSpPr>
            <p:spPr>
              <a:xfrm>
                <a:off x="4192786" y="2055653"/>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6" name="Rechthoek 35">
                <a:extLst>
                  <a:ext uri="{FF2B5EF4-FFF2-40B4-BE49-F238E27FC236}">
                    <a16:creationId xmlns:a16="http://schemas.microsoft.com/office/drawing/2014/main" id="{C8559C0C-6BE4-468D-9043-A55035D0B492}"/>
                  </a:ext>
                </a:extLst>
              </p:cNvPr>
              <p:cNvSpPr/>
              <p:nvPr/>
            </p:nvSpPr>
            <p:spPr>
              <a:xfrm>
                <a:off x="4192786" y="2281021"/>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8" name="Rechthoek 37">
                <a:extLst>
                  <a:ext uri="{FF2B5EF4-FFF2-40B4-BE49-F238E27FC236}">
                    <a16:creationId xmlns:a16="http://schemas.microsoft.com/office/drawing/2014/main" id="{D6B89420-6ED6-4629-8521-B29B76EFB61A}"/>
                  </a:ext>
                </a:extLst>
              </p:cNvPr>
              <p:cNvSpPr/>
              <p:nvPr/>
            </p:nvSpPr>
            <p:spPr>
              <a:xfrm>
                <a:off x="4192786" y="2506389"/>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9" name="Rechthoek 38">
                <a:extLst>
                  <a:ext uri="{FF2B5EF4-FFF2-40B4-BE49-F238E27FC236}">
                    <a16:creationId xmlns:a16="http://schemas.microsoft.com/office/drawing/2014/main" id="{71B197DE-AFEA-4BBD-92F6-A2752540CE0E}"/>
                  </a:ext>
                </a:extLst>
              </p:cNvPr>
              <p:cNvSpPr/>
              <p:nvPr/>
            </p:nvSpPr>
            <p:spPr>
              <a:xfrm>
                <a:off x="4192786" y="2726132"/>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grpSp>
        <p:cxnSp>
          <p:nvCxnSpPr>
            <p:cNvPr id="41" name="Verbindingslijn: gekromd 40">
              <a:extLst>
                <a:ext uri="{FF2B5EF4-FFF2-40B4-BE49-F238E27FC236}">
                  <a16:creationId xmlns:a16="http://schemas.microsoft.com/office/drawing/2014/main" id="{C3A93111-C445-4C19-9720-CC43910D8EFB}"/>
                </a:ext>
              </a:extLst>
            </p:cNvPr>
            <p:cNvCxnSpPr>
              <a:cxnSpLocks/>
            </p:cNvCxnSpPr>
            <p:nvPr/>
          </p:nvCxnSpPr>
          <p:spPr>
            <a:xfrm rot="16200000" flipH="1">
              <a:off x="-1809153" y="3616796"/>
              <a:ext cx="462492" cy="642354"/>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sp>
          <p:nvSpPr>
            <p:cNvPr id="42" name="Rechthoek: afgeronde hoeken 41">
              <a:extLst>
                <a:ext uri="{FF2B5EF4-FFF2-40B4-BE49-F238E27FC236}">
                  <a16:creationId xmlns:a16="http://schemas.microsoft.com/office/drawing/2014/main" id="{2472DF52-3C88-488E-A9F7-CBAA5CA3AFD2}"/>
                </a:ext>
              </a:extLst>
            </p:cNvPr>
            <p:cNvSpPr/>
            <p:nvPr/>
          </p:nvSpPr>
          <p:spPr>
            <a:xfrm>
              <a:off x="-3254735" y="4472322"/>
              <a:ext cx="1180124" cy="29177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Relatie met andere resource(s)</a:t>
              </a:r>
            </a:p>
          </p:txBody>
        </p:sp>
      </p:grpSp>
      <p:sp>
        <p:nvSpPr>
          <p:cNvPr id="12" name="!!KTprofcomment">
            <a:extLst>
              <a:ext uri="{FF2B5EF4-FFF2-40B4-BE49-F238E27FC236}">
                <a16:creationId xmlns:a16="http://schemas.microsoft.com/office/drawing/2014/main" id="{656C6183-36D2-47D3-B749-2B3EAE3AFB85}"/>
              </a:ext>
            </a:extLst>
          </p:cNvPr>
          <p:cNvSpPr/>
          <p:nvPr/>
        </p:nvSpPr>
        <p:spPr>
          <a:xfrm>
            <a:off x="4562358" y="3254077"/>
            <a:ext cx="6169042" cy="2828544"/>
          </a:xfrm>
          <a:prstGeom prst="rect">
            <a:avLst/>
          </a:prstGeom>
          <a:noFill/>
          <a:ln>
            <a:solidFill>
              <a:srgbClr val="51398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200">
                <a:solidFill>
                  <a:schemeClr val="accent1"/>
                </a:solidFill>
              </a:rPr>
              <a:t>Kenmerken Koppeltaal 2.0 profiel</a:t>
            </a:r>
          </a:p>
          <a:p>
            <a:pPr algn="ctr"/>
            <a:endParaRPr lang="nl-NL" sz="1200">
              <a:solidFill>
                <a:schemeClr val="accent1"/>
              </a:solidFill>
            </a:endParaRPr>
          </a:p>
          <a:p>
            <a:pPr algn="ctr"/>
            <a:r>
              <a:rPr lang="nl-NL" sz="1200">
                <a:solidFill>
                  <a:schemeClr val="accent1"/>
                </a:solidFill>
              </a:rPr>
              <a:t>Hoe stellen we het profiel samen.</a:t>
            </a:r>
          </a:p>
          <a:p>
            <a:pPr algn="ctr"/>
            <a:endParaRPr lang="nl-NL" sz="1200">
              <a:solidFill>
                <a:schemeClr val="accent1"/>
              </a:solidFill>
            </a:endParaRPr>
          </a:p>
          <a:p>
            <a:pPr marL="228600" indent="-228600">
              <a:buAutoNum type="arabicPeriod"/>
            </a:pPr>
            <a:r>
              <a:rPr lang="nl-NL" sz="1200">
                <a:solidFill>
                  <a:schemeClr val="accent1"/>
                </a:solidFill>
              </a:rPr>
              <a:t>We selecteren de resources die we nodig hebben. Bijvoorbeeld patiënt</a:t>
            </a:r>
          </a:p>
          <a:p>
            <a:pPr marL="228600" indent="-228600">
              <a:buAutoNum type="arabicPeriod"/>
            </a:pPr>
            <a:r>
              <a:rPr lang="nl-NL" sz="1200">
                <a:solidFill>
                  <a:schemeClr val="accent1"/>
                </a:solidFill>
              </a:rPr>
              <a:t>Deze resources bevatten een aantal attributen</a:t>
            </a:r>
          </a:p>
          <a:p>
            <a:pPr marL="228600" indent="-228600">
              <a:buAutoNum type="arabicPeriod"/>
            </a:pPr>
            <a:r>
              <a:rPr lang="nl-NL" sz="1200">
                <a:solidFill>
                  <a:schemeClr val="accent1"/>
                </a:solidFill>
              </a:rPr>
              <a:t>Waarin de nl-</a:t>
            </a:r>
            <a:r>
              <a:rPr lang="nl-NL" sz="1200" err="1">
                <a:solidFill>
                  <a:schemeClr val="accent1"/>
                </a:solidFill>
              </a:rPr>
              <a:t>core</a:t>
            </a:r>
            <a:r>
              <a:rPr lang="nl-NL" sz="1200">
                <a:solidFill>
                  <a:schemeClr val="accent1"/>
                </a:solidFill>
              </a:rPr>
              <a:t> mogelijk al wat uitbreidingen heeft gedaan</a:t>
            </a:r>
          </a:p>
          <a:p>
            <a:pPr algn="ctr"/>
            <a:endParaRPr lang="nl-NL" sz="1200">
              <a:solidFill>
                <a:schemeClr val="accent1"/>
              </a:solidFill>
            </a:endParaRPr>
          </a:p>
        </p:txBody>
      </p:sp>
      <p:grpSp>
        <p:nvGrpSpPr>
          <p:cNvPr id="43" name="!!KTprof">
            <a:extLst>
              <a:ext uri="{FF2B5EF4-FFF2-40B4-BE49-F238E27FC236}">
                <a16:creationId xmlns:a16="http://schemas.microsoft.com/office/drawing/2014/main" id="{78900793-41F8-4973-9197-21C9ABCBA93E}"/>
              </a:ext>
            </a:extLst>
          </p:cNvPr>
          <p:cNvGrpSpPr/>
          <p:nvPr/>
        </p:nvGrpSpPr>
        <p:grpSpPr>
          <a:xfrm>
            <a:off x="6104536" y="1403713"/>
            <a:ext cx="3175299" cy="493349"/>
            <a:chOff x="1450499" y="702"/>
            <a:chExt cx="3175299" cy="493349"/>
          </a:xfrm>
        </p:grpSpPr>
        <p:sp>
          <p:nvSpPr>
            <p:cNvPr id="45" name="Rechthoek: afgeronde hoeken 44">
              <a:extLst>
                <a:ext uri="{FF2B5EF4-FFF2-40B4-BE49-F238E27FC236}">
                  <a16:creationId xmlns:a16="http://schemas.microsoft.com/office/drawing/2014/main" id="{EE775D68-2ED7-4A22-B6A1-CD7437CB8590}"/>
                </a:ext>
              </a:extLst>
            </p:cNvPr>
            <p:cNvSpPr/>
            <p:nvPr/>
          </p:nvSpPr>
          <p:spPr>
            <a:xfrm>
              <a:off x="1450499" y="702"/>
              <a:ext cx="3175299" cy="493349"/>
            </a:xfrm>
            <a:prstGeom prst="roundRect">
              <a:avLst>
                <a:gd name="adj" fmla="val 10000"/>
              </a:avLst>
            </a:prstGeom>
          </p:spPr>
          <p:style>
            <a:lnRef idx="2">
              <a:schemeClr val="lt1">
                <a:hueOff val="0"/>
                <a:satOff val="0"/>
                <a:lumOff val="0"/>
                <a:alphaOff val="0"/>
              </a:schemeClr>
            </a:lnRef>
            <a:fillRef idx="1">
              <a:schemeClr val="accent1">
                <a:alpha val="80000"/>
                <a:hueOff val="0"/>
                <a:satOff val="0"/>
                <a:lumOff val="0"/>
                <a:alphaOff val="0"/>
              </a:schemeClr>
            </a:fillRef>
            <a:effectRef idx="0">
              <a:schemeClr val="accent1">
                <a:alpha val="80000"/>
                <a:hueOff val="0"/>
                <a:satOff val="0"/>
                <a:lumOff val="0"/>
                <a:alphaOff val="0"/>
              </a:schemeClr>
            </a:effectRef>
            <a:fontRef idx="minor">
              <a:schemeClr val="lt1"/>
            </a:fontRef>
          </p:style>
        </p:sp>
        <p:sp>
          <p:nvSpPr>
            <p:cNvPr id="46" name="Rechthoek: afgeronde hoeken 4">
              <a:extLst>
                <a:ext uri="{FF2B5EF4-FFF2-40B4-BE49-F238E27FC236}">
                  <a16:creationId xmlns:a16="http://schemas.microsoft.com/office/drawing/2014/main" id="{AFDA2B55-A2A0-4530-A376-000296144079}"/>
                </a:ext>
              </a:extLst>
            </p:cNvPr>
            <p:cNvSpPr txBox="1"/>
            <p:nvPr/>
          </p:nvSpPr>
          <p:spPr>
            <a:xfrm>
              <a:off x="1464949" y="15152"/>
              <a:ext cx="3146399"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Koppeltaal 2.0 Profiel</a:t>
              </a:r>
            </a:p>
          </p:txBody>
        </p:sp>
      </p:grpSp>
      <p:grpSp>
        <p:nvGrpSpPr>
          <p:cNvPr id="48" name="!!nlcore">
            <a:extLst>
              <a:ext uri="{FF2B5EF4-FFF2-40B4-BE49-F238E27FC236}">
                <a16:creationId xmlns:a16="http://schemas.microsoft.com/office/drawing/2014/main" id="{20626C63-9F78-47AC-A638-0DF93E7093C1}"/>
              </a:ext>
            </a:extLst>
          </p:cNvPr>
          <p:cNvGrpSpPr/>
          <p:nvPr/>
        </p:nvGrpSpPr>
        <p:grpSpPr>
          <a:xfrm>
            <a:off x="5294325" y="1958939"/>
            <a:ext cx="4698616" cy="493349"/>
            <a:chOff x="688841" y="593906"/>
            <a:chExt cx="4698616" cy="493349"/>
          </a:xfrm>
        </p:grpSpPr>
        <p:sp>
          <p:nvSpPr>
            <p:cNvPr id="49" name="Rechthoek: afgeronde hoeken 48">
              <a:extLst>
                <a:ext uri="{FF2B5EF4-FFF2-40B4-BE49-F238E27FC236}">
                  <a16:creationId xmlns:a16="http://schemas.microsoft.com/office/drawing/2014/main" id="{9C7D30F4-9E52-4CE0-A1DE-A4FAFFE3920F}"/>
                </a:ext>
              </a:extLst>
            </p:cNvPr>
            <p:cNvSpPr/>
            <p:nvPr/>
          </p:nvSpPr>
          <p:spPr>
            <a:xfrm>
              <a:off x="688841" y="593906"/>
              <a:ext cx="4698616" cy="493349"/>
            </a:xfrm>
            <a:prstGeom prst="roundRect">
              <a:avLst>
                <a:gd name="adj" fmla="val 10000"/>
              </a:avLst>
            </a:prstGeom>
          </p:spPr>
          <p:style>
            <a:lnRef idx="2">
              <a:schemeClr val="lt1">
                <a:hueOff val="0"/>
                <a:satOff val="0"/>
                <a:lumOff val="0"/>
                <a:alphaOff val="0"/>
              </a:schemeClr>
            </a:lnRef>
            <a:fillRef idx="1">
              <a:schemeClr val="accent1">
                <a:alpha val="70000"/>
                <a:hueOff val="0"/>
                <a:satOff val="0"/>
                <a:lumOff val="0"/>
                <a:alphaOff val="0"/>
              </a:schemeClr>
            </a:fillRef>
            <a:effectRef idx="0">
              <a:schemeClr val="accent1">
                <a:alpha val="70000"/>
                <a:hueOff val="0"/>
                <a:satOff val="0"/>
                <a:lumOff val="0"/>
                <a:alphaOff val="0"/>
              </a:schemeClr>
            </a:effectRef>
            <a:fontRef idx="minor">
              <a:schemeClr val="lt1"/>
            </a:fontRef>
          </p:style>
        </p:sp>
        <p:sp>
          <p:nvSpPr>
            <p:cNvPr id="50" name="Rechthoek: afgeronde hoeken 4">
              <a:extLst>
                <a:ext uri="{FF2B5EF4-FFF2-40B4-BE49-F238E27FC236}">
                  <a16:creationId xmlns:a16="http://schemas.microsoft.com/office/drawing/2014/main" id="{F0EC1152-5D01-4725-AFB9-C49CDC56ED71}"/>
                </a:ext>
              </a:extLst>
            </p:cNvPr>
            <p:cNvSpPr txBox="1"/>
            <p:nvPr/>
          </p:nvSpPr>
          <p:spPr>
            <a:xfrm>
              <a:off x="703291" y="608356"/>
              <a:ext cx="4669716"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nl-</a:t>
              </a:r>
              <a:r>
                <a:rPr lang="nl-NL" sz="2200" kern="1200" err="1"/>
                <a:t>core</a:t>
              </a:r>
              <a:r>
                <a:rPr lang="nl-NL" sz="2200" kern="1200"/>
                <a:t> (</a:t>
              </a:r>
              <a:r>
                <a:rPr lang="nl-NL" sz="2200" kern="1200" err="1"/>
                <a:t>ZIBs</a:t>
              </a:r>
              <a:r>
                <a:rPr lang="nl-NL" sz="2200" kern="1200"/>
                <a:t>)</a:t>
              </a:r>
            </a:p>
          </p:txBody>
        </p:sp>
      </p:grpSp>
      <p:grpSp>
        <p:nvGrpSpPr>
          <p:cNvPr id="51" name="!!FHIRR4">
            <a:extLst>
              <a:ext uri="{FF2B5EF4-FFF2-40B4-BE49-F238E27FC236}">
                <a16:creationId xmlns:a16="http://schemas.microsoft.com/office/drawing/2014/main" id="{E8A55D29-C143-4A8F-9F93-2F4F31A5E0B0}"/>
              </a:ext>
            </a:extLst>
          </p:cNvPr>
          <p:cNvGrpSpPr/>
          <p:nvPr/>
        </p:nvGrpSpPr>
        <p:grpSpPr>
          <a:xfrm>
            <a:off x="4562358" y="2515015"/>
            <a:ext cx="6064452" cy="493349"/>
            <a:chOff x="5923" y="1187111"/>
            <a:chExt cx="6064452" cy="493349"/>
          </a:xfrm>
        </p:grpSpPr>
        <p:sp>
          <p:nvSpPr>
            <p:cNvPr id="52" name="Rechthoek: afgeronde hoeken 51">
              <a:extLst>
                <a:ext uri="{FF2B5EF4-FFF2-40B4-BE49-F238E27FC236}">
                  <a16:creationId xmlns:a16="http://schemas.microsoft.com/office/drawing/2014/main" id="{800AE3F6-AF19-4492-B88B-6C8FE9309099}"/>
                </a:ext>
              </a:extLst>
            </p:cNvPr>
            <p:cNvSpPr/>
            <p:nvPr/>
          </p:nvSpPr>
          <p:spPr>
            <a:xfrm>
              <a:off x="5923" y="1187111"/>
              <a:ext cx="6064452" cy="493349"/>
            </a:xfrm>
            <a:prstGeom prst="roundRect">
              <a:avLst>
                <a:gd name="adj" fmla="val 10000"/>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lt1"/>
            </a:fontRef>
          </p:style>
        </p:sp>
        <p:sp>
          <p:nvSpPr>
            <p:cNvPr id="53" name="Rechthoek: afgeronde hoeken 4">
              <a:extLst>
                <a:ext uri="{FF2B5EF4-FFF2-40B4-BE49-F238E27FC236}">
                  <a16:creationId xmlns:a16="http://schemas.microsoft.com/office/drawing/2014/main" id="{398252F7-7337-487D-91C2-54E73908B755}"/>
                </a:ext>
              </a:extLst>
            </p:cNvPr>
            <p:cNvSpPr txBox="1"/>
            <p:nvPr/>
          </p:nvSpPr>
          <p:spPr>
            <a:xfrm>
              <a:off x="20373" y="1201561"/>
              <a:ext cx="6035552"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FHIR R 4</a:t>
              </a:r>
            </a:p>
          </p:txBody>
        </p:sp>
      </p:grpSp>
    </p:spTree>
    <p:extLst>
      <p:ext uri="{BB962C8B-B14F-4D97-AF65-F5344CB8AC3E}">
        <p14:creationId xmlns:p14="http://schemas.microsoft.com/office/powerpoint/2010/main" val="777786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9B2530FD-C05E-4274-B1BF-F4757A6A00F8}"/>
              </a:ext>
            </a:extLst>
          </p:cNvPr>
          <p:cNvSpPr>
            <a:spLocks noGrp="1"/>
          </p:cNvSpPr>
          <p:nvPr>
            <p:ph type="sldNum" sz="quarter" idx="12"/>
          </p:nvPr>
        </p:nvSpPr>
        <p:spPr/>
        <p:txBody>
          <a:bodyPr/>
          <a:lstStyle/>
          <a:p>
            <a:fld id="{2B7321B6-F390-44B6-8078-A18221B29AEA}" type="slidenum">
              <a:rPr lang="nl-NL" smtClean="0"/>
              <a:pPr/>
              <a:t>24</a:t>
            </a:fld>
            <a:endParaRPr lang="nl-NL"/>
          </a:p>
        </p:txBody>
      </p:sp>
      <p:sp>
        <p:nvSpPr>
          <p:cNvPr id="4" name="Tijdelijke aanduiding voor tekst 3">
            <a:extLst>
              <a:ext uri="{FF2B5EF4-FFF2-40B4-BE49-F238E27FC236}">
                <a16:creationId xmlns:a16="http://schemas.microsoft.com/office/drawing/2014/main" id="{178C7407-00D3-4BF3-B8AE-6F3D2E4D77E9}"/>
              </a:ext>
            </a:extLst>
          </p:cNvPr>
          <p:cNvSpPr>
            <a:spLocks noGrp="1"/>
          </p:cNvSpPr>
          <p:nvPr>
            <p:ph type="body" sz="quarter" idx="14"/>
          </p:nvPr>
        </p:nvSpPr>
        <p:spPr>
          <a:xfrm>
            <a:off x="4320000" y="594341"/>
            <a:ext cx="6549168" cy="615553"/>
          </a:xfrm>
        </p:spPr>
        <p:txBody>
          <a:bodyPr/>
          <a:lstStyle/>
          <a:p>
            <a:r>
              <a:rPr lang="nl-NL"/>
              <a:t>Eén gestandaardiseerde taal op basis van FHIR R4</a:t>
            </a:r>
          </a:p>
        </p:txBody>
      </p:sp>
      <p:sp>
        <p:nvSpPr>
          <p:cNvPr id="5" name="Titel 4">
            <a:extLst>
              <a:ext uri="{FF2B5EF4-FFF2-40B4-BE49-F238E27FC236}">
                <a16:creationId xmlns:a16="http://schemas.microsoft.com/office/drawing/2014/main" id="{BC634B1E-1AAD-458F-91BA-76F3B1B99C1C}"/>
              </a:ext>
            </a:extLst>
          </p:cNvPr>
          <p:cNvSpPr>
            <a:spLocks noGrp="1"/>
          </p:cNvSpPr>
          <p:nvPr>
            <p:ph type="title"/>
          </p:nvPr>
        </p:nvSpPr>
        <p:spPr>
          <a:xfrm>
            <a:off x="575220" y="475875"/>
            <a:ext cx="3044280" cy="428002"/>
          </a:xfrm>
        </p:spPr>
        <p:txBody>
          <a:bodyPr/>
          <a:lstStyle/>
          <a:p>
            <a:r>
              <a:rPr lang="nl-NL" sz="2800"/>
              <a:t>Eén (Koppel)taal</a:t>
            </a:r>
          </a:p>
        </p:txBody>
      </p:sp>
      <p:grpSp>
        <p:nvGrpSpPr>
          <p:cNvPr id="58" name="Groep 57">
            <a:extLst>
              <a:ext uri="{FF2B5EF4-FFF2-40B4-BE49-F238E27FC236}">
                <a16:creationId xmlns:a16="http://schemas.microsoft.com/office/drawing/2014/main" id="{A40E0BAB-1A1E-4BF7-8AEE-B7253D95752D}"/>
              </a:ext>
            </a:extLst>
          </p:cNvPr>
          <p:cNvGrpSpPr/>
          <p:nvPr/>
        </p:nvGrpSpPr>
        <p:grpSpPr>
          <a:xfrm>
            <a:off x="171976" y="1636102"/>
            <a:ext cx="2100278" cy="1979861"/>
            <a:chOff x="421823" y="1945871"/>
            <a:chExt cx="2100278" cy="1979861"/>
          </a:xfrm>
        </p:grpSpPr>
        <p:sp>
          <p:nvSpPr>
            <p:cNvPr id="14" name="Rechthoek 13">
              <a:extLst>
                <a:ext uri="{FF2B5EF4-FFF2-40B4-BE49-F238E27FC236}">
                  <a16:creationId xmlns:a16="http://schemas.microsoft.com/office/drawing/2014/main" id="{A98D362D-55A9-428D-BF11-606E193E65C8}"/>
                </a:ext>
              </a:extLst>
            </p:cNvPr>
            <p:cNvSpPr/>
            <p:nvPr/>
          </p:nvSpPr>
          <p:spPr>
            <a:xfrm>
              <a:off x="1603128" y="2435344"/>
              <a:ext cx="918973" cy="1490388"/>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Patiënt</a:t>
              </a:r>
            </a:p>
          </p:txBody>
        </p:sp>
        <p:sp>
          <p:nvSpPr>
            <p:cNvPr id="20" name="Rechthoek: afgeronde hoeken 19">
              <a:extLst>
                <a:ext uri="{FF2B5EF4-FFF2-40B4-BE49-F238E27FC236}">
                  <a16:creationId xmlns:a16="http://schemas.microsoft.com/office/drawing/2014/main" id="{3EE529A2-1C56-45BA-AEDF-6313506BF7D6}"/>
                </a:ext>
              </a:extLst>
            </p:cNvPr>
            <p:cNvSpPr/>
            <p:nvPr/>
          </p:nvSpPr>
          <p:spPr>
            <a:xfrm>
              <a:off x="421823" y="1945871"/>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FHIR R 4 Resource</a:t>
              </a:r>
            </a:p>
          </p:txBody>
        </p:sp>
        <p:cxnSp>
          <p:nvCxnSpPr>
            <p:cNvPr id="24" name="Verbindingslijn: gekromd 23">
              <a:extLst>
                <a:ext uri="{FF2B5EF4-FFF2-40B4-BE49-F238E27FC236}">
                  <a16:creationId xmlns:a16="http://schemas.microsoft.com/office/drawing/2014/main" id="{8A8CBAA8-C0CE-4B26-888F-1979818BF7EA}"/>
                </a:ext>
              </a:extLst>
            </p:cNvPr>
            <p:cNvCxnSpPr>
              <a:cxnSpLocks/>
              <a:stCxn id="20" idx="2"/>
            </p:cNvCxnSpPr>
            <p:nvPr/>
          </p:nvCxnSpPr>
          <p:spPr>
            <a:xfrm rot="16200000" flipH="1">
              <a:off x="1097904" y="2059222"/>
              <a:ext cx="380833" cy="629618"/>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7" name="Groep 56">
            <a:extLst>
              <a:ext uri="{FF2B5EF4-FFF2-40B4-BE49-F238E27FC236}">
                <a16:creationId xmlns:a16="http://schemas.microsoft.com/office/drawing/2014/main" id="{3DE198E9-34F6-45D3-B7E1-8C80930AE89F}"/>
              </a:ext>
            </a:extLst>
          </p:cNvPr>
          <p:cNvGrpSpPr/>
          <p:nvPr/>
        </p:nvGrpSpPr>
        <p:grpSpPr>
          <a:xfrm>
            <a:off x="1273214" y="1870723"/>
            <a:ext cx="2579689" cy="1588654"/>
            <a:chOff x="1525199" y="2183615"/>
            <a:chExt cx="2579689" cy="1588654"/>
          </a:xfrm>
        </p:grpSpPr>
        <p:sp>
          <p:nvSpPr>
            <p:cNvPr id="21" name="Rechthoek: afgeronde hoeken 20">
              <a:extLst>
                <a:ext uri="{FF2B5EF4-FFF2-40B4-BE49-F238E27FC236}">
                  <a16:creationId xmlns:a16="http://schemas.microsoft.com/office/drawing/2014/main" id="{CD9512BB-F353-45FD-A46D-5722A7CD4A09}"/>
                </a:ext>
              </a:extLst>
            </p:cNvPr>
            <p:cNvSpPr/>
            <p:nvPr/>
          </p:nvSpPr>
          <p:spPr>
            <a:xfrm>
              <a:off x="3001512" y="2183615"/>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FHIR R 4 attribuut</a:t>
              </a:r>
            </a:p>
          </p:txBody>
        </p:sp>
        <p:sp>
          <p:nvSpPr>
            <p:cNvPr id="15" name="Rechthoek 14">
              <a:extLst>
                <a:ext uri="{FF2B5EF4-FFF2-40B4-BE49-F238E27FC236}">
                  <a16:creationId xmlns:a16="http://schemas.microsoft.com/office/drawing/2014/main" id="{BA6EF3D5-55FD-459D-BEE7-23D6E83FB7CD}"/>
                </a:ext>
              </a:extLst>
            </p:cNvPr>
            <p:cNvSpPr/>
            <p:nvPr/>
          </p:nvSpPr>
          <p:spPr>
            <a:xfrm>
              <a:off x="1525199" y="2660872"/>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16" name="Rechthoek 15">
              <a:extLst>
                <a:ext uri="{FF2B5EF4-FFF2-40B4-BE49-F238E27FC236}">
                  <a16:creationId xmlns:a16="http://schemas.microsoft.com/office/drawing/2014/main" id="{2ECC4D77-5636-47E7-A3C8-07DB395B3CF7}"/>
                </a:ext>
              </a:extLst>
            </p:cNvPr>
            <p:cNvSpPr/>
            <p:nvPr/>
          </p:nvSpPr>
          <p:spPr>
            <a:xfrm>
              <a:off x="1525199" y="288508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17" name="Rechthoek 16">
              <a:extLst>
                <a:ext uri="{FF2B5EF4-FFF2-40B4-BE49-F238E27FC236}">
                  <a16:creationId xmlns:a16="http://schemas.microsoft.com/office/drawing/2014/main" id="{C1996EA0-6D16-4DE9-8A3A-8CFF6E2FF06D}"/>
                </a:ext>
              </a:extLst>
            </p:cNvPr>
            <p:cNvSpPr/>
            <p:nvPr/>
          </p:nvSpPr>
          <p:spPr>
            <a:xfrm>
              <a:off x="1525199" y="311936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18" name="Rechthoek 17">
              <a:extLst>
                <a:ext uri="{FF2B5EF4-FFF2-40B4-BE49-F238E27FC236}">
                  <a16:creationId xmlns:a16="http://schemas.microsoft.com/office/drawing/2014/main" id="{76102ACE-A4B2-4E9D-A949-521773C8241F}"/>
                </a:ext>
              </a:extLst>
            </p:cNvPr>
            <p:cNvSpPr/>
            <p:nvPr/>
          </p:nvSpPr>
          <p:spPr>
            <a:xfrm>
              <a:off x="1525199" y="3353650"/>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19" name="Rechthoek 18">
              <a:extLst>
                <a:ext uri="{FF2B5EF4-FFF2-40B4-BE49-F238E27FC236}">
                  <a16:creationId xmlns:a16="http://schemas.microsoft.com/office/drawing/2014/main" id="{7EC24BA1-4617-494C-8E78-3B018FFC5490}"/>
                </a:ext>
              </a:extLst>
            </p:cNvPr>
            <p:cNvSpPr/>
            <p:nvPr/>
          </p:nvSpPr>
          <p:spPr>
            <a:xfrm>
              <a:off x="1525199" y="3582086"/>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Email adres</a:t>
              </a:r>
              <a:endParaRPr lang="nl-NL" sz="1000">
                <a:solidFill>
                  <a:schemeClr val="tx1">
                    <a:lumMod val="85000"/>
                    <a:lumOff val="15000"/>
                  </a:schemeClr>
                </a:solidFill>
              </a:endParaRPr>
            </a:p>
          </p:txBody>
        </p:sp>
        <p:cxnSp>
          <p:nvCxnSpPr>
            <p:cNvPr id="28" name="Verbindingslijn: gekromd 27">
              <a:extLst>
                <a:ext uri="{FF2B5EF4-FFF2-40B4-BE49-F238E27FC236}">
                  <a16:creationId xmlns:a16="http://schemas.microsoft.com/office/drawing/2014/main" id="{AE27F8A0-24F1-42A4-90F1-BBC859EFA255}"/>
                </a:ext>
              </a:extLst>
            </p:cNvPr>
            <p:cNvCxnSpPr>
              <a:cxnSpLocks/>
              <a:stCxn id="21" idx="2"/>
              <a:endCxn id="15" idx="3"/>
            </p:cNvCxnSpPr>
            <p:nvPr/>
          </p:nvCxnSpPr>
          <p:spPr>
            <a:xfrm rot="5400000">
              <a:off x="2898381" y="2101144"/>
              <a:ext cx="334605"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1" name="Verbindingslijn: gekromd 30">
              <a:extLst>
                <a:ext uri="{FF2B5EF4-FFF2-40B4-BE49-F238E27FC236}">
                  <a16:creationId xmlns:a16="http://schemas.microsoft.com/office/drawing/2014/main" id="{4358EDDC-3994-4D8A-9B12-92AAE5782743}"/>
                </a:ext>
              </a:extLst>
            </p:cNvPr>
            <p:cNvCxnSpPr>
              <a:cxnSpLocks/>
              <a:stCxn id="21" idx="2"/>
              <a:endCxn id="16" idx="3"/>
            </p:cNvCxnSpPr>
            <p:nvPr/>
          </p:nvCxnSpPr>
          <p:spPr>
            <a:xfrm rot="5400000">
              <a:off x="2786275" y="2213250"/>
              <a:ext cx="558816"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4" name="Verbindingslijn: gekromd 33">
              <a:extLst>
                <a:ext uri="{FF2B5EF4-FFF2-40B4-BE49-F238E27FC236}">
                  <a16:creationId xmlns:a16="http://schemas.microsoft.com/office/drawing/2014/main" id="{C2F0218D-D123-420B-AE12-10B2F3211053}"/>
                </a:ext>
              </a:extLst>
            </p:cNvPr>
            <p:cNvCxnSpPr>
              <a:cxnSpLocks/>
              <a:stCxn id="21" idx="2"/>
              <a:endCxn id="17" idx="3"/>
            </p:cNvCxnSpPr>
            <p:nvPr/>
          </p:nvCxnSpPr>
          <p:spPr>
            <a:xfrm rot="5400000">
              <a:off x="2669133" y="2330392"/>
              <a:ext cx="793100"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7" name="Verbindingslijn: gekromd 36">
              <a:extLst>
                <a:ext uri="{FF2B5EF4-FFF2-40B4-BE49-F238E27FC236}">
                  <a16:creationId xmlns:a16="http://schemas.microsoft.com/office/drawing/2014/main" id="{4EA78923-432D-4991-B5B3-2C7E1C327BB0}"/>
                </a:ext>
              </a:extLst>
            </p:cNvPr>
            <p:cNvCxnSpPr>
              <a:cxnSpLocks/>
              <a:stCxn id="21" idx="2"/>
              <a:endCxn id="18" idx="3"/>
            </p:cNvCxnSpPr>
            <p:nvPr/>
          </p:nvCxnSpPr>
          <p:spPr>
            <a:xfrm rot="5400000">
              <a:off x="2551992" y="2447533"/>
              <a:ext cx="1027383"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40" name="Verbindingslijn: gekromd 39">
              <a:extLst>
                <a:ext uri="{FF2B5EF4-FFF2-40B4-BE49-F238E27FC236}">
                  <a16:creationId xmlns:a16="http://schemas.microsoft.com/office/drawing/2014/main" id="{8A5630AD-1BFB-477C-96AC-5B4F1F06EEC5}"/>
                </a:ext>
              </a:extLst>
            </p:cNvPr>
            <p:cNvCxnSpPr>
              <a:cxnSpLocks/>
              <a:stCxn id="21" idx="2"/>
              <a:endCxn id="19" idx="3"/>
            </p:cNvCxnSpPr>
            <p:nvPr/>
          </p:nvCxnSpPr>
          <p:spPr>
            <a:xfrm rot="5400000">
              <a:off x="2437774" y="2561751"/>
              <a:ext cx="1255819"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9" name="Groep 58">
            <a:extLst>
              <a:ext uri="{FF2B5EF4-FFF2-40B4-BE49-F238E27FC236}">
                <a16:creationId xmlns:a16="http://schemas.microsoft.com/office/drawing/2014/main" id="{137B6487-276C-4EC3-9FD6-BB6C2E478680}"/>
              </a:ext>
            </a:extLst>
          </p:cNvPr>
          <p:cNvGrpSpPr/>
          <p:nvPr/>
        </p:nvGrpSpPr>
        <p:grpSpPr>
          <a:xfrm>
            <a:off x="115714" y="3130301"/>
            <a:ext cx="1180124" cy="688631"/>
            <a:chOff x="-4188551" y="4041039"/>
            <a:chExt cx="1180124" cy="688631"/>
          </a:xfrm>
        </p:grpSpPr>
        <p:sp>
          <p:nvSpPr>
            <p:cNvPr id="22" name="Rechthoek: afgeronde hoeken 21">
              <a:extLst>
                <a:ext uri="{FF2B5EF4-FFF2-40B4-BE49-F238E27FC236}">
                  <a16:creationId xmlns:a16="http://schemas.microsoft.com/office/drawing/2014/main" id="{0AFEEB90-97D5-47CA-865B-D13CA7421809}"/>
                </a:ext>
              </a:extLst>
            </p:cNvPr>
            <p:cNvSpPr/>
            <p:nvPr/>
          </p:nvSpPr>
          <p:spPr>
            <a:xfrm>
              <a:off x="-4188551" y="4437896"/>
              <a:ext cx="1180124" cy="29177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NL </a:t>
              </a:r>
              <a:r>
                <a:rPr lang="nl-NL" sz="800" err="1">
                  <a:solidFill>
                    <a:schemeClr val="accent1"/>
                  </a:solidFill>
                </a:rPr>
                <a:t>core</a:t>
              </a:r>
              <a:r>
                <a:rPr lang="nl-NL" sz="800">
                  <a:solidFill>
                    <a:schemeClr val="accent1"/>
                  </a:solidFill>
                </a:rPr>
                <a:t> uitbreiding binnen een attribuut</a:t>
              </a:r>
            </a:p>
          </p:txBody>
        </p:sp>
        <p:cxnSp>
          <p:nvCxnSpPr>
            <p:cNvPr id="44" name="Verbindingslijn: gekromd 43">
              <a:extLst>
                <a:ext uri="{FF2B5EF4-FFF2-40B4-BE49-F238E27FC236}">
                  <a16:creationId xmlns:a16="http://schemas.microsoft.com/office/drawing/2014/main" id="{88FDE48F-35BE-484F-A2B3-2F05D9363D6A}"/>
                </a:ext>
              </a:extLst>
            </p:cNvPr>
            <p:cNvCxnSpPr>
              <a:cxnSpLocks/>
              <a:stCxn id="22" idx="0"/>
            </p:cNvCxnSpPr>
            <p:nvPr/>
          </p:nvCxnSpPr>
          <p:spPr>
            <a:xfrm rot="5400000" flipH="1" flipV="1">
              <a:off x="-3512784" y="3955333"/>
              <a:ext cx="396858" cy="568269"/>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6" name="Groep 55">
            <a:extLst>
              <a:ext uri="{FF2B5EF4-FFF2-40B4-BE49-F238E27FC236}">
                <a16:creationId xmlns:a16="http://schemas.microsoft.com/office/drawing/2014/main" id="{702B722B-7CAC-421E-9A9C-5C380B712B60}"/>
              </a:ext>
            </a:extLst>
          </p:cNvPr>
          <p:cNvGrpSpPr/>
          <p:nvPr/>
        </p:nvGrpSpPr>
        <p:grpSpPr>
          <a:xfrm>
            <a:off x="-2413292" y="1632979"/>
            <a:ext cx="1737330" cy="379096"/>
            <a:chOff x="-2411129" y="1764686"/>
            <a:chExt cx="1737330" cy="379096"/>
          </a:xfrm>
        </p:grpSpPr>
        <p:sp>
          <p:nvSpPr>
            <p:cNvPr id="47" name="Rechthoek: afgeronde hoeken 46">
              <a:extLst>
                <a:ext uri="{FF2B5EF4-FFF2-40B4-BE49-F238E27FC236}">
                  <a16:creationId xmlns:a16="http://schemas.microsoft.com/office/drawing/2014/main" id="{EE18BAA4-AAC8-4CA9-A0CD-976D453E4EDE}"/>
                </a:ext>
              </a:extLst>
            </p:cNvPr>
            <p:cNvSpPr/>
            <p:nvPr/>
          </p:nvSpPr>
          <p:spPr>
            <a:xfrm>
              <a:off x="-1777175" y="1764686"/>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Een Koppeltaal 2.0 selectie</a:t>
              </a:r>
            </a:p>
          </p:txBody>
        </p:sp>
        <p:cxnSp>
          <p:nvCxnSpPr>
            <p:cNvPr id="54" name="Verbindingslijn: gekromd 53">
              <a:extLst>
                <a:ext uri="{FF2B5EF4-FFF2-40B4-BE49-F238E27FC236}">
                  <a16:creationId xmlns:a16="http://schemas.microsoft.com/office/drawing/2014/main" id="{B2A9801C-C134-4EAF-ABE3-DFC74EE90858}"/>
                </a:ext>
              </a:extLst>
            </p:cNvPr>
            <p:cNvCxnSpPr>
              <a:cxnSpLocks/>
              <a:stCxn id="47" idx="1"/>
            </p:cNvCxnSpPr>
            <p:nvPr/>
          </p:nvCxnSpPr>
          <p:spPr>
            <a:xfrm rot="10800000" flipV="1">
              <a:off x="-2411129" y="1883558"/>
              <a:ext cx="633955" cy="260224"/>
            </a:xfrm>
            <a:prstGeom prst="curvedConnector3">
              <a:avLst>
                <a:gd name="adj1" fmla="val 50000"/>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64" name="Groep 63">
            <a:extLst>
              <a:ext uri="{FF2B5EF4-FFF2-40B4-BE49-F238E27FC236}">
                <a16:creationId xmlns:a16="http://schemas.microsoft.com/office/drawing/2014/main" id="{9AFC84AE-ACDF-49ED-B05D-8E4686799234}"/>
              </a:ext>
            </a:extLst>
          </p:cNvPr>
          <p:cNvGrpSpPr/>
          <p:nvPr/>
        </p:nvGrpSpPr>
        <p:grpSpPr>
          <a:xfrm>
            <a:off x="989910" y="3627060"/>
            <a:ext cx="2517687" cy="1810887"/>
            <a:chOff x="-2804825" y="3706727"/>
            <a:chExt cx="2517687" cy="1810887"/>
          </a:xfrm>
        </p:grpSpPr>
        <p:grpSp>
          <p:nvGrpSpPr>
            <p:cNvPr id="30" name="Groep 29">
              <a:extLst>
                <a:ext uri="{FF2B5EF4-FFF2-40B4-BE49-F238E27FC236}">
                  <a16:creationId xmlns:a16="http://schemas.microsoft.com/office/drawing/2014/main" id="{9227F654-02A6-42E3-A441-B417B342114B}"/>
                </a:ext>
              </a:extLst>
            </p:cNvPr>
            <p:cNvGrpSpPr/>
            <p:nvPr/>
          </p:nvGrpSpPr>
          <p:grpSpPr>
            <a:xfrm>
              <a:off x="-1340104" y="4027226"/>
              <a:ext cx="1052966" cy="1490388"/>
              <a:chOff x="4767162" y="1338816"/>
              <a:chExt cx="1052966" cy="1433673"/>
            </a:xfrm>
            <a:effectLst>
              <a:outerShdw blurRad="50800" dist="38100" dir="2700000" algn="tl" rotWithShape="0">
                <a:prstClr val="black">
                  <a:alpha val="40000"/>
                </a:prstClr>
              </a:outerShdw>
            </a:effectLst>
          </p:grpSpPr>
          <p:sp>
            <p:nvSpPr>
              <p:cNvPr id="32" name="Rechthoek 31">
                <a:extLst>
                  <a:ext uri="{FF2B5EF4-FFF2-40B4-BE49-F238E27FC236}">
                    <a16:creationId xmlns:a16="http://schemas.microsoft.com/office/drawing/2014/main" id="{D7F87FAA-0694-4246-A1BD-C1EC12B5A9E0}"/>
                  </a:ext>
                </a:extLst>
              </p:cNvPr>
              <p:cNvSpPr/>
              <p:nvPr/>
            </p:nvSpPr>
            <p:spPr>
              <a:xfrm>
                <a:off x="4849354" y="1338816"/>
                <a:ext cx="918973" cy="1433673"/>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a:t>
                </a:r>
              </a:p>
            </p:txBody>
          </p:sp>
          <p:sp>
            <p:nvSpPr>
              <p:cNvPr id="33" name="Rechthoek 32">
                <a:extLst>
                  <a:ext uri="{FF2B5EF4-FFF2-40B4-BE49-F238E27FC236}">
                    <a16:creationId xmlns:a16="http://schemas.microsoft.com/office/drawing/2014/main" id="{39A3E269-B832-4B20-A775-84A346895085}"/>
                  </a:ext>
                </a:extLst>
              </p:cNvPr>
              <p:cNvSpPr/>
              <p:nvPr/>
            </p:nvSpPr>
            <p:spPr>
              <a:xfrm>
                <a:off x="4767162" y="1584029"/>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5" name="Rechthoek 34">
                <a:extLst>
                  <a:ext uri="{FF2B5EF4-FFF2-40B4-BE49-F238E27FC236}">
                    <a16:creationId xmlns:a16="http://schemas.microsoft.com/office/drawing/2014/main" id="{4D1E6534-9A04-43B1-B24C-8F92EB2A660B}"/>
                  </a:ext>
                </a:extLst>
              </p:cNvPr>
              <p:cNvSpPr/>
              <p:nvPr/>
            </p:nvSpPr>
            <p:spPr>
              <a:xfrm>
                <a:off x="4767162" y="1799708"/>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6" name="Rechthoek 35">
                <a:extLst>
                  <a:ext uri="{FF2B5EF4-FFF2-40B4-BE49-F238E27FC236}">
                    <a16:creationId xmlns:a16="http://schemas.microsoft.com/office/drawing/2014/main" id="{C8559C0C-6BE4-468D-9043-A55035D0B492}"/>
                  </a:ext>
                </a:extLst>
              </p:cNvPr>
              <p:cNvSpPr/>
              <p:nvPr/>
            </p:nvSpPr>
            <p:spPr>
              <a:xfrm>
                <a:off x="4767162" y="2025076"/>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8" name="Rechthoek 37">
                <a:extLst>
                  <a:ext uri="{FF2B5EF4-FFF2-40B4-BE49-F238E27FC236}">
                    <a16:creationId xmlns:a16="http://schemas.microsoft.com/office/drawing/2014/main" id="{D6B89420-6ED6-4629-8521-B29B76EFB61A}"/>
                  </a:ext>
                </a:extLst>
              </p:cNvPr>
              <p:cNvSpPr/>
              <p:nvPr/>
            </p:nvSpPr>
            <p:spPr>
              <a:xfrm>
                <a:off x="4767162" y="2250444"/>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9" name="Rechthoek 38">
                <a:extLst>
                  <a:ext uri="{FF2B5EF4-FFF2-40B4-BE49-F238E27FC236}">
                    <a16:creationId xmlns:a16="http://schemas.microsoft.com/office/drawing/2014/main" id="{71B197DE-AFEA-4BBD-92F6-A2752540CE0E}"/>
                  </a:ext>
                </a:extLst>
              </p:cNvPr>
              <p:cNvSpPr/>
              <p:nvPr/>
            </p:nvSpPr>
            <p:spPr>
              <a:xfrm>
                <a:off x="4767162" y="2470187"/>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grpSp>
        <p:cxnSp>
          <p:nvCxnSpPr>
            <p:cNvPr id="41" name="Verbindingslijn: gekromd 40">
              <a:extLst>
                <a:ext uri="{FF2B5EF4-FFF2-40B4-BE49-F238E27FC236}">
                  <a16:creationId xmlns:a16="http://schemas.microsoft.com/office/drawing/2014/main" id="{C3A93111-C445-4C19-9720-CC43910D8EFB}"/>
                </a:ext>
              </a:extLst>
            </p:cNvPr>
            <p:cNvCxnSpPr>
              <a:cxnSpLocks/>
            </p:cNvCxnSpPr>
            <p:nvPr/>
          </p:nvCxnSpPr>
          <p:spPr>
            <a:xfrm rot="16200000" flipH="1">
              <a:off x="-1809153" y="3616796"/>
              <a:ext cx="462492" cy="642354"/>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sp>
          <p:nvSpPr>
            <p:cNvPr id="42" name="Rechthoek: afgeronde hoeken 41">
              <a:extLst>
                <a:ext uri="{FF2B5EF4-FFF2-40B4-BE49-F238E27FC236}">
                  <a16:creationId xmlns:a16="http://schemas.microsoft.com/office/drawing/2014/main" id="{2472DF52-3C88-488E-A9F7-CBAA5CA3AFD2}"/>
                </a:ext>
              </a:extLst>
            </p:cNvPr>
            <p:cNvSpPr/>
            <p:nvPr/>
          </p:nvSpPr>
          <p:spPr>
            <a:xfrm>
              <a:off x="-2804825" y="4136252"/>
              <a:ext cx="1180124" cy="29177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Relatie met andere resource(s)</a:t>
              </a:r>
            </a:p>
          </p:txBody>
        </p:sp>
      </p:grpSp>
      <p:sp>
        <p:nvSpPr>
          <p:cNvPr id="12" name="!!KTprofcomment">
            <a:extLst>
              <a:ext uri="{FF2B5EF4-FFF2-40B4-BE49-F238E27FC236}">
                <a16:creationId xmlns:a16="http://schemas.microsoft.com/office/drawing/2014/main" id="{656C6183-36D2-47D3-B749-2B3EAE3AFB85}"/>
              </a:ext>
            </a:extLst>
          </p:cNvPr>
          <p:cNvSpPr/>
          <p:nvPr/>
        </p:nvSpPr>
        <p:spPr>
          <a:xfrm>
            <a:off x="4576808" y="3254077"/>
            <a:ext cx="6154592" cy="2828544"/>
          </a:xfrm>
          <a:prstGeom prst="rect">
            <a:avLst/>
          </a:prstGeom>
          <a:noFill/>
          <a:ln>
            <a:solidFill>
              <a:srgbClr val="51398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200">
                <a:solidFill>
                  <a:schemeClr val="accent1"/>
                </a:solidFill>
              </a:rPr>
              <a:t>Kenmerken Koppeltaal 2.0 profiel</a:t>
            </a:r>
          </a:p>
          <a:p>
            <a:pPr algn="ctr"/>
            <a:endParaRPr lang="nl-NL" sz="1200">
              <a:solidFill>
                <a:schemeClr val="accent1"/>
              </a:solidFill>
            </a:endParaRPr>
          </a:p>
          <a:p>
            <a:pPr algn="ctr"/>
            <a:r>
              <a:rPr lang="nl-NL" sz="1200">
                <a:solidFill>
                  <a:schemeClr val="accent1"/>
                </a:solidFill>
              </a:rPr>
              <a:t>Hoe stellen we het profiel samen.</a:t>
            </a:r>
          </a:p>
          <a:p>
            <a:pPr algn="ctr"/>
            <a:endParaRPr lang="nl-NL" sz="1200">
              <a:solidFill>
                <a:schemeClr val="accent1"/>
              </a:solidFill>
            </a:endParaRPr>
          </a:p>
          <a:p>
            <a:pPr marL="228600" indent="-228600">
              <a:buAutoNum type="arabicPeriod"/>
            </a:pPr>
            <a:r>
              <a:rPr lang="nl-NL" sz="1200">
                <a:solidFill>
                  <a:schemeClr val="accent1"/>
                </a:solidFill>
              </a:rPr>
              <a:t>We selecteren de resources die we nodig hebben. Bijvoorbeeld patiënt</a:t>
            </a:r>
          </a:p>
          <a:p>
            <a:pPr marL="228600" indent="-228600">
              <a:buAutoNum type="arabicPeriod"/>
            </a:pPr>
            <a:r>
              <a:rPr lang="nl-NL" sz="1200">
                <a:solidFill>
                  <a:schemeClr val="accent1"/>
                </a:solidFill>
              </a:rPr>
              <a:t>Deze resources bevatten een aantal attributen</a:t>
            </a:r>
          </a:p>
          <a:p>
            <a:pPr marL="228600" indent="-228600">
              <a:buAutoNum type="arabicPeriod"/>
            </a:pPr>
            <a:r>
              <a:rPr lang="nl-NL" sz="1200">
                <a:solidFill>
                  <a:schemeClr val="accent1"/>
                </a:solidFill>
              </a:rPr>
              <a:t>Waarin de nl-</a:t>
            </a:r>
            <a:r>
              <a:rPr lang="nl-NL" sz="1200" err="1">
                <a:solidFill>
                  <a:schemeClr val="accent1"/>
                </a:solidFill>
              </a:rPr>
              <a:t>core</a:t>
            </a:r>
            <a:r>
              <a:rPr lang="nl-NL" sz="1200">
                <a:solidFill>
                  <a:schemeClr val="accent1"/>
                </a:solidFill>
              </a:rPr>
              <a:t> mogelijk al wat uitbreidingen heeft gedaan</a:t>
            </a:r>
          </a:p>
          <a:p>
            <a:pPr marL="228600" indent="-228600">
              <a:buAutoNum type="arabicPeriod"/>
            </a:pPr>
            <a:r>
              <a:rPr lang="nl-NL" sz="1200">
                <a:solidFill>
                  <a:schemeClr val="accent1"/>
                </a:solidFill>
              </a:rPr>
              <a:t>We leggen relaties tussen de resources</a:t>
            </a:r>
          </a:p>
        </p:txBody>
      </p:sp>
      <p:grpSp>
        <p:nvGrpSpPr>
          <p:cNvPr id="43" name="!!KTprof">
            <a:extLst>
              <a:ext uri="{FF2B5EF4-FFF2-40B4-BE49-F238E27FC236}">
                <a16:creationId xmlns:a16="http://schemas.microsoft.com/office/drawing/2014/main" id="{78900793-41F8-4973-9197-21C9ABCBA93E}"/>
              </a:ext>
            </a:extLst>
          </p:cNvPr>
          <p:cNvGrpSpPr/>
          <p:nvPr/>
        </p:nvGrpSpPr>
        <p:grpSpPr>
          <a:xfrm>
            <a:off x="6104536" y="1403713"/>
            <a:ext cx="3175299" cy="493349"/>
            <a:chOff x="1450499" y="702"/>
            <a:chExt cx="3175299" cy="493349"/>
          </a:xfrm>
        </p:grpSpPr>
        <p:sp>
          <p:nvSpPr>
            <p:cNvPr id="45" name="Rechthoek: afgeronde hoeken 44">
              <a:extLst>
                <a:ext uri="{FF2B5EF4-FFF2-40B4-BE49-F238E27FC236}">
                  <a16:creationId xmlns:a16="http://schemas.microsoft.com/office/drawing/2014/main" id="{EE775D68-2ED7-4A22-B6A1-CD7437CB8590}"/>
                </a:ext>
              </a:extLst>
            </p:cNvPr>
            <p:cNvSpPr/>
            <p:nvPr/>
          </p:nvSpPr>
          <p:spPr>
            <a:xfrm>
              <a:off x="1450499" y="702"/>
              <a:ext cx="3175299" cy="493349"/>
            </a:xfrm>
            <a:prstGeom prst="roundRect">
              <a:avLst>
                <a:gd name="adj" fmla="val 10000"/>
              </a:avLst>
            </a:prstGeom>
          </p:spPr>
          <p:style>
            <a:lnRef idx="2">
              <a:schemeClr val="lt1">
                <a:hueOff val="0"/>
                <a:satOff val="0"/>
                <a:lumOff val="0"/>
                <a:alphaOff val="0"/>
              </a:schemeClr>
            </a:lnRef>
            <a:fillRef idx="1">
              <a:schemeClr val="accent1">
                <a:alpha val="80000"/>
                <a:hueOff val="0"/>
                <a:satOff val="0"/>
                <a:lumOff val="0"/>
                <a:alphaOff val="0"/>
              </a:schemeClr>
            </a:fillRef>
            <a:effectRef idx="0">
              <a:schemeClr val="accent1">
                <a:alpha val="80000"/>
                <a:hueOff val="0"/>
                <a:satOff val="0"/>
                <a:lumOff val="0"/>
                <a:alphaOff val="0"/>
              </a:schemeClr>
            </a:effectRef>
            <a:fontRef idx="minor">
              <a:schemeClr val="lt1"/>
            </a:fontRef>
          </p:style>
        </p:sp>
        <p:sp>
          <p:nvSpPr>
            <p:cNvPr id="46" name="Rechthoek: afgeronde hoeken 4">
              <a:extLst>
                <a:ext uri="{FF2B5EF4-FFF2-40B4-BE49-F238E27FC236}">
                  <a16:creationId xmlns:a16="http://schemas.microsoft.com/office/drawing/2014/main" id="{AFDA2B55-A2A0-4530-A376-000296144079}"/>
                </a:ext>
              </a:extLst>
            </p:cNvPr>
            <p:cNvSpPr txBox="1"/>
            <p:nvPr/>
          </p:nvSpPr>
          <p:spPr>
            <a:xfrm>
              <a:off x="1464949" y="15152"/>
              <a:ext cx="3146399"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Koppeltaal 2.0 Profiel</a:t>
              </a:r>
            </a:p>
          </p:txBody>
        </p:sp>
      </p:grpSp>
      <p:grpSp>
        <p:nvGrpSpPr>
          <p:cNvPr id="48" name="!!nlcore">
            <a:extLst>
              <a:ext uri="{FF2B5EF4-FFF2-40B4-BE49-F238E27FC236}">
                <a16:creationId xmlns:a16="http://schemas.microsoft.com/office/drawing/2014/main" id="{20626C63-9F78-47AC-A638-0DF93E7093C1}"/>
              </a:ext>
            </a:extLst>
          </p:cNvPr>
          <p:cNvGrpSpPr/>
          <p:nvPr/>
        </p:nvGrpSpPr>
        <p:grpSpPr>
          <a:xfrm>
            <a:off x="5294325" y="1958939"/>
            <a:ext cx="4698616" cy="493349"/>
            <a:chOff x="688841" y="593906"/>
            <a:chExt cx="4698616" cy="493349"/>
          </a:xfrm>
        </p:grpSpPr>
        <p:sp>
          <p:nvSpPr>
            <p:cNvPr id="49" name="Rechthoek: afgeronde hoeken 48">
              <a:extLst>
                <a:ext uri="{FF2B5EF4-FFF2-40B4-BE49-F238E27FC236}">
                  <a16:creationId xmlns:a16="http://schemas.microsoft.com/office/drawing/2014/main" id="{9C7D30F4-9E52-4CE0-A1DE-A4FAFFE3920F}"/>
                </a:ext>
              </a:extLst>
            </p:cNvPr>
            <p:cNvSpPr/>
            <p:nvPr/>
          </p:nvSpPr>
          <p:spPr>
            <a:xfrm>
              <a:off x="688841" y="593906"/>
              <a:ext cx="4698616" cy="493349"/>
            </a:xfrm>
            <a:prstGeom prst="roundRect">
              <a:avLst>
                <a:gd name="adj" fmla="val 10000"/>
              </a:avLst>
            </a:prstGeom>
          </p:spPr>
          <p:style>
            <a:lnRef idx="2">
              <a:schemeClr val="lt1">
                <a:hueOff val="0"/>
                <a:satOff val="0"/>
                <a:lumOff val="0"/>
                <a:alphaOff val="0"/>
              </a:schemeClr>
            </a:lnRef>
            <a:fillRef idx="1">
              <a:schemeClr val="accent1">
                <a:alpha val="70000"/>
                <a:hueOff val="0"/>
                <a:satOff val="0"/>
                <a:lumOff val="0"/>
                <a:alphaOff val="0"/>
              </a:schemeClr>
            </a:fillRef>
            <a:effectRef idx="0">
              <a:schemeClr val="accent1">
                <a:alpha val="70000"/>
                <a:hueOff val="0"/>
                <a:satOff val="0"/>
                <a:lumOff val="0"/>
                <a:alphaOff val="0"/>
              </a:schemeClr>
            </a:effectRef>
            <a:fontRef idx="minor">
              <a:schemeClr val="lt1"/>
            </a:fontRef>
          </p:style>
        </p:sp>
        <p:sp>
          <p:nvSpPr>
            <p:cNvPr id="50" name="Rechthoek: afgeronde hoeken 4">
              <a:extLst>
                <a:ext uri="{FF2B5EF4-FFF2-40B4-BE49-F238E27FC236}">
                  <a16:creationId xmlns:a16="http://schemas.microsoft.com/office/drawing/2014/main" id="{F0EC1152-5D01-4725-AFB9-C49CDC56ED71}"/>
                </a:ext>
              </a:extLst>
            </p:cNvPr>
            <p:cNvSpPr txBox="1"/>
            <p:nvPr/>
          </p:nvSpPr>
          <p:spPr>
            <a:xfrm>
              <a:off x="703291" y="608356"/>
              <a:ext cx="4669716"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nl-</a:t>
              </a:r>
              <a:r>
                <a:rPr lang="nl-NL" sz="2200" kern="1200" err="1"/>
                <a:t>core</a:t>
              </a:r>
              <a:r>
                <a:rPr lang="nl-NL" sz="2200" kern="1200"/>
                <a:t> (</a:t>
              </a:r>
              <a:r>
                <a:rPr lang="nl-NL" sz="2200" kern="1200" err="1"/>
                <a:t>ZIBs</a:t>
              </a:r>
              <a:r>
                <a:rPr lang="nl-NL" sz="2200" kern="1200"/>
                <a:t>)</a:t>
              </a:r>
            </a:p>
          </p:txBody>
        </p:sp>
      </p:grpSp>
      <p:grpSp>
        <p:nvGrpSpPr>
          <p:cNvPr id="51" name="!!FHIRR4">
            <a:extLst>
              <a:ext uri="{FF2B5EF4-FFF2-40B4-BE49-F238E27FC236}">
                <a16:creationId xmlns:a16="http://schemas.microsoft.com/office/drawing/2014/main" id="{E8A55D29-C143-4A8F-9F93-2F4F31A5E0B0}"/>
              </a:ext>
            </a:extLst>
          </p:cNvPr>
          <p:cNvGrpSpPr/>
          <p:nvPr/>
        </p:nvGrpSpPr>
        <p:grpSpPr>
          <a:xfrm>
            <a:off x="4562358" y="2515015"/>
            <a:ext cx="6064452" cy="493349"/>
            <a:chOff x="5923" y="1187111"/>
            <a:chExt cx="6064452" cy="493349"/>
          </a:xfrm>
        </p:grpSpPr>
        <p:sp>
          <p:nvSpPr>
            <p:cNvPr id="52" name="Rechthoek: afgeronde hoeken 51">
              <a:extLst>
                <a:ext uri="{FF2B5EF4-FFF2-40B4-BE49-F238E27FC236}">
                  <a16:creationId xmlns:a16="http://schemas.microsoft.com/office/drawing/2014/main" id="{800AE3F6-AF19-4492-B88B-6C8FE9309099}"/>
                </a:ext>
              </a:extLst>
            </p:cNvPr>
            <p:cNvSpPr/>
            <p:nvPr/>
          </p:nvSpPr>
          <p:spPr>
            <a:xfrm>
              <a:off x="5923" y="1187111"/>
              <a:ext cx="6064452" cy="493349"/>
            </a:xfrm>
            <a:prstGeom prst="roundRect">
              <a:avLst>
                <a:gd name="adj" fmla="val 10000"/>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lt1"/>
            </a:fontRef>
          </p:style>
        </p:sp>
        <p:sp>
          <p:nvSpPr>
            <p:cNvPr id="53" name="Rechthoek: afgeronde hoeken 4">
              <a:extLst>
                <a:ext uri="{FF2B5EF4-FFF2-40B4-BE49-F238E27FC236}">
                  <a16:creationId xmlns:a16="http://schemas.microsoft.com/office/drawing/2014/main" id="{398252F7-7337-487D-91C2-54E73908B755}"/>
                </a:ext>
              </a:extLst>
            </p:cNvPr>
            <p:cNvSpPr txBox="1"/>
            <p:nvPr/>
          </p:nvSpPr>
          <p:spPr>
            <a:xfrm>
              <a:off x="20373" y="1201561"/>
              <a:ext cx="6035552"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FHIR R 4</a:t>
              </a:r>
            </a:p>
          </p:txBody>
        </p:sp>
      </p:grpSp>
    </p:spTree>
    <p:extLst>
      <p:ext uri="{BB962C8B-B14F-4D97-AF65-F5344CB8AC3E}">
        <p14:creationId xmlns:p14="http://schemas.microsoft.com/office/powerpoint/2010/main" val="1529698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9B2530FD-C05E-4274-B1BF-F4757A6A00F8}"/>
              </a:ext>
            </a:extLst>
          </p:cNvPr>
          <p:cNvSpPr>
            <a:spLocks noGrp="1"/>
          </p:cNvSpPr>
          <p:nvPr>
            <p:ph type="sldNum" sz="quarter" idx="12"/>
          </p:nvPr>
        </p:nvSpPr>
        <p:spPr/>
        <p:txBody>
          <a:bodyPr/>
          <a:lstStyle/>
          <a:p>
            <a:fld id="{2B7321B6-F390-44B6-8078-A18221B29AEA}" type="slidenum">
              <a:rPr lang="nl-NL" smtClean="0"/>
              <a:pPr/>
              <a:t>25</a:t>
            </a:fld>
            <a:endParaRPr lang="nl-NL"/>
          </a:p>
        </p:txBody>
      </p:sp>
      <p:sp>
        <p:nvSpPr>
          <p:cNvPr id="4" name="Tijdelijke aanduiding voor tekst 3">
            <a:extLst>
              <a:ext uri="{FF2B5EF4-FFF2-40B4-BE49-F238E27FC236}">
                <a16:creationId xmlns:a16="http://schemas.microsoft.com/office/drawing/2014/main" id="{178C7407-00D3-4BF3-B8AE-6F3D2E4D77E9}"/>
              </a:ext>
            </a:extLst>
          </p:cNvPr>
          <p:cNvSpPr>
            <a:spLocks noGrp="1"/>
          </p:cNvSpPr>
          <p:nvPr>
            <p:ph type="body" sz="quarter" idx="14"/>
          </p:nvPr>
        </p:nvSpPr>
        <p:spPr>
          <a:xfrm>
            <a:off x="4320000" y="594341"/>
            <a:ext cx="6549168" cy="615553"/>
          </a:xfrm>
        </p:spPr>
        <p:txBody>
          <a:bodyPr/>
          <a:lstStyle/>
          <a:p>
            <a:r>
              <a:rPr lang="nl-NL"/>
              <a:t>Eén gestandaardiseerde taal op basis van FHIR R4</a:t>
            </a:r>
          </a:p>
        </p:txBody>
      </p:sp>
      <p:sp>
        <p:nvSpPr>
          <p:cNvPr id="5" name="Titel 4">
            <a:extLst>
              <a:ext uri="{FF2B5EF4-FFF2-40B4-BE49-F238E27FC236}">
                <a16:creationId xmlns:a16="http://schemas.microsoft.com/office/drawing/2014/main" id="{BC634B1E-1AAD-458F-91BA-76F3B1B99C1C}"/>
              </a:ext>
            </a:extLst>
          </p:cNvPr>
          <p:cNvSpPr>
            <a:spLocks noGrp="1"/>
          </p:cNvSpPr>
          <p:nvPr>
            <p:ph type="title"/>
          </p:nvPr>
        </p:nvSpPr>
        <p:spPr>
          <a:xfrm>
            <a:off x="575220" y="475875"/>
            <a:ext cx="3044280" cy="428002"/>
          </a:xfrm>
        </p:spPr>
        <p:txBody>
          <a:bodyPr/>
          <a:lstStyle/>
          <a:p>
            <a:r>
              <a:rPr lang="nl-NL" sz="2800"/>
              <a:t>Eén (Koppel)taal</a:t>
            </a:r>
          </a:p>
        </p:txBody>
      </p:sp>
      <p:grpSp>
        <p:nvGrpSpPr>
          <p:cNvPr id="58" name="Groep 57">
            <a:extLst>
              <a:ext uri="{FF2B5EF4-FFF2-40B4-BE49-F238E27FC236}">
                <a16:creationId xmlns:a16="http://schemas.microsoft.com/office/drawing/2014/main" id="{A40E0BAB-1A1E-4BF7-8AEE-B7253D95752D}"/>
              </a:ext>
            </a:extLst>
          </p:cNvPr>
          <p:cNvGrpSpPr/>
          <p:nvPr/>
        </p:nvGrpSpPr>
        <p:grpSpPr>
          <a:xfrm>
            <a:off x="171976" y="1636102"/>
            <a:ext cx="2100278" cy="1979861"/>
            <a:chOff x="421823" y="1945871"/>
            <a:chExt cx="2100278" cy="1979861"/>
          </a:xfrm>
        </p:grpSpPr>
        <p:sp>
          <p:nvSpPr>
            <p:cNvPr id="14" name="Rechthoek 13">
              <a:extLst>
                <a:ext uri="{FF2B5EF4-FFF2-40B4-BE49-F238E27FC236}">
                  <a16:creationId xmlns:a16="http://schemas.microsoft.com/office/drawing/2014/main" id="{A98D362D-55A9-428D-BF11-606E193E65C8}"/>
                </a:ext>
              </a:extLst>
            </p:cNvPr>
            <p:cNvSpPr/>
            <p:nvPr/>
          </p:nvSpPr>
          <p:spPr>
            <a:xfrm>
              <a:off x="1603128" y="2435344"/>
              <a:ext cx="918973" cy="1490388"/>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Patiënt</a:t>
              </a:r>
            </a:p>
          </p:txBody>
        </p:sp>
        <p:sp>
          <p:nvSpPr>
            <p:cNvPr id="20" name="Rechthoek: afgeronde hoeken 19">
              <a:extLst>
                <a:ext uri="{FF2B5EF4-FFF2-40B4-BE49-F238E27FC236}">
                  <a16:creationId xmlns:a16="http://schemas.microsoft.com/office/drawing/2014/main" id="{3EE529A2-1C56-45BA-AEDF-6313506BF7D6}"/>
                </a:ext>
              </a:extLst>
            </p:cNvPr>
            <p:cNvSpPr/>
            <p:nvPr/>
          </p:nvSpPr>
          <p:spPr>
            <a:xfrm>
              <a:off x="421823" y="1945871"/>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FHIR R 4 Resource</a:t>
              </a:r>
            </a:p>
          </p:txBody>
        </p:sp>
        <p:cxnSp>
          <p:nvCxnSpPr>
            <p:cNvPr id="24" name="Verbindingslijn: gekromd 23">
              <a:extLst>
                <a:ext uri="{FF2B5EF4-FFF2-40B4-BE49-F238E27FC236}">
                  <a16:creationId xmlns:a16="http://schemas.microsoft.com/office/drawing/2014/main" id="{8A8CBAA8-C0CE-4B26-888F-1979818BF7EA}"/>
                </a:ext>
              </a:extLst>
            </p:cNvPr>
            <p:cNvCxnSpPr>
              <a:cxnSpLocks/>
              <a:stCxn id="20" idx="2"/>
            </p:cNvCxnSpPr>
            <p:nvPr/>
          </p:nvCxnSpPr>
          <p:spPr>
            <a:xfrm rot="16200000" flipH="1">
              <a:off x="1097904" y="2059222"/>
              <a:ext cx="380833" cy="629618"/>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7" name="Groep 56">
            <a:extLst>
              <a:ext uri="{FF2B5EF4-FFF2-40B4-BE49-F238E27FC236}">
                <a16:creationId xmlns:a16="http://schemas.microsoft.com/office/drawing/2014/main" id="{3DE198E9-34F6-45D3-B7E1-8C80930AE89F}"/>
              </a:ext>
            </a:extLst>
          </p:cNvPr>
          <p:cNvGrpSpPr/>
          <p:nvPr/>
        </p:nvGrpSpPr>
        <p:grpSpPr>
          <a:xfrm>
            <a:off x="1273214" y="1870723"/>
            <a:ext cx="2579689" cy="1588654"/>
            <a:chOff x="1525199" y="2183615"/>
            <a:chExt cx="2579689" cy="1588654"/>
          </a:xfrm>
        </p:grpSpPr>
        <p:sp>
          <p:nvSpPr>
            <p:cNvPr id="21" name="Rechthoek: afgeronde hoeken 20">
              <a:extLst>
                <a:ext uri="{FF2B5EF4-FFF2-40B4-BE49-F238E27FC236}">
                  <a16:creationId xmlns:a16="http://schemas.microsoft.com/office/drawing/2014/main" id="{CD9512BB-F353-45FD-A46D-5722A7CD4A09}"/>
                </a:ext>
              </a:extLst>
            </p:cNvPr>
            <p:cNvSpPr/>
            <p:nvPr/>
          </p:nvSpPr>
          <p:spPr>
            <a:xfrm>
              <a:off x="3001512" y="2183615"/>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FHIR R 4 attribuut</a:t>
              </a:r>
            </a:p>
          </p:txBody>
        </p:sp>
        <p:sp>
          <p:nvSpPr>
            <p:cNvPr id="15" name="Rechthoek 14">
              <a:extLst>
                <a:ext uri="{FF2B5EF4-FFF2-40B4-BE49-F238E27FC236}">
                  <a16:creationId xmlns:a16="http://schemas.microsoft.com/office/drawing/2014/main" id="{BA6EF3D5-55FD-459D-BEE7-23D6E83FB7CD}"/>
                </a:ext>
              </a:extLst>
            </p:cNvPr>
            <p:cNvSpPr/>
            <p:nvPr/>
          </p:nvSpPr>
          <p:spPr>
            <a:xfrm>
              <a:off x="1525199" y="2660872"/>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16" name="Rechthoek 15">
              <a:extLst>
                <a:ext uri="{FF2B5EF4-FFF2-40B4-BE49-F238E27FC236}">
                  <a16:creationId xmlns:a16="http://schemas.microsoft.com/office/drawing/2014/main" id="{2ECC4D77-5636-47E7-A3C8-07DB395B3CF7}"/>
                </a:ext>
              </a:extLst>
            </p:cNvPr>
            <p:cNvSpPr/>
            <p:nvPr/>
          </p:nvSpPr>
          <p:spPr>
            <a:xfrm>
              <a:off x="1525199" y="288508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17" name="Rechthoek 16">
              <a:extLst>
                <a:ext uri="{FF2B5EF4-FFF2-40B4-BE49-F238E27FC236}">
                  <a16:creationId xmlns:a16="http://schemas.microsoft.com/office/drawing/2014/main" id="{C1996EA0-6D16-4DE9-8A3A-8CFF6E2FF06D}"/>
                </a:ext>
              </a:extLst>
            </p:cNvPr>
            <p:cNvSpPr/>
            <p:nvPr/>
          </p:nvSpPr>
          <p:spPr>
            <a:xfrm>
              <a:off x="1525199" y="311936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18" name="Rechthoek 17">
              <a:extLst>
                <a:ext uri="{FF2B5EF4-FFF2-40B4-BE49-F238E27FC236}">
                  <a16:creationId xmlns:a16="http://schemas.microsoft.com/office/drawing/2014/main" id="{76102ACE-A4B2-4E9D-A949-521773C8241F}"/>
                </a:ext>
              </a:extLst>
            </p:cNvPr>
            <p:cNvSpPr/>
            <p:nvPr/>
          </p:nvSpPr>
          <p:spPr>
            <a:xfrm>
              <a:off x="1525199" y="3353650"/>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19" name="Rechthoek 18">
              <a:extLst>
                <a:ext uri="{FF2B5EF4-FFF2-40B4-BE49-F238E27FC236}">
                  <a16:creationId xmlns:a16="http://schemas.microsoft.com/office/drawing/2014/main" id="{7EC24BA1-4617-494C-8E78-3B018FFC5490}"/>
                </a:ext>
              </a:extLst>
            </p:cNvPr>
            <p:cNvSpPr/>
            <p:nvPr/>
          </p:nvSpPr>
          <p:spPr>
            <a:xfrm>
              <a:off x="1525199" y="3582086"/>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Email adres</a:t>
              </a:r>
              <a:endParaRPr lang="nl-NL" sz="1000">
                <a:solidFill>
                  <a:schemeClr val="tx1">
                    <a:lumMod val="85000"/>
                    <a:lumOff val="15000"/>
                  </a:schemeClr>
                </a:solidFill>
              </a:endParaRPr>
            </a:p>
          </p:txBody>
        </p:sp>
        <p:cxnSp>
          <p:nvCxnSpPr>
            <p:cNvPr id="28" name="Verbindingslijn: gekromd 27">
              <a:extLst>
                <a:ext uri="{FF2B5EF4-FFF2-40B4-BE49-F238E27FC236}">
                  <a16:creationId xmlns:a16="http://schemas.microsoft.com/office/drawing/2014/main" id="{AE27F8A0-24F1-42A4-90F1-BBC859EFA255}"/>
                </a:ext>
              </a:extLst>
            </p:cNvPr>
            <p:cNvCxnSpPr>
              <a:cxnSpLocks/>
              <a:stCxn id="21" idx="2"/>
              <a:endCxn id="15" idx="3"/>
            </p:cNvCxnSpPr>
            <p:nvPr/>
          </p:nvCxnSpPr>
          <p:spPr>
            <a:xfrm rot="5400000">
              <a:off x="2898381" y="2101144"/>
              <a:ext cx="334605"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1" name="Verbindingslijn: gekromd 30">
              <a:extLst>
                <a:ext uri="{FF2B5EF4-FFF2-40B4-BE49-F238E27FC236}">
                  <a16:creationId xmlns:a16="http://schemas.microsoft.com/office/drawing/2014/main" id="{4358EDDC-3994-4D8A-9B12-92AAE5782743}"/>
                </a:ext>
              </a:extLst>
            </p:cNvPr>
            <p:cNvCxnSpPr>
              <a:cxnSpLocks/>
              <a:stCxn id="21" idx="2"/>
              <a:endCxn id="16" idx="3"/>
            </p:cNvCxnSpPr>
            <p:nvPr/>
          </p:nvCxnSpPr>
          <p:spPr>
            <a:xfrm rot="5400000">
              <a:off x="2786275" y="2213250"/>
              <a:ext cx="558816"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4" name="Verbindingslijn: gekromd 33">
              <a:extLst>
                <a:ext uri="{FF2B5EF4-FFF2-40B4-BE49-F238E27FC236}">
                  <a16:creationId xmlns:a16="http://schemas.microsoft.com/office/drawing/2014/main" id="{C2F0218D-D123-420B-AE12-10B2F3211053}"/>
                </a:ext>
              </a:extLst>
            </p:cNvPr>
            <p:cNvCxnSpPr>
              <a:cxnSpLocks/>
              <a:stCxn id="21" idx="2"/>
              <a:endCxn id="17" idx="3"/>
            </p:cNvCxnSpPr>
            <p:nvPr/>
          </p:nvCxnSpPr>
          <p:spPr>
            <a:xfrm rot="5400000">
              <a:off x="2669133" y="2330392"/>
              <a:ext cx="793100"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7" name="Verbindingslijn: gekromd 36">
              <a:extLst>
                <a:ext uri="{FF2B5EF4-FFF2-40B4-BE49-F238E27FC236}">
                  <a16:creationId xmlns:a16="http://schemas.microsoft.com/office/drawing/2014/main" id="{4EA78923-432D-4991-B5B3-2C7E1C327BB0}"/>
                </a:ext>
              </a:extLst>
            </p:cNvPr>
            <p:cNvCxnSpPr>
              <a:cxnSpLocks/>
              <a:stCxn id="21" idx="2"/>
              <a:endCxn id="18" idx="3"/>
            </p:cNvCxnSpPr>
            <p:nvPr/>
          </p:nvCxnSpPr>
          <p:spPr>
            <a:xfrm rot="5400000">
              <a:off x="2551992" y="2447533"/>
              <a:ext cx="1027383"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40" name="Verbindingslijn: gekromd 39">
              <a:extLst>
                <a:ext uri="{FF2B5EF4-FFF2-40B4-BE49-F238E27FC236}">
                  <a16:creationId xmlns:a16="http://schemas.microsoft.com/office/drawing/2014/main" id="{8A5630AD-1BFB-477C-96AC-5B4F1F06EEC5}"/>
                </a:ext>
              </a:extLst>
            </p:cNvPr>
            <p:cNvCxnSpPr>
              <a:cxnSpLocks/>
              <a:stCxn id="21" idx="2"/>
              <a:endCxn id="19" idx="3"/>
            </p:cNvCxnSpPr>
            <p:nvPr/>
          </p:nvCxnSpPr>
          <p:spPr>
            <a:xfrm rot="5400000">
              <a:off x="2437774" y="2561751"/>
              <a:ext cx="1255819"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9" name="Groep 58">
            <a:extLst>
              <a:ext uri="{FF2B5EF4-FFF2-40B4-BE49-F238E27FC236}">
                <a16:creationId xmlns:a16="http://schemas.microsoft.com/office/drawing/2014/main" id="{137B6487-276C-4EC3-9FD6-BB6C2E478680}"/>
              </a:ext>
            </a:extLst>
          </p:cNvPr>
          <p:cNvGrpSpPr/>
          <p:nvPr/>
        </p:nvGrpSpPr>
        <p:grpSpPr>
          <a:xfrm>
            <a:off x="115714" y="3130301"/>
            <a:ext cx="1180124" cy="688631"/>
            <a:chOff x="-4188551" y="4041039"/>
            <a:chExt cx="1180124" cy="688631"/>
          </a:xfrm>
        </p:grpSpPr>
        <p:sp>
          <p:nvSpPr>
            <p:cNvPr id="22" name="Rechthoek: afgeronde hoeken 21">
              <a:extLst>
                <a:ext uri="{FF2B5EF4-FFF2-40B4-BE49-F238E27FC236}">
                  <a16:creationId xmlns:a16="http://schemas.microsoft.com/office/drawing/2014/main" id="{0AFEEB90-97D5-47CA-865B-D13CA7421809}"/>
                </a:ext>
              </a:extLst>
            </p:cNvPr>
            <p:cNvSpPr/>
            <p:nvPr/>
          </p:nvSpPr>
          <p:spPr>
            <a:xfrm>
              <a:off x="-4188551" y="4437896"/>
              <a:ext cx="1180124" cy="29177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NL </a:t>
              </a:r>
              <a:r>
                <a:rPr lang="nl-NL" sz="800" err="1">
                  <a:solidFill>
                    <a:schemeClr val="accent1"/>
                  </a:solidFill>
                </a:rPr>
                <a:t>core</a:t>
              </a:r>
              <a:r>
                <a:rPr lang="nl-NL" sz="800">
                  <a:solidFill>
                    <a:schemeClr val="accent1"/>
                  </a:solidFill>
                </a:rPr>
                <a:t> uitbreiding binnen een attribuut</a:t>
              </a:r>
            </a:p>
          </p:txBody>
        </p:sp>
        <p:cxnSp>
          <p:nvCxnSpPr>
            <p:cNvPr id="44" name="Verbindingslijn: gekromd 43">
              <a:extLst>
                <a:ext uri="{FF2B5EF4-FFF2-40B4-BE49-F238E27FC236}">
                  <a16:creationId xmlns:a16="http://schemas.microsoft.com/office/drawing/2014/main" id="{88FDE48F-35BE-484F-A2B3-2F05D9363D6A}"/>
                </a:ext>
              </a:extLst>
            </p:cNvPr>
            <p:cNvCxnSpPr>
              <a:cxnSpLocks/>
              <a:stCxn id="22" idx="0"/>
            </p:cNvCxnSpPr>
            <p:nvPr/>
          </p:nvCxnSpPr>
          <p:spPr>
            <a:xfrm rot="5400000" flipH="1" flipV="1">
              <a:off x="-3512784" y="3955333"/>
              <a:ext cx="396858" cy="568269"/>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6" name="Groep 55">
            <a:extLst>
              <a:ext uri="{FF2B5EF4-FFF2-40B4-BE49-F238E27FC236}">
                <a16:creationId xmlns:a16="http://schemas.microsoft.com/office/drawing/2014/main" id="{702B722B-7CAC-421E-9A9C-5C380B712B60}"/>
              </a:ext>
            </a:extLst>
          </p:cNvPr>
          <p:cNvGrpSpPr/>
          <p:nvPr/>
        </p:nvGrpSpPr>
        <p:grpSpPr>
          <a:xfrm>
            <a:off x="1588430" y="1049338"/>
            <a:ext cx="1605754" cy="1076236"/>
            <a:chOff x="-2279553" y="1764686"/>
            <a:chExt cx="1605754" cy="1076236"/>
          </a:xfrm>
        </p:grpSpPr>
        <p:sp>
          <p:nvSpPr>
            <p:cNvPr id="47" name="Rechthoek: afgeronde hoeken 46">
              <a:extLst>
                <a:ext uri="{FF2B5EF4-FFF2-40B4-BE49-F238E27FC236}">
                  <a16:creationId xmlns:a16="http://schemas.microsoft.com/office/drawing/2014/main" id="{EE18BAA4-AAC8-4CA9-A0CD-976D453E4EDE}"/>
                </a:ext>
              </a:extLst>
            </p:cNvPr>
            <p:cNvSpPr/>
            <p:nvPr/>
          </p:nvSpPr>
          <p:spPr>
            <a:xfrm>
              <a:off x="-1777175" y="1764686"/>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Een Koppeltaal 2.0 selectie</a:t>
              </a:r>
            </a:p>
          </p:txBody>
        </p:sp>
        <p:cxnSp>
          <p:nvCxnSpPr>
            <p:cNvPr id="54" name="Verbindingslijn: gekromd 53">
              <a:extLst>
                <a:ext uri="{FF2B5EF4-FFF2-40B4-BE49-F238E27FC236}">
                  <a16:creationId xmlns:a16="http://schemas.microsoft.com/office/drawing/2014/main" id="{B2A9801C-C134-4EAF-ABE3-DFC74EE90858}"/>
                </a:ext>
              </a:extLst>
            </p:cNvPr>
            <p:cNvCxnSpPr>
              <a:cxnSpLocks/>
              <a:stCxn id="47" idx="1"/>
            </p:cNvCxnSpPr>
            <p:nvPr/>
          </p:nvCxnSpPr>
          <p:spPr>
            <a:xfrm rot="10800000" flipV="1">
              <a:off x="-2279553" y="1883557"/>
              <a:ext cx="502378" cy="95736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64" name="Groep 63">
            <a:extLst>
              <a:ext uri="{FF2B5EF4-FFF2-40B4-BE49-F238E27FC236}">
                <a16:creationId xmlns:a16="http://schemas.microsoft.com/office/drawing/2014/main" id="{9AFC84AE-ACDF-49ED-B05D-8E4686799234}"/>
              </a:ext>
            </a:extLst>
          </p:cNvPr>
          <p:cNvGrpSpPr/>
          <p:nvPr/>
        </p:nvGrpSpPr>
        <p:grpSpPr>
          <a:xfrm>
            <a:off x="989910" y="3627060"/>
            <a:ext cx="2517687" cy="1810887"/>
            <a:chOff x="-2804825" y="3706727"/>
            <a:chExt cx="2517687" cy="1810887"/>
          </a:xfrm>
        </p:grpSpPr>
        <p:grpSp>
          <p:nvGrpSpPr>
            <p:cNvPr id="30" name="Groep 29">
              <a:extLst>
                <a:ext uri="{FF2B5EF4-FFF2-40B4-BE49-F238E27FC236}">
                  <a16:creationId xmlns:a16="http://schemas.microsoft.com/office/drawing/2014/main" id="{9227F654-02A6-42E3-A441-B417B342114B}"/>
                </a:ext>
              </a:extLst>
            </p:cNvPr>
            <p:cNvGrpSpPr/>
            <p:nvPr/>
          </p:nvGrpSpPr>
          <p:grpSpPr>
            <a:xfrm>
              <a:off x="-1340104" y="4027226"/>
              <a:ext cx="1052966" cy="1490388"/>
              <a:chOff x="4767162" y="1338816"/>
              <a:chExt cx="1052966" cy="1433673"/>
            </a:xfrm>
            <a:effectLst>
              <a:outerShdw blurRad="50800" dist="38100" dir="2700000" algn="tl" rotWithShape="0">
                <a:prstClr val="black">
                  <a:alpha val="40000"/>
                </a:prstClr>
              </a:outerShdw>
            </a:effectLst>
          </p:grpSpPr>
          <p:sp>
            <p:nvSpPr>
              <p:cNvPr id="32" name="Rechthoek 31">
                <a:extLst>
                  <a:ext uri="{FF2B5EF4-FFF2-40B4-BE49-F238E27FC236}">
                    <a16:creationId xmlns:a16="http://schemas.microsoft.com/office/drawing/2014/main" id="{D7F87FAA-0694-4246-A1BD-C1EC12B5A9E0}"/>
                  </a:ext>
                </a:extLst>
              </p:cNvPr>
              <p:cNvSpPr/>
              <p:nvPr/>
            </p:nvSpPr>
            <p:spPr>
              <a:xfrm>
                <a:off x="4849354" y="1338816"/>
                <a:ext cx="918973" cy="1433673"/>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a:t>
                </a:r>
              </a:p>
            </p:txBody>
          </p:sp>
          <p:sp>
            <p:nvSpPr>
              <p:cNvPr id="33" name="Rechthoek 32">
                <a:extLst>
                  <a:ext uri="{FF2B5EF4-FFF2-40B4-BE49-F238E27FC236}">
                    <a16:creationId xmlns:a16="http://schemas.microsoft.com/office/drawing/2014/main" id="{39A3E269-B832-4B20-A775-84A346895085}"/>
                  </a:ext>
                </a:extLst>
              </p:cNvPr>
              <p:cNvSpPr/>
              <p:nvPr/>
            </p:nvSpPr>
            <p:spPr>
              <a:xfrm>
                <a:off x="4767162" y="1584029"/>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5" name="Rechthoek 34">
                <a:extLst>
                  <a:ext uri="{FF2B5EF4-FFF2-40B4-BE49-F238E27FC236}">
                    <a16:creationId xmlns:a16="http://schemas.microsoft.com/office/drawing/2014/main" id="{4D1E6534-9A04-43B1-B24C-8F92EB2A660B}"/>
                  </a:ext>
                </a:extLst>
              </p:cNvPr>
              <p:cNvSpPr/>
              <p:nvPr/>
            </p:nvSpPr>
            <p:spPr>
              <a:xfrm>
                <a:off x="4767162" y="1799708"/>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6" name="Rechthoek 35">
                <a:extLst>
                  <a:ext uri="{FF2B5EF4-FFF2-40B4-BE49-F238E27FC236}">
                    <a16:creationId xmlns:a16="http://schemas.microsoft.com/office/drawing/2014/main" id="{C8559C0C-6BE4-468D-9043-A55035D0B492}"/>
                  </a:ext>
                </a:extLst>
              </p:cNvPr>
              <p:cNvSpPr/>
              <p:nvPr/>
            </p:nvSpPr>
            <p:spPr>
              <a:xfrm>
                <a:off x="4767162" y="2025076"/>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8" name="Rechthoek 37">
                <a:extLst>
                  <a:ext uri="{FF2B5EF4-FFF2-40B4-BE49-F238E27FC236}">
                    <a16:creationId xmlns:a16="http://schemas.microsoft.com/office/drawing/2014/main" id="{D6B89420-6ED6-4629-8521-B29B76EFB61A}"/>
                  </a:ext>
                </a:extLst>
              </p:cNvPr>
              <p:cNvSpPr/>
              <p:nvPr/>
            </p:nvSpPr>
            <p:spPr>
              <a:xfrm>
                <a:off x="4767162" y="2250444"/>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9" name="Rechthoek 38">
                <a:extLst>
                  <a:ext uri="{FF2B5EF4-FFF2-40B4-BE49-F238E27FC236}">
                    <a16:creationId xmlns:a16="http://schemas.microsoft.com/office/drawing/2014/main" id="{71B197DE-AFEA-4BBD-92F6-A2752540CE0E}"/>
                  </a:ext>
                </a:extLst>
              </p:cNvPr>
              <p:cNvSpPr/>
              <p:nvPr/>
            </p:nvSpPr>
            <p:spPr>
              <a:xfrm>
                <a:off x="4767162" y="2470187"/>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grpSp>
        <p:cxnSp>
          <p:nvCxnSpPr>
            <p:cNvPr id="41" name="Verbindingslijn: gekromd 40">
              <a:extLst>
                <a:ext uri="{FF2B5EF4-FFF2-40B4-BE49-F238E27FC236}">
                  <a16:creationId xmlns:a16="http://schemas.microsoft.com/office/drawing/2014/main" id="{C3A93111-C445-4C19-9720-CC43910D8EFB}"/>
                </a:ext>
              </a:extLst>
            </p:cNvPr>
            <p:cNvCxnSpPr>
              <a:cxnSpLocks/>
            </p:cNvCxnSpPr>
            <p:nvPr/>
          </p:nvCxnSpPr>
          <p:spPr>
            <a:xfrm rot="16200000" flipH="1">
              <a:off x="-1809153" y="3616796"/>
              <a:ext cx="462492" cy="642354"/>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sp>
          <p:nvSpPr>
            <p:cNvPr id="42" name="Rechthoek: afgeronde hoeken 41">
              <a:extLst>
                <a:ext uri="{FF2B5EF4-FFF2-40B4-BE49-F238E27FC236}">
                  <a16:creationId xmlns:a16="http://schemas.microsoft.com/office/drawing/2014/main" id="{2472DF52-3C88-488E-A9F7-CBAA5CA3AFD2}"/>
                </a:ext>
              </a:extLst>
            </p:cNvPr>
            <p:cNvSpPr/>
            <p:nvPr/>
          </p:nvSpPr>
          <p:spPr>
            <a:xfrm>
              <a:off x="-2804825" y="4136252"/>
              <a:ext cx="1180124" cy="29177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Relatie met andere resource(s)</a:t>
              </a:r>
            </a:p>
          </p:txBody>
        </p:sp>
      </p:grpSp>
      <p:sp>
        <p:nvSpPr>
          <p:cNvPr id="12" name="!!KTprofcomment">
            <a:extLst>
              <a:ext uri="{FF2B5EF4-FFF2-40B4-BE49-F238E27FC236}">
                <a16:creationId xmlns:a16="http://schemas.microsoft.com/office/drawing/2014/main" id="{656C6183-36D2-47D3-B749-2B3EAE3AFB85}"/>
              </a:ext>
            </a:extLst>
          </p:cNvPr>
          <p:cNvSpPr/>
          <p:nvPr/>
        </p:nvSpPr>
        <p:spPr>
          <a:xfrm>
            <a:off x="4576808" y="3254077"/>
            <a:ext cx="6154592" cy="2828544"/>
          </a:xfrm>
          <a:prstGeom prst="rect">
            <a:avLst/>
          </a:prstGeom>
          <a:noFill/>
          <a:ln>
            <a:solidFill>
              <a:srgbClr val="51398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200">
                <a:solidFill>
                  <a:schemeClr val="accent1"/>
                </a:solidFill>
              </a:rPr>
              <a:t>Kenmerken Koppeltaal 2.0 profiel</a:t>
            </a:r>
          </a:p>
          <a:p>
            <a:pPr algn="ctr"/>
            <a:endParaRPr lang="nl-NL" sz="1200">
              <a:solidFill>
                <a:schemeClr val="accent1"/>
              </a:solidFill>
            </a:endParaRPr>
          </a:p>
          <a:p>
            <a:pPr algn="ctr"/>
            <a:r>
              <a:rPr lang="nl-NL" sz="1200">
                <a:solidFill>
                  <a:schemeClr val="accent1"/>
                </a:solidFill>
              </a:rPr>
              <a:t>Hoe stellen we het profiel samen.</a:t>
            </a:r>
          </a:p>
          <a:p>
            <a:pPr algn="ctr"/>
            <a:endParaRPr lang="nl-NL" sz="1200">
              <a:solidFill>
                <a:schemeClr val="accent1"/>
              </a:solidFill>
            </a:endParaRPr>
          </a:p>
          <a:p>
            <a:pPr marL="228600" indent="-228600">
              <a:buAutoNum type="arabicPeriod"/>
            </a:pPr>
            <a:r>
              <a:rPr lang="nl-NL" sz="1200">
                <a:solidFill>
                  <a:schemeClr val="accent1"/>
                </a:solidFill>
              </a:rPr>
              <a:t>We selecteren de resources die we nodig hebben. Bijvoorbeeld patiënt</a:t>
            </a:r>
          </a:p>
          <a:p>
            <a:pPr marL="228600" indent="-228600">
              <a:buAutoNum type="arabicPeriod"/>
            </a:pPr>
            <a:r>
              <a:rPr lang="nl-NL" sz="1200">
                <a:solidFill>
                  <a:schemeClr val="accent1"/>
                </a:solidFill>
              </a:rPr>
              <a:t>Deze resources bevatten een aantal attributen</a:t>
            </a:r>
          </a:p>
          <a:p>
            <a:pPr marL="228600" indent="-228600">
              <a:buAutoNum type="arabicPeriod"/>
            </a:pPr>
            <a:r>
              <a:rPr lang="nl-NL" sz="1200">
                <a:solidFill>
                  <a:schemeClr val="accent1"/>
                </a:solidFill>
              </a:rPr>
              <a:t>Waarin de nl-</a:t>
            </a:r>
            <a:r>
              <a:rPr lang="nl-NL" sz="1200" err="1">
                <a:solidFill>
                  <a:schemeClr val="accent1"/>
                </a:solidFill>
              </a:rPr>
              <a:t>core</a:t>
            </a:r>
            <a:r>
              <a:rPr lang="nl-NL" sz="1200">
                <a:solidFill>
                  <a:schemeClr val="accent1"/>
                </a:solidFill>
              </a:rPr>
              <a:t> mogelijk al wat uitbreidingen heeft gedaan</a:t>
            </a:r>
          </a:p>
          <a:p>
            <a:pPr marL="228600" indent="-228600">
              <a:buAutoNum type="arabicPeriod"/>
            </a:pPr>
            <a:r>
              <a:rPr lang="nl-NL" sz="1200">
                <a:solidFill>
                  <a:schemeClr val="accent1"/>
                </a:solidFill>
              </a:rPr>
              <a:t>We leggen relaties tussen de resources</a:t>
            </a:r>
          </a:p>
          <a:p>
            <a:pPr marL="228600" indent="-228600">
              <a:buAutoNum type="arabicPeriod"/>
            </a:pPr>
            <a:r>
              <a:rPr lang="nl-NL" sz="1200">
                <a:solidFill>
                  <a:schemeClr val="accent1"/>
                </a:solidFill>
              </a:rPr>
              <a:t>Waardoor een Koppeltaal selectie ontstaat</a:t>
            </a:r>
          </a:p>
        </p:txBody>
      </p:sp>
      <p:grpSp>
        <p:nvGrpSpPr>
          <p:cNvPr id="43" name="!!KTprof">
            <a:extLst>
              <a:ext uri="{FF2B5EF4-FFF2-40B4-BE49-F238E27FC236}">
                <a16:creationId xmlns:a16="http://schemas.microsoft.com/office/drawing/2014/main" id="{78900793-41F8-4973-9197-21C9ABCBA93E}"/>
              </a:ext>
            </a:extLst>
          </p:cNvPr>
          <p:cNvGrpSpPr/>
          <p:nvPr/>
        </p:nvGrpSpPr>
        <p:grpSpPr>
          <a:xfrm>
            <a:off x="6104536" y="1403713"/>
            <a:ext cx="3175299" cy="493349"/>
            <a:chOff x="1450499" y="702"/>
            <a:chExt cx="3175299" cy="493349"/>
          </a:xfrm>
        </p:grpSpPr>
        <p:sp>
          <p:nvSpPr>
            <p:cNvPr id="45" name="Rechthoek: afgeronde hoeken 44">
              <a:extLst>
                <a:ext uri="{FF2B5EF4-FFF2-40B4-BE49-F238E27FC236}">
                  <a16:creationId xmlns:a16="http://schemas.microsoft.com/office/drawing/2014/main" id="{EE775D68-2ED7-4A22-B6A1-CD7437CB8590}"/>
                </a:ext>
              </a:extLst>
            </p:cNvPr>
            <p:cNvSpPr/>
            <p:nvPr/>
          </p:nvSpPr>
          <p:spPr>
            <a:xfrm>
              <a:off x="1450499" y="702"/>
              <a:ext cx="3175299" cy="493349"/>
            </a:xfrm>
            <a:prstGeom prst="roundRect">
              <a:avLst>
                <a:gd name="adj" fmla="val 10000"/>
              </a:avLst>
            </a:prstGeom>
          </p:spPr>
          <p:style>
            <a:lnRef idx="2">
              <a:schemeClr val="lt1">
                <a:hueOff val="0"/>
                <a:satOff val="0"/>
                <a:lumOff val="0"/>
                <a:alphaOff val="0"/>
              </a:schemeClr>
            </a:lnRef>
            <a:fillRef idx="1">
              <a:schemeClr val="accent1">
                <a:alpha val="80000"/>
                <a:hueOff val="0"/>
                <a:satOff val="0"/>
                <a:lumOff val="0"/>
                <a:alphaOff val="0"/>
              </a:schemeClr>
            </a:fillRef>
            <a:effectRef idx="0">
              <a:schemeClr val="accent1">
                <a:alpha val="80000"/>
                <a:hueOff val="0"/>
                <a:satOff val="0"/>
                <a:lumOff val="0"/>
                <a:alphaOff val="0"/>
              </a:schemeClr>
            </a:effectRef>
            <a:fontRef idx="minor">
              <a:schemeClr val="lt1"/>
            </a:fontRef>
          </p:style>
        </p:sp>
        <p:sp>
          <p:nvSpPr>
            <p:cNvPr id="46" name="Rechthoek: afgeronde hoeken 4">
              <a:extLst>
                <a:ext uri="{FF2B5EF4-FFF2-40B4-BE49-F238E27FC236}">
                  <a16:creationId xmlns:a16="http://schemas.microsoft.com/office/drawing/2014/main" id="{AFDA2B55-A2A0-4530-A376-000296144079}"/>
                </a:ext>
              </a:extLst>
            </p:cNvPr>
            <p:cNvSpPr txBox="1"/>
            <p:nvPr/>
          </p:nvSpPr>
          <p:spPr>
            <a:xfrm>
              <a:off x="1464949" y="15152"/>
              <a:ext cx="3146399"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Koppeltaal 2.0 Profiel</a:t>
              </a:r>
            </a:p>
          </p:txBody>
        </p:sp>
      </p:grpSp>
      <p:grpSp>
        <p:nvGrpSpPr>
          <p:cNvPr id="48" name="!!nlcore">
            <a:extLst>
              <a:ext uri="{FF2B5EF4-FFF2-40B4-BE49-F238E27FC236}">
                <a16:creationId xmlns:a16="http://schemas.microsoft.com/office/drawing/2014/main" id="{20626C63-9F78-47AC-A638-0DF93E7093C1}"/>
              </a:ext>
            </a:extLst>
          </p:cNvPr>
          <p:cNvGrpSpPr/>
          <p:nvPr/>
        </p:nvGrpSpPr>
        <p:grpSpPr>
          <a:xfrm>
            <a:off x="5294325" y="1958939"/>
            <a:ext cx="4698616" cy="493349"/>
            <a:chOff x="688841" y="593906"/>
            <a:chExt cx="4698616" cy="493349"/>
          </a:xfrm>
        </p:grpSpPr>
        <p:sp>
          <p:nvSpPr>
            <p:cNvPr id="49" name="Rechthoek: afgeronde hoeken 48">
              <a:extLst>
                <a:ext uri="{FF2B5EF4-FFF2-40B4-BE49-F238E27FC236}">
                  <a16:creationId xmlns:a16="http://schemas.microsoft.com/office/drawing/2014/main" id="{9C7D30F4-9E52-4CE0-A1DE-A4FAFFE3920F}"/>
                </a:ext>
              </a:extLst>
            </p:cNvPr>
            <p:cNvSpPr/>
            <p:nvPr/>
          </p:nvSpPr>
          <p:spPr>
            <a:xfrm>
              <a:off x="688841" y="593906"/>
              <a:ext cx="4698616" cy="493349"/>
            </a:xfrm>
            <a:prstGeom prst="roundRect">
              <a:avLst>
                <a:gd name="adj" fmla="val 10000"/>
              </a:avLst>
            </a:prstGeom>
          </p:spPr>
          <p:style>
            <a:lnRef idx="2">
              <a:schemeClr val="lt1">
                <a:hueOff val="0"/>
                <a:satOff val="0"/>
                <a:lumOff val="0"/>
                <a:alphaOff val="0"/>
              </a:schemeClr>
            </a:lnRef>
            <a:fillRef idx="1">
              <a:schemeClr val="accent1">
                <a:alpha val="70000"/>
                <a:hueOff val="0"/>
                <a:satOff val="0"/>
                <a:lumOff val="0"/>
                <a:alphaOff val="0"/>
              </a:schemeClr>
            </a:fillRef>
            <a:effectRef idx="0">
              <a:schemeClr val="accent1">
                <a:alpha val="70000"/>
                <a:hueOff val="0"/>
                <a:satOff val="0"/>
                <a:lumOff val="0"/>
                <a:alphaOff val="0"/>
              </a:schemeClr>
            </a:effectRef>
            <a:fontRef idx="minor">
              <a:schemeClr val="lt1"/>
            </a:fontRef>
          </p:style>
        </p:sp>
        <p:sp>
          <p:nvSpPr>
            <p:cNvPr id="50" name="Rechthoek: afgeronde hoeken 4">
              <a:extLst>
                <a:ext uri="{FF2B5EF4-FFF2-40B4-BE49-F238E27FC236}">
                  <a16:creationId xmlns:a16="http://schemas.microsoft.com/office/drawing/2014/main" id="{F0EC1152-5D01-4725-AFB9-C49CDC56ED71}"/>
                </a:ext>
              </a:extLst>
            </p:cNvPr>
            <p:cNvSpPr txBox="1"/>
            <p:nvPr/>
          </p:nvSpPr>
          <p:spPr>
            <a:xfrm>
              <a:off x="703291" y="608356"/>
              <a:ext cx="4669716"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nl-</a:t>
              </a:r>
              <a:r>
                <a:rPr lang="nl-NL" sz="2200" kern="1200" err="1"/>
                <a:t>core</a:t>
              </a:r>
              <a:r>
                <a:rPr lang="nl-NL" sz="2200" kern="1200"/>
                <a:t> (</a:t>
              </a:r>
              <a:r>
                <a:rPr lang="nl-NL" sz="2200" kern="1200" err="1"/>
                <a:t>ZIBs</a:t>
              </a:r>
              <a:r>
                <a:rPr lang="nl-NL" sz="2200" kern="1200"/>
                <a:t>)</a:t>
              </a:r>
            </a:p>
          </p:txBody>
        </p:sp>
      </p:grpSp>
      <p:grpSp>
        <p:nvGrpSpPr>
          <p:cNvPr id="51" name="!!FHIRR4">
            <a:extLst>
              <a:ext uri="{FF2B5EF4-FFF2-40B4-BE49-F238E27FC236}">
                <a16:creationId xmlns:a16="http://schemas.microsoft.com/office/drawing/2014/main" id="{E8A55D29-C143-4A8F-9F93-2F4F31A5E0B0}"/>
              </a:ext>
            </a:extLst>
          </p:cNvPr>
          <p:cNvGrpSpPr/>
          <p:nvPr/>
        </p:nvGrpSpPr>
        <p:grpSpPr>
          <a:xfrm>
            <a:off x="4562358" y="2515015"/>
            <a:ext cx="6064452" cy="493349"/>
            <a:chOff x="5923" y="1187111"/>
            <a:chExt cx="6064452" cy="493349"/>
          </a:xfrm>
        </p:grpSpPr>
        <p:sp>
          <p:nvSpPr>
            <p:cNvPr id="52" name="Rechthoek: afgeronde hoeken 51">
              <a:extLst>
                <a:ext uri="{FF2B5EF4-FFF2-40B4-BE49-F238E27FC236}">
                  <a16:creationId xmlns:a16="http://schemas.microsoft.com/office/drawing/2014/main" id="{800AE3F6-AF19-4492-B88B-6C8FE9309099}"/>
                </a:ext>
              </a:extLst>
            </p:cNvPr>
            <p:cNvSpPr/>
            <p:nvPr/>
          </p:nvSpPr>
          <p:spPr>
            <a:xfrm>
              <a:off x="5923" y="1187111"/>
              <a:ext cx="6064452" cy="493349"/>
            </a:xfrm>
            <a:prstGeom prst="roundRect">
              <a:avLst>
                <a:gd name="adj" fmla="val 10000"/>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lt1"/>
            </a:fontRef>
          </p:style>
        </p:sp>
        <p:sp>
          <p:nvSpPr>
            <p:cNvPr id="53" name="Rechthoek: afgeronde hoeken 4">
              <a:extLst>
                <a:ext uri="{FF2B5EF4-FFF2-40B4-BE49-F238E27FC236}">
                  <a16:creationId xmlns:a16="http://schemas.microsoft.com/office/drawing/2014/main" id="{398252F7-7337-487D-91C2-54E73908B755}"/>
                </a:ext>
              </a:extLst>
            </p:cNvPr>
            <p:cNvSpPr txBox="1"/>
            <p:nvPr/>
          </p:nvSpPr>
          <p:spPr>
            <a:xfrm>
              <a:off x="20373" y="1201561"/>
              <a:ext cx="6035552"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FHIR R 4</a:t>
              </a:r>
            </a:p>
          </p:txBody>
        </p:sp>
      </p:grpSp>
    </p:spTree>
    <p:extLst>
      <p:ext uri="{BB962C8B-B14F-4D97-AF65-F5344CB8AC3E}">
        <p14:creationId xmlns:p14="http://schemas.microsoft.com/office/powerpoint/2010/main" val="817925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9B2530FD-C05E-4274-B1BF-F4757A6A00F8}"/>
              </a:ext>
            </a:extLst>
          </p:cNvPr>
          <p:cNvSpPr>
            <a:spLocks noGrp="1"/>
          </p:cNvSpPr>
          <p:nvPr>
            <p:ph type="sldNum" sz="quarter" idx="12"/>
          </p:nvPr>
        </p:nvSpPr>
        <p:spPr/>
        <p:txBody>
          <a:bodyPr/>
          <a:lstStyle/>
          <a:p>
            <a:fld id="{2B7321B6-F390-44B6-8078-A18221B29AEA}" type="slidenum">
              <a:rPr lang="nl-NL" smtClean="0"/>
              <a:pPr/>
              <a:t>26</a:t>
            </a:fld>
            <a:endParaRPr lang="nl-NL"/>
          </a:p>
        </p:txBody>
      </p:sp>
      <p:sp>
        <p:nvSpPr>
          <p:cNvPr id="4" name="Tijdelijke aanduiding voor tekst 3">
            <a:extLst>
              <a:ext uri="{FF2B5EF4-FFF2-40B4-BE49-F238E27FC236}">
                <a16:creationId xmlns:a16="http://schemas.microsoft.com/office/drawing/2014/main" id="{178C7407-00D3-4BF3-B8AE-6F3D2E4D77E9}"/>
              </a:ext>
            </a:extLst>
          </p:cNvPr>
          <p:cNvSpPr>
            <a:spLocks noGrp="1"/>
          </p:cNvSpPr>
          <p:nvPr>
            <p:ph type="body" sz="quarter" idx="14"/>
          </p:nvPr>
        </p:nvSpPr>
        <p:spPr>
          <a:xfrm>
            <a:off x="4320000" y="594341"/>
            <a:ext cx="6549168" cy="615553"/>
          </a:xfrm>
        </p:spPr>
        <p:txBody>
          <a:bodyPr/>
          <a:lstStyle/>
          <a:p>
            <a:r>
              <a:rPr lang="nl-NL"/>
              <a:t>Eén gestandaardiseerde taal op basis van FHIR R4</a:t>
            </a:r>
          </a:p>
        </p:txBody>
      </p:sp>
      <p:sp>
        <p:nvSpPr>
          <p:cNvPr id="5" name="Titel 4">
            <a:extLst>
              <a:ext uri="{FF2B5EF4-FFF2-40B4-BE49-F238E27FC236}">
                <a16:creationId xmlns:a16="http://schemas.microsoft.com/office/drawing/2014/main" id="{BC634B1E-1AAD-458F-91BA-76F3B1B99C1C}"/>
              </a:ext>
            </a:extLst>
          </p:cNvPr>
          <p:cNvSpPr>
            <a:spLocks noGrp="1"/>
          </p:cNvSpPr>
          <p:nvPr>
            <p:ph type="title"/>
          </p:nvPr>
        </p:nvSpPr>
        <p:spPr>
          <a:xfrm>
            <a:off x="575220" y="475875"/>
            <a:ext cx="3044280" cy="428002"/>
          </a:xfrm>
        </p:spPr>
        <p:txBody>
          <a:bodyPr/>
          <a:lstStyle/>
          <a:p>
            <a:r>
              <a:rPr lang="nl-NL" sz="2800"/>
              <a:t>Eén (Koppel)taal</a:t>
            </a:r>
          </a:p>
        </p:txBody>
      </p:sp>
      <p:grpSp>
        <p:nvGrpSpPr>
          <p:cNvPr id="58" name="Groep 57">
            <a:extLst>
              <a:ext uri="{FF2B5EF4-FFF2-40B4-BE49-F238E27FC236}">
                <a16:creationId xmlns:a16="http://schemas.microsoft.com/office/drawing/2014/main" id="{A40E0BAB-1A1E-4BF7-8AEE-B7253D95752D}"/>
              </a:ext>
            </a:extLst>
          </p:cNvPr>
          <p:cNvGrpSpPr/>
          <p:nvPr/>
        </p:nvGrpSpPr>
        <p:grpSpPr>
          <a:xfrm>
            <a:off x="171976" y="1636102"/>
            <a:ext cx="2100278" cy="1979861"/>
            <a:chOff x="421823" y="1945871"/>
            <a:chExt cx="2100278" cy="1979861"/>
          </a:xfrm>
        </p:grpSpPr>
        <p:sp>
          <p:nvSpPr>
            <p:cNvPr id="14" name="Rechthoek 13">
              <a:extLst>
                <a:ext uri="{FF2B5EF4-FFF2-40B4-BE49-F238E27FC236}">
                  <a16:creationId xmlns:a16="http://schemas.microsoft.com/office/drawing/2014/main" id="{A98D362D-55A9-428D-BF11-606E193E65C8}"/>
                </a:ext>
              </a:extLst>
            </p:cNvPr>
            <p:cNvSpPr/>
            <p:nvPr/>
          </p:nvSpPr>
          <p:spPr>
            <a:xfrm>
              <a:off x="1603128" y="2435344"/>
              <a:ext cx="918973" cy="1490388"/>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Patiënt</a:t>
              </a:r>
            </a:p>
          </p:txBody>
        </p:sp>
        <p:sp>
          <p:nvSpPr>
            <p:cNvPr id="20" name="Rechthoek: afgeronde hoeken 19">
              <a:extLst>
                <a:ext uri="{FF2B5EF4-FFF2-40B4-BE49-F238E27FC236}">
                  <a16:creationId xmlns:a16="http://schemas.microsoft.com/office/drawing/2014/main" id="{3EE529A2-1C56-45BA-AEDF-6313506BF7D6}"/>
                </a:ext>
              </a:extLst>
            </p:cNvPr>
            <p:cNvSpPr/>
            <p:nvPr/>
          </p:nvSpPr>
          <p:spPr>
            <a:xfrm>
              <a:off x="421823" y="1945871"/>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FHIR R 4 Resource</a:t>
              </a:r>
            </a:p>
          </p:txBody>
        </p:sp>
        <p:cxnSp>
          <p:nvCxnSpPr>
            <p:cNvPr id="24" name="Verbindingslijn: gekromd 23">
              <a:extLst>
                <a:ext uri="{FF2B5EF4-FFF2-40B4-BE49-F238E27FC236}">
                  <a16:creationId xmlns:a16="http://schemas.microsoft.com/office/drawing/2014/main" id="{8A8CBAA8-C0CE-4B26-888F-1979818BF7EA}"/>
                </a:ext>
              </a:extLst>
            </p:cNvPr>
            <p:cNvCxnSpPr>
              <a:cxnSpLocks/>
              <a:stCxn id="20" idx="2"/>
            </p:cNvCxnSpPr>
            <p:nvPr/>
          </p:nvCxnSpPr>
          <p:spPr>
            <a:xfrm rot="16200000" flipH="1">
              <a:off x="1097904" y="2059222"/>
              <a:ext cx="380833" cy="629618"/>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7" name="Groep 56">
            <a:extLst>
              <a:ext uri="{FF2B5EF4-FFF2-40B4-BE49-F238E27FC236}">
                <a16:creationId xmlns:a16="http://schemas.microsoft.com/office/drawing/2014/main" id="{3DE198E9-34F6-45D3-B7E1-8C80930AE89F}"/>
              </a:ext>
            </a:extLst>
          </p:cNvPr>
          <p:cNvGrpSpPr/>
          <p:nvPr/>
        </p:nvGrpSpPr>
        <p:grpSpPr>
          <a:xfrm>
            <a:off x="1273214" y="1870723"/>
            <a:ext cx="2579689" cy="1588654"/>
            <a:chOff x="1525199" y="2183615"/>
            <a:chExt cx="2579689" cy="1588654"/>
          </a:xfrm>
        </p:grpSpPr>
        <p:sp>
          <p:nvSpPr>
            <p:cNvPr id="21" name="Rechthoek: afgeronde hoeken 20">
              <a:extLst>
                <a:ext uri="{FF2B5EF4-FFF2-40B4-BE49-F238E27FC236}">
                  <a16:creationId xmlns:a16="http://schemas.microsoft.com/office/drawing/2014/main" id="{CD9512BB-F353-45FD-A46D-5722A7CD4A09}"/>
                </a:ext>
              </a:extLst>
            </p:cNvPr>
            <p:cNvSpPr/>
            <p:nvPr/>
          </p:nvSpPr>
          <p:spPr>
            <a:xfrm>
              <a:off x="3001512" y="2183615"/>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FHIR R 4 attribuut</a:t>
              </a:r>
            </a:p>
          </p:txBody>
        </p:sp>
        <p:sp>
          <p:nvSpPr>
            <p:cNvPr id="15" name="Rechthoek 14">
              <a:extLst>
                <a:ext uri="{FF2B5EF4-FFF2-40B4-BE49-F238E27FC236}">
                  <a16:creationId xmlns:a16="http://schemas.microsoft.com/office/drawing/2014/main" id="{BA6EF3D5-55FD-459D-BEE7-23D6E83FB7CD}"/>
                </a:ext>
              </a:extLst>
            </p:cNvPr>
            <p:cNvSpPr/>
            <p:nvPr/>
          </p:nvSpPr>
          <p:spPr>
            <a:xfrm>
              <a:off x="1525199" y="2660872"/>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16" name="Rechthoek 15">
              <a:extLst>
                <a:ext uri="{FF2B5EF4-FFF2-40B4-BE49-F238E27FC236}">
                  <a16:creationId xmlns:a16="http://schemas.microsoft.com/office/drawing/2014/main" id="{2ECC4D77-5636-47E7-A3C8-07DB395B3CF7}"/>
                </a:ext>
              </a:extLst>
            </p:cNvPr>
            <p:cNvSpPr/>
            <p:nvPr/>
          </p:nvSpPr>
          <p:spPr>
            <a:xfrm>
              <a:off x="1525199" y="288508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17" name="Rechthoek 16">
              <a:extLst>
                <a:ext uri="{FF2B5EF4-FFF2-40B4-BE49-F238E27FC236}">
                  <a16:creationId xmlns:a16="http://schemas.microsoft.com/office/drawing/2014/main" id="{C1996EA0-6D16-4DE9-8A3A-8CFF6E2FF06D}"/>
                </a:ext>
              </a:extLst>
            </p:cNvPr>
            <p:cNvSpPr/>
            <p:nvPr/>
          </p:nvSpPr>
          <p:spPr>
            <a:xfrm>
              <a:off x="1525199" y="311936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18" name="Rechthoek 17">
              <a:extLst>
                <a:ext uri="{FF2B5EF4-FFF2-40B4-BE49-F238E27FC236}">
                  <a16:creationId xmlns:a16="http://schemas.microsoft.com/office/drawing/2014/main" id="{76102ACE-A4B2-4E9D-A949-521773C8241F}"/>
                </a:ext>
              </a:extLst>
            </p:cNvPr>
            <p:cNvSpPr/>
            <p:nvPr/>
          </p:nvSpPr>
          <p:spPr>
            <a:xfrm>
              <a:off x="1525199" y="3353650"/>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19" name="Rechthoek 18">
              <a:extLst>
                <a:ext uri="{FF2B5EF4-FFF2-40B4-BE49-F238E27FC236}">
                  <a16:creationId xmlns:a16="http://schemas.microsoft.com/office/drawing/2014/main" id="{7EC24BA1-4617-494C-8E78-3B018FFC5490}"/>
                </a:ext>
              </a:extLst>
            </p:cNvPr>
            <p:cNvSpPr/>
            <p:nvPr/>
          </p:nvSpPr>
          <p:spPr>
            <a:xfrm>
              <a:off x="1525199" y="3582086"/>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Email adres</a:t>
              </a:r>
              <a:endParaRPr lang="nl-NL" sz="1000">
                <a:solidFill>
                  <a:schemeClr val="tx1">
                    <a:lumMod val="85000"/>
                    <a:lumOff val="15000"/>
                  </a:schemeClr>
                </a:solidFill>
              </a:endParaRPr>
            </a:p>
          </p:txBody>
        </p:sp>
        <p:cxnSp>
          <p:nvCxnSpPr>
            <p:cNvPr id="28" name="Verbindingslijn: gekromd 27">
              <a:extLst>
                <a:ext uri="{FF2B5EF4-FFF2-40B4-BE49-F238E27FC236}">
                  <a16:creationId xmlns:a16="http://schemas.microsoft.com/office/drawing/2014/main" id="{AE27F8A0-24F1-42A4-90F1-BBC859EFA255}"/>
                </a:ext>
              </a:extLst>
            </p:cNvPr>
            <p:cNvCxnSpPr>
              <a:cxnSpLocks/>
              <a:stCxn id="21" idx="2"/>
              <a:endCxn id="15" idx="3"/>
            </p:cNvCxnSpPr>
            <p:nvPr/>
          </p:nvCxnSpPr>
          <p:spPr>
            <a:xfrm rot="5400000">
              <a:off x="2898381" y="2101144"/>
              <a:ext cx="334605"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1" name="Verbindingslijn: gekromd 30">
              <a:extLst>
                <a:ext uri="{FF2B5EF4-FFF2-40B4-BE49-F238E27FC236}">
                  <a16:creationId xmlns:a16="http://schemas.microsoft.com/office/drawing/2014/main" id="{4358EDDC-3994-4D8A-9B12-92AAE5782743}"/>
                </a:ext>
              </a:extLst>
            </p:cNvPr>
            <p:cNvCxnSpPr>
              <a:cxnSpLocks/>
              <a:stCxn id="21" idx="2"/>
              <a:endCxn id="16" idx="3"/>
            </p:cNvCxnSpPr>
            <p:nvPr/>
          </p:nvCxnSpPr>
          <p:spPr>
            <a:xfrm rot="5400000">
              <a:off x="2786275" y="2213250"/>
              <a:ext cx="558816"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4" name="Verbindingslijn: gekromd 33">
              <a:extLst>
                <a:ext uri="{FF2B5EF4-FFF2-40B4-BE49-F238E27FC236}">
                  <a16:creationId xmlns:a16="http://schemas.microsoft.com/office/drawing/2014/main" id="{C2F0218D-D123-420B-AE12-10B2F3211053}"/>
                </a:ext>
              </a:extLst>
            </p:cNvPr>
            <p:cNvCxnSpPr>
              <a:cxnSpLocks/>
              <a:stCxn id="21" idx="2"/>
              <a:endCxn id="17" idx="3"/>
            </p:cNvCxnSpPr>
            <p:nvPr/>
          </p:nvCxnSpPr>
          <p:spPr>
            <a:xfrm rot="5400000">
              <a:off x="2669133" y="2330392"/>
              <a:ext cx="793100"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7" name="Verbindingslijn: gekromd 36">
              <a:extLst>
                <a:ext uri="{FF2B5EF4-FFF2-40B4-BE49-F238E27FC236}">
                  <a16:creationId xmlns:a16="http://schemas.microsoft.com/office/drawing/2014/main" id="{4EA78923-432D-4991-B5B3-2C7E1C327BB0}"/>
                </a:ext>
              </a:extLst>
            </p:cNvPr>
            <p:cNvCxnSpPr>
              <a:cxnSpLocks/>
              <a:stCxn id="21" idx="2"/>
              <a:endCxn id="18" idx="3"/>
            </p:cNvCxnSpPr>
            <p:nvPr/>
          </p:nvCxnSpPr>
          <p:spPr>
            <a:xfrm rot="5400000">
              <a:off x="2551992" y="2447533"/>
              <a:ext cx="1027383"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40" name="Verbindingslijn: gekromd 39">
              <a:extLst>
                <a:ext uri="{FF2B5EF4-FFF2-40B4-BE49-F238E27FC236}">
                  <a16:creationId xmlns:a16="http://schemas.microsoft.com/office/drawing/2014/main" id="{8A5630AD-1BFB-477C-96AC-5B4F1F06EEC5}"/>
                </a:ext>
              </a:extLst>
            </p:cNvPr>
            <p:cNvCxnSpPr>
              <a:cxnSpLocks/>
              <a:stCxn id="21" idx="2"/>
              <a:endCxn id="19" idx="3"/>
            </p:cNvCxnSpPr>
            <p:nvPr/>
          </p:nvCxnSpPr>
          <p:spPr>
            <a:xfrm rot="5400000">
              <a:off x="2437774" y="2561751"/>
              <a:ext cx="1255819"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9" name="Groep 58">
            <a:extLst>
              <a:ext uri="{FF2B5EF4-FFF2-40B4-BE49-F238E27FC236}">
                <a16:creationId xmlns:a16="http://schemas.microsoft.com/office/drawing/2014/main" id="{137B6487-276C-4EC3-9FD6-BB6C2E478680}"/>
              </a:ext>
            </a:extLst>
          </p:cNvPr>
          <p:cNvGrpSpPr/>
          <p:nvPr/>
        </p:nvGrpSpPr>
        <p:grpSpPr>
          <a:xfrm>
            <a:off x="115714" y="3130301"/>
            <a:ext cx="1180124" cy="688631"/>
            <a:chOff x="-4188551" y="4041039"/>
            <a:chExt cx="1180124" cy="688631"/>
          </a:xfrm>
        </p:grpSpPr>
        <p:sp>
          <p:nvSpPr>
            <p:cNvPr id="22" name="Rechthoek: afgeronde hoeken 21">
              <a:extLst>
                <a:ext uri="{FF2B5EF4-FFF2-40B4-BE49-F238E27FC236}">
                  <a16:creationId xmlns:a16="http://schemas.microsoft.com/office/drawing/2014/main" id="{0AFEEB90-97D5-47CA-865B-D13CA7421809}"/>
                </a:ext>
              </a:extLst>
            </p:cNvPr>
            <p:cNvSpPr/>
            <p:nvPr/>
          </p:nvSpPr>
          <p:spPr>
            <a:xfrm>
              <a:off x="-4188551" y="4437896"/>
              <a:ext cx="1180124" cy="29177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NL </a:t>
              </a:r>
              <a:r>
                <a:rPr lang="nl-NL" sz="800" err="1">
                  <a:solidFill>
                    <a:schemeClr val="accent1"/>
                  </a:solidFill>
                </a:rPr>
                <a:t>core</a:t>
              </a:r>
              <a:r>
                <a:rPr lang="nl-NL" sz="800">
                  <a:solidFill>
                    <a:schemeClr val="accent1"/>
                  </a:solidFill>
                </a:rPr>
                <a:t> uitbreiding binnen een attribuut</a:t>
              </a:r>
            </a:p>
          </p:txBody>
        </p:sp>
        <p:cxnSp>
          <p:nvCxnSpPr>
            <p:cNvPr id="44" name="Verbindingslijn: gekromd 43">
              <a:extLst>
                <a:ext uri="{FF2B5EF4-FFF2-40B4-BE49-F238E27FC236}">
                  <a16:creationId xmlns:a16="http://schemas.microsoft.com/office/drawing/2014/main" id="{88FDE48F-35BE-484F-A2B3-2F05D9363D6A}"/>
                </a:ext>
              </a:extLst>
            </p:cNvPr>
            <p:cNvCxnSpPr>
              <a:cxnSpLocks/>
              <a:stCxn id="22" idx="0"/>
            </p:cNvCxnSpPr>
            <p:nvPr/>
          </p:nvCxnSpPr>
          <p:spPr>
            <a:xfrm rot="5400000" flipH="1" flipV="1">
              <a:off x="-3512784" y="3955333"/>
              <a:ext cx="396858" cy="568269"/>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6" name="Groep 55">
            <a:extLst>
              <a:ext uri="{FF2B5EF4-FFF2-40B4-BE49-F238E27FC236}">
                <a16:creationId xmlns:a16="http://schemas.microsoft.com/office/drawing/2014/main" id="{702B722B-7CAC-421E-9A9C-5C380B712B60}"/>
              </a:ext>
            </a:extLst>
          </p:cNvPr>
          <p:cNvGrpSpPr/>
          <p:nvPr/>
        </p:nvGrpSpPr>
        <p:grpSpPr>
          <a:xfrm>
            <a:off x="1588430" y="1049338"/>
            <a:ext cx="1605754" cy="1076236"/>
            <a:chOff x="-2279553" y="1764686"/>
            <a:chExt cx="1605754" cy="1076236"/>
          </a:xfrm>
        </p:grpSpPr>
        <p:sp>
          <p:nvSpPr>
            <p:cNvPr id="47" name="Rechthoek: afgeronde hoeken 46">
              <a:extLst>
                <a:ext uri="{FF2B5EF4-FFF2-40B4-BE49-F238E27FC236}">
                  <a16:creationId xmlns:a16="http://schemas.microsoft.com/office/drawing/2014/main" id="{EE18BAA4-AAC8-4CA9-A0CD-976D453E4EDE}"/>
                </a:ext>
              </a:extLst>
            </p:cNvPr>
            <p:cNvSpPr/>
            <p:nvPr/>
          </p:nvSpPr>
          <p:spPr>
            <a:xfrm>
              <a:off x="-1777175" y="1764686"/>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Een Koppeltaal 2.0 selectie</a:t>
              </a:r>
            </a:p>
          </p:txBody>
        </p:sp>
        <p:cxnSp>
          <p:nvCxnSpPr>
            <p:cNvPr id="54" name="Verbindingslijn: gekromd 53">
              <a:extLst>
                <a:ext uri="{FF2B5EF4-FFF2-40B4-BE49-F238E27FC236}">
                  <a16:creationId xmlns:a16="http://schemas.microsoft.com/office/drawing/2014/main" id="{B2A9801C-C134-4EAF-ABE3-DFC74EE90858}"/>
                </a:ext>
              </a:extLst>
            </p:cNvPr>
            <p:cNvCxnSpPr>
              <a:cxnSpLocks/>
              <a:stCxn id="47" idx="1"/>
            </p:cNvCxnSpPr>
            <p:nvPr/>
          </p:nvCxnSpPr>
          <p:spPr>
            <a:xfrm rot="10800000" flipV="1">
              <a:off x="-2279553" y="1883557"/>
              <a:ext cx="502378" cy="95736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64" name="Groep 63">
            <a:extLst>
              <a:ext uri="{FF2B5EF4-FFF2-40B4-BE49-F238E27FC236}">
                <a16:creationId xmlns:a16="http://schemas.microsoft.com/office/drawing/2014/main" id="{9AFC84AE-ACDF-49ED-B05D-8E4686799234}"/>
              </a:ext>
            </a:extLst>
          </p:cNvPr>
          <p:cNvGrpSpPr/>
          <p:nvPr/>
        </p:nvGrpSpPr>
        <p:grpSpPr>
          <a:xfrm>
            <a:off x="989910" y="3627060"/>
            <a:ext cx="2517687" cy="1810887"/>
            <a:chOff x="-2804825" y="3706727"/>
            <a:chExt cx="2517687" cy="1810887"/>
          </a:xfrm>
        </p:grpSpPr>
        <p:grpSp>
          <p:nvGrpSpPr>
            <p:cNvPr id="30" name="Groep 29">
              <a:extLst>
                <a:ext uri="{FF2B5EF4-FFF2-40B4-BE49-F238E27FC236}">
                  <a16:creationId xmlns:a16="http://schemas.microsoft.com/office/drawing/2014/main" id="{9227F654-02A6-42E3-A441-B417B342114B}"/>
                </a:ext>
              </a:extLst>
            </p:cNvPr>
            <p:cNvGrpSpPr/>
            <p:nvPr/>
          </p:nvGrpSpPr>
          <p:grpSpPr>
            <a:xfrm>
              <a:off x="-1340104" y="4027226"/>
              <a:ext cx="1052966" cy="1490388"/>
              <a:chOff x="4767162" y="1338816"/>
              <a:chExt cx="1052966" cy="1433673"/>
            </a:xfrm>
            <a:effectLst>
              <a:outerShdw blurRad="50800" dist="38100" dir="2700000" algn="tl" rotWithShape="0">
                <a:prstClr val="black">
                  <a:alpha val="40000"/>
                </a:prstClr>
              </a:outerShdw>
            </a:effectLst>
          </p:grpSpPr>
          <p:sp>
            <p:nvSpPr>
              <p:cNvPr id="32" name="Rechthoek 31">
                <a:extLst>
                  <a:ext uri="{FF2B5EF4-FFF2-40B4-BE49-F238E27FC236}">
                    <a16:creationId xmlns:a16="http://schemas.microsoft.com/office/drawing/2014/main" id="{D7F87FAA-0694-4246-A1BD-C1EC12B5A9E0}"/>
                  </a:ext>
                </a:extLst>
              </p:cNvPr>
              <p:cNvSpPr/>
              <p:nvPr/>
            </p:nvSpPr>
            <p:spPr>
              <a:xfrm>
                <a:off x="4849354" y="1338816"/>
                <a:ext cx="918973" cy="1433673"/>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a:t>
                </a:r>
              </a:p>
            </p:txBody>
          </p:sp>
          <p:sp>
            <p:nvSpPr>
              <p:cNvPr id="33" name="Rechthoek 32">
                <a:extLst>
                  <a:ext uri="{FF2B5EF4-FFF2-40B4-BE49-F238E27FC236}">
                    <a16:creationId xmlns:a16="http://schemas.microsoft.com/office/drawing/2014/main" id="{39A3E269-B832-4B20-A775-84A346895085}"/>
                  </a:ext>
                </a:extLst>
              </p:cNvPr>
              <p:cNvSpPr/>
              <p:nvPr/>
            </p:nvSpPr>
            <p:spPr>
              <a:xfrm>
                <a:off x="4767162" y="1584029"/>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5" name="Rechthoek 34">
                <a:extLst>
                  <a:ext uri="{FF2B5EF4-FFF2-40B4-BE49-F238E27FC236}">
                    <a16:creationId xmlns:a16="http://schemas.microsoft.com/office/drawing/2014/main" id="{4D1E6534-9A04-43B1-B24C-8F92EB2A660B}"/>
                  </a:ext>
                </a:extLst>
              </p:cNvPr>
              <p:cNvSpPr/>
              <p:nvPr/>
            </p:nvSpPr>
            <p:spPr>
              <a:xfrm>
                <a:off x="4767162" y="1799708"/>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6" name="Rechthoek 35">
                <a:extLst>
                  <a:ext uri="{FF2B5EF4-FFF2-40B4-BE49-F238E27FC236}">
                    <a16:creationId xmlns:a16="http://schemas.microsoft.com/office/drawing/2014/main" id="{C8559C0C-6BE4-468D-9043-A55035D0B492}"/>
                  </a:ext>
                </a:extLst>
              </p:cNvPr>
              <p:cNvSpPr/>
              <p:nvPr/>
            </p:nvSpPr>
            <p:spPr>
              <a:xfrm>
                <a:off x="4767162" y="2025076"/>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8" name="Rechthoek 37">
                <a:extLst>
                  <a:ext uri="{FF2B5EF4-FFF2-40B4-BE49-F238E27FC236}">
                    <a16:creationId xmlns:a16="http://schemas.microsoft.com/office/drawing/2014/main" id="{D6B89420-6ED6-4629-8521-B29B76EFB61A}"/>
                  </a:ext>
                </a:extLst>
              </p:cNvPr>
              <p:cNvSpPr/>
              <p:nvPr/>
            </p:nvSpPr>
            <p:spPr>
              <a:xfrm>
                <a:off x="4767162" y="2250444"/>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9" name="Rechthoek 38">
                <a:extLst>
                  <a:ext uri="{FF2B5EF4-FFF2-40B4-BE49-F238E27FC236}">
                    <a16:creationId xmlns:a16="http://schemas.microsoft.com/office/drawing/2014/main" id="{71B197DE-AFEA-4BBD-92F6-A2752540CE0E}"/>
                  </a:ext>
                </a:extLst>
              </p:cNvPr>
              <p:cNvSpPr/>
              <p:nvPr/>
            </p:nvSpPr>
            <p:spPr>
              <a:xfrm>
                <a:off x="4767162" y="2470187"/>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grpSp>
        <p:cxnSp>
          <p:nvCxnSpPr>
            <p:cNvPr id="41" name="Verbindingslijn: gekromd 40">
              <a:extLst>
                <a:ext uri="{FF2B5EF4-FFF2-40B4-BE49-F238E27FC236}">
                  <a16:creationId xmlns:a16="http://schemas.microsoft.com/office/drawing/2014/main" id="{C3A93111-C445-4C19-9720-CC43910D8EFB}"/>
                </a:ext>
              </a:extLst>
            </p:cNvPr>
            <p:cNvCxnSpPr>
              <a:cxnSpLocks/>
            </p:cNvCxnSpPr>
            <p:nvPr/>
          </p:nvCxnSpPr>
          <p:spPr>
            <a:xfrm rot="16200000" flipH="1">
              <a:off x="-1809153" y="3616796"/>
              <a:ext cx="462492" cy="642354"/>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sp>
          <p:nvSpPr>
            <p:cNvPr id="42" name="Rechthoek: afgeronde hoeken 41">
              <a:extLst>
                <a:ext uri="{FF2B5EF4-FFF2-40B4-BE49-F238E27FC236}">
                  <a16:creationId xmlns:a16="http://schemas.microsoft.com/office/drawing/2014/main" id="{2472DF52-3C88-488E-A9F7-CBAA5CA3AFD2}"/>
                </a:ext>
              </a:extLst>
            </p:cNvPr>
            <p:cNvSpPr/>
            <p:nvPr/>
          </p:nvSpPr>
          <p:spPr>
            <a:xfrm>
              <a:off x="-2804825" y="4136252"/>
              <a:ext cx="1180124" cy="29177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Relatie met andere resource(s)</a:t>
              </a:r>
            </a:p>
          </p:txBody>
        </p:sp>
      </p:grpSp>
      <p:sp>
        <p:nvSpPr>
          <p:cNvPr id="12" name="!!KTprofcomment">
            <a:extLst>
              <a:ext uri="{FF2B5EF4-FFF2-40B4-BE49-F238E27FC236}">
                <a16:creationId xmlns:a16="http://schemas.microsoft.com/office/drawing/2014/main" id="{656C6183-36D2-47D3-B749-2B3EAE3AFB85}"/>
              </a:ext>
            </a:extLst>
          </p:cNvPr>
          <p:cNvSpPr/>
          <p:nvPr/>
        </p:nvSpPr>
        <p:spPr>
          <a:xfrm>
            <a:off x="4576808" y="3254077"/>
            <a:ext cx="6154592" cy="2828544"/>
          </a:xfrm>
          <a:prstGeom prst="rect">
            <a:avLst/>
          </a:prstGeom>
          <a:noFill/>
          <a:ln>
            <a:solidFill>
              <a:srgbClr val="51398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200">
                <a:solidFill>
                  <a:schemeClr val="accent1"/>
                </a:solidFill>
              </a:rPr>
              <a:t>Kenmerken Koppeltaal 2.0 profiel</a:t>
            </a:r>
          </a:p>
          <a:p>
            <a:pPr algn="ctr"/>
            <a:endParaRPr lang="nl-NL" sz="1200">
              <a:solidFill>
                <a:schemeClr val="accent1"/>
              </a:solidFill>
            </a:endParaRPr>
          </a:p>
          <a:p>
            <a:pPr algn="ctr"/>
            <a:r>
              <a:rPr lang="nl-NL" sz="1200">
                <a:solidFill>
                  <a:schemeClr val="accent1"/>
                </a:solidFill>
              </a:rPr>
              <a:t>Hoe stellen we het profiel samen.</a:t>
            </a:r>
          </a:p>
          <a:p>
            <a:pPr algn="ctr"/>
            <a:endParaRPr lang="nl-NL" sz="1200">
              <a:solidFill>
                <a:schemeClr val="accent1"/>
              </a:solidFill>
            </a:endParaRPr>
          </a:p>
          <a:p>
            <a:pPr marL="228600" indent="-228600">
              <a:buAutoNum type="arabicPeriod"/>
            </a:pPr>
            <a:r>
              <a:rPr lang="nl-NL" sz="1200">
                <a:solidFill>
                  <a:schemeClr val="accent1"/>
                </a:solidFill>
              </a:rPr>
              <a:t>We selecteren de resources die we nodig hebben. Bijvoorbeeld patiënt</a:t>
            </a:r>
          </a:p>
          <a:p>
            <a:pPr marL="228600" indent="-228600">
              <a:buAutoNum type="arabicPeriod"/>
            </a:pPr>
            <a:r>
              <a:rPr lang="nl-NL" sz="1200">
                <a:solidFill>
                  <a:schemeClr val="accent1"/>
                </a:solidFill>
              </a:rPr>
              <a:t>Deze resources bevatten een aantal attributen</a:t>
            </a:r>
          </a:p>
          <a:p>
            <a:pPr marL="228600" indent="-228600">
              <a:buAutoNum type="arabicPeriod"/>
            </a:pPr>
            <a:r>
              <a:rPr lang="nl-NL" sz="1200">
                <a:solidFill>
                  <a:schemeClr val="accent1"/>
                </a:solidFill>
              </a:rPr>
              <a:t>Waarin de nl-</a:t>
            </a:r>
            <a:r>
              <a:rPr lang="nl-NL" sz="1200" err="1">
                <a:solidFill>
                  <a:schemeClr val="accent1"/>
                </a:solidFill>
              </a:rPr>
              <a:t>core</a:t>
            </a:r>
            <a:r>
              <a:rPr lang="nl-NL" sz="1200">
                <a:solidFill>
                  <a:schemeClr val="accent1"/>
                </a:solidFill>
              </a:rPr>
              <a:t> mogelijk al wat uitbreidingen heeft gedaan</a:t>
            </a:r>
          </a:p>
          <a:p>
            <a:pPr marL="228600" indent="-228600">
              <a:buAutoNum type="arabicPeriod"/>
            </a:pPr>
            <a:r>
              <a:rPr lang="nl-NL" sz="1200">
                <a:solidFill>
                  <a:schemeClr val="accent1"/>
                </a:solidFill>
              </a:rPr>
              <a:t>We leggen relaties tussen de resources</a:t>
            </a:r>
          </a:p>
          <a:p>
            <a:pPr marL="228600" indent="-228600">
              <a:buAutoNum type="arabicPeriod"/>
            </a:pPr>
            <a:r>
              <a:rPr lang="nl-NL" sz="1200">
                <a:solidFill>
                  <a:schemeClr val="accent1"/>
                </a:solidFill>
              </a:rPr>
              <a:t>Waardoor een Koppeltaal selectie ontstaat</a:t>
            </a:r>
          </a:p>
          <a:p>
            <a:pPr marL="228600" indent="-228600">
              <a:buAutoNum type="arabicPeriod"/>
            </a:pPr>
            <a:r>
              <a:rPr lang="nl-NL" sz="1200">
                <a:solidFill>
                  <a:schemeClr val="accent1"/>
                </a:solidFill>
              </a:rPr>
              <a:t>Waarop we Koppeltaal </a:t>
            </a:r>
            <a:r>
              <a:rPr lang="nl-NL" sz="1200" err="1">
                <a:solidFill>
                  <a:schemeClr val="accent1"/>
                </a:solidFill>
              </a:rPr>
              <a:t>use</a:t>
            </a:r>
            <a:r>
              <a:rPr lang="nl-NL" sz="1200">
                <a:solidFill>
                  <a:schemeClr val="accent1"/>
                </a:solidFill>
              </a:rPr>
              <a:t> case specifieke uitbreidingen of beperkingen op toepassen.</a:t>
            </a:r>
          </a:p>
        </p:txBody>
      </p:sp>
      <p:grpSp>
        <p:nvGrpSpPr>
          <p:cNvPr id="43" name="!!KTprof">
            <a:extLst>
              <a:ext uri="{FF2B5EF4-FFF2-40B4-BE49-F238E27FC236}">
                <a16:creationId xmlns:a16="http://schemas.microsoft.com/office/drawing/2014/main" id="{78900793-41F8-4973-9197-21C9ABCBA93E}"/>
              </a:ext>
            </a:extLst>
          </p:cNvPr>
          <p:cNvGrpSpPr/>
          <p:nvPr/>
        </p:nvGrpSpPr>
        <p:grpSpPr>
          <a:xfrm>
            <a:off x="6104536" y="1403713"/>
            <a:ext cx="3175299" cy="493349"/>
            <a:chOff x="1450499" y="702"/>
            <a:chExt cx="3175299" cy="493349"/>
          </a:xfrm>
        </p:grpSpPr>
        <p:sp>
          <p:nvSpPr>
            <p:cNvPr id="45" name="Rechthoek: afgeronde hoeken 44">
              <a:extLst>
                <a:ext uri="{FF2B5EF4-FFF2-40B4-BE49-F238E27FC236}">
                  <a16:creationId xmlns:a16="http://schemas.microsoft.com/office/drawing/2014/main" id="{EE775D68-2ED7-4A22-B6A1-CD7437CB8590}"/>
                </a:ext>
              </a:extLst>
            </p:cNvPr>
            <p:cNvSpPr/>
            <p:nvPr/>
          </p:nvSpPr>
          <p:spPr>
            <a:xfrm>
              <a:off x="1450499" y="702"/>
              <a:ext cx="3175299" cy="493349"/>
            </a:xfrm>
            <a:prstGeom prst="roundRect">
              <a:avLst>
                <a:gd name="adj" fmla="val 10000"/>
              </a:avLst>
            </a:prstGeom>
          </p:spPr>
          <p:style>
            <a:lnRef idx="2">
              <a:schemeClr val="lt1">
                <a:hueOff val="0"/>
                <a:satOff val="0"/>
                <a:lumOff val="0"/>
                <a:alphaOff val="0"/>
              </a:schemeClr>
            </a:lnRef>
            <a:fillRef idx="1">
              <a:schemeClr val="accent1">
                <a:alpha val="80000"/>
                <a:hueOff val="0"/>
                <a:satOff val="0"/>
                <a:lumOff val="0"/>
                <a:alphaOff val="0"/>
              </a:schemeClr>
            </a:fillRef>
            <a:effectRef idx="0">
              <a:schemeClr val="accent1">
                <a:alpha val="80000"/>
                <a:hueOff val="0"/>
                <a:satOff val="0"/>
                <a:lumOff val="0"/>
                <a:alphaOff val="0"/>
              </a:schemeClr>
            </a:effectRef>
            <a:fontRef idx="minor">
              <a:schemeClr val="lt1"/>
            </a:fontRef>
          </p:style>
        </p:sp>
        <p:sp>
          <p:nvSpPr>
            <p:cNvPr id="46" name="Rechthoek: afgeronde hoeken 4">
              <a:extLst>
                <a:ext uri="{FF2B5EF4-FFF2-40B4-BE49-F238E27FC236}">
                  <a16:creationId xmlns:a16="http://schemas.microsoft.com/office/drawing/2014/main" id="{AFDA2B55-A2A0-4530-A376-000296144079}"/>
                </a:ext>
              </a:extLst>
            </p:cNvPr>
            <p:cNvSpPr txBox="1"/>
            <p:nvPr/>
          </p:nvSpPr>
          <p:spPr>
            <a:xfrm>
              <a:off x="1464949" y="15152"/>
              <a:ext cx="3146399"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Koppeltaal 2.0 Profiel</a:t>
              </a:r>
            </a:p>
          </p:txBody>
        </p:sp>
      </p:grpSp>
      <p:grpSp>
        <p:nvGrpSpPr>
          <p:cNvPr id="48" name="!!nlcore">
            <a:extLst>
              <a:ext uri="{FF2B5EF4-FFF2-40B4-BE49-F238E27FC236}">
                <a16:creationId xmlns:a16="http://schemas.microsoft.com/office/drawing/2014/main" id="{20626C63-9F78-47AC-A638-0DF93E7093C1}"/>
              </a:ext>
            </a:extLst>
          </p:cNvPr>
          <p:cNvGrpSpPr/>
          <p:nvPr/>
        </p:nvGrpSpPr>
        <p:grpSpPr>
          <a:xfrm>
            <a:off x="5294325" y="1958939"/>
            <a:ext cx="4698616" cy="493349"/>
            <a:chOff x="688841" y="593906"/>
            <a:chExt cx="4698616" cy="493349"/>
          </a:xfrm>
        </p:grpSpPr>
        <p:sp>
          <p:nvSpPr>
            <p:cNvPr id="49" name="Rechthoek: afgeronde hoeken 48">
              <a:extLst>
                <a:ext uri="{FF2B5EF4-FFF2-40B4-BE49-F238E27FC236}">
                  <a16:creationId xmlns:a16="http://schemas.microsoft.com/office/drawing/2014/main" id="{9C7D30F4-9E52-4CE0-A1DE-A4FAFFE3920F}"/>
                </a:ext>
              </a:extLst>
            </p:cNvPr>
            <p:cNvSpPr/>
            <p:nvPr/>
          </p:nvSpPr>
          <p:spPr>
            <a:xfrm>
              <a:off x="688841" y="593906"/>
              <a:ext cx="4698616" cy="493349"/>
            </a:xfrm>
            <a:prstGeom prst="roundRect">
              <a:avLst>
                <a:gd name="adj" fmla="val 10000"/>
              </a:avLst>
            </a:prstGeom>
          </p:spPr>
          <p:style>
            <a:lnRef idx="2">
              <a:schemeClr val="lt1">
                <a:hueOff val="0"/>
                <a:satOff val="0"/>
                <a:lumOff val="0"/>
                <a:alphaOff val="0"/>
              </a:schemeClr>
            </a:lnRef>
            <a:fillRef idx="1">
              <a:schemeClr val="accent1">
                <a:alpha val="70000"/>
                <a:hueOff val="0"/>
                <a:satOff val="0"/>
                <a:lumOff val="0"/>
                <a:alphaOff val="0"/>
              </a:schemeClr>
            </a:fillRef>
            <a:effectRef idx="0">
              <a:schemeClr val="accent1">
                <a:alpha val="70000"/>
                <a:hueOff val="0"/>
                <a:satOff val="0"/>
                <a:lumOff val="0"/>
                <a:alphaOff val="0"/>
              </a:schemeClr>
            </a:effectRef>
            <a:fontRef idx="minor">
              <a:schemeClr val="lt1"/>
            </a:fontRef>
          </p:style>
        </p:sp>
        <p:sp>
          <p:nvSpPr>
            <p:cNvPr id="50" name="Rechthoek: afgeronde hoeken 4">
              <a:extLst>
                <a:ext uri="{FF2B5EF4-FFF2-40B4-BE49-F238E27FC236}">
                  <a16:creationId xmlns:a16="http://schemas.microsoft.com/office/drawing/2014/main" id="{F0EC1152-5D01-4725-AFB9-C49CDC56ED71}"/>
                </a:ext>
              </a:extLst>
            </p:cNvPr>
            <p:cNvSpPr txBox="1"/>
            <p:nvPr/>
          </p:nvSpPr>
          <p:spPr>
            <a:xfrm>
              <a:off x="703291" y="608356"/>
              <a:ext cx="4669716"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nl-</a:t>
              </a:r>
              <a:r>
                <a:rPr lang="nl-NL" sz="2200" kern="1200" err="1"/>
                <a:t>core</a:t>
              </a:r>
              <a:r>
                <a:rPr lang="nl-NL" sz="2200" kern="1200"/>
                <a:t> (</a:t>
              </a:r>
              <a:r>
                <a:rPr lang="nl-NL" sz="2200" kern="1200" err="1"/>
                <a:t>ZIBs</a:t>
              </a:r>
              <a:r>
                <a:rPr lang="nl-NL" sz="2200" kern="1200"/>
                <a:t>)</a:t>
              </a:r>
            </a:p>
          </p:txBody>
        </p:sp>
      </p:grpSp>
      <p:grpSp>
        <p:nvGrpSpPr>
          <p:cNvPr id="51" name="!!FHIRR4">
            <a:extLst>
              <a:ext uri="{FF2B5EF4-FFF2-40B4-BE49-F238E27FC236}">
                <a16:creationId xmlns:a16="http://schemas.microsoft.com/office/drawing/2014/main" id="{E8A55D29-C143-4A8F-9F93-2F4F31A5E0B0}"/>
              </a:ext>
            </a:extLst>
          </p:cNvPr>
          <p:cNvGrpSpPr/>
          <p:nvPr/>
        </p:nvGrpSpPr>
        <p:grpSpPr>
          <a:xfrm>
            <a:off x="4562358" y="2515015"/>
            <a:ext cx="6064452" cy="493349"/>
            <a:chOff x="5923" y="1187111"/>
            <a:chExt cx="6064452" cy="493349"/>
          </a:xfrm>
        </p:grpSpPr>
        <p:sp>
          <p:nvSpPr>
            <p:cNvPr id="52" name="Rechthoek: afgeronde hoeken 51">
              <a:extLst>
                <a:ext uri="{FF2B5EF4-FFF2-40B4-BE49-F238E27FC236}">
                  <a16:creationId xmlns:a16="http://schemas.microsoft.com/office/drawing/2014/main" id="{800AE3F6-AF19-4492-B88B-6C8FE9309099}"/>
                </a:ext>
              </a:extLst>
            </p:cNvPr>
            <p:cNvSpPr/>
            <p:nvPr/>
          </p:nvSpPr>
          <p:spPr>
            <a:xfrm>
              <a:off x="5923" y="1187111"/>
              <a:ext cx="6064452" cy="493349"/>
            </a:xfrm>
            <a:prstGeom prst="roundRect">
              <a:avLst>
                <a:gd name="adj" fmla="val 10000"/>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lt1"/>
            </a:fontRef>
          </p:style>
        </p:sp>
        <p:sp>
          <p:nvSpPr>
            <p:cNvPr id="53" name="Rechthoek: afgeronde hoeken 4">
              <a:extLst>
                <a:ext uri="{FF2B5EF4-FFF2-40B4-BE49-F238E27FC236}">
                  <a16:creationId xmlns:a16="http://schemas.microsoft.com/office/drawing/2014/main" id="{398252F7-7337-487D-91C2-54E73908B755}"/>
                </a:ext>
              </a:extLst>
            </p:cNvPr>
            <p:cNvSpPr txBox="1"/>
            <p:nvPr/>
          </p:nvSpPr>
          <p:spPr>
            <a:xfrm>
              <a:off x="20373" y="1201561"/>
              <a:ext cx="6035552"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FHIR R 4</a:t>
              </a:r>
            </a:p>
          </p:txBody>
        </p:sp>
      </p:grpSp>
    </p:spTree>
    <p:extLst>
      <p:ext uri="{BB962C8B-B14F-4D97-AF65-F5344CB8AC3E}">
        <p14:creationId xmlns:p14="http://schemas.microsoft.com/office/powerpoint/2010/main" val="408751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9B2530FD-C05E-4274-B1BF-F4757A6A00F8}"/>
              </a:ext>
            </a:extLst>
          </p:cNvPr>
          <p:cNvSpPr>
            <a:spLocks noGrp="1"/>
          </p:cNvSpPr>
          <p:nvPr>
            <p:ph type="sldNum" sz="quarter" idx="12"/>
          </p:nvPr>
        </p:nvSpPr>
        <p:spPr/>
        <p:txBody>
          <a:bodyPr/>
          <a:lstStyle/>
          <a:p>
            <a:fld id="{2B7321B6-F390-44B6-8078-A18221B29AEA}" type="slidenum">
              <a:rPr lang="nl-NL" smtClean="0"/>
              <a:pPr/>
              <a:t>27</a:t>
            </a:fld>
            <a:endParaRPr lang="nl-NL"/>
          </a:p>
        </p:txBody>
      </p:sp>
      <p:sp>
        <p:nvSpPr>
          <p:cNvPr id="4" name="Tijdelijke aanduiding voor tekst 3">
            <a:extLst>
              <a:ext uri="{FF2B5EF4-FFF2-40B4-BE49-F238E27FC236}">
                <a16:creationId xmlns:a16="http://schemas.microsoft.com/office/drawing/2014/main" id="{178C7407-00D3-4BF3-B8AE-6F3D2E4D77E9}"/>
              </a:ext>
            </a:extLst>
          </p:cNvPr>
          <p:cNvSpPr>
            <a:spLocks noGrp="1"/>
          </p:cNvSpPr>
          <p:nvPr>
            <p:ph type="body" sz="quarter" idx="14"/>
          </p:nvPr>
        </p:nvSpPr>
        <p:spPr>
          <a:xfrm>
            <a:off x="4320000" y="594341"/>
            <a:ext cx="6549168" cy="615553"/>
          </a:xfrm>
        </p:spPr>
        <p:txBody>
          <a:bodyPr/>
          <a:lstStyle/>
          <a:p>
            <a:r>
              <a:rPr lang="nl-NL"/>
              <a:t>Eén gestandaardiseerde taal op basis van FHIR R4</a:t>
            </a:r>
          </a:p>
        </p:txBody>
      </p:sp>
      <p:sp>
        <p:nvSpPr>
          <p:cNvPr id="5" name="Titel 4">
            <a:extLst>
              <a:ext uri="{FF2B5EF4-FFF2-40B4-BE49-F238E27FC236}">
                <a16:creationId xmlns:a16="http://schemas.microsoft.com/office/drawing/2014/main" id="{BC634B1E-1AAD-458F-91BA-76F3B1B99C1C}"/>
              </a:ext>
            </a:extLst>
          </p:cNvPr>
          <p:cNvSpPr>
            <a:spLocks noGrp="1"/>
          </p:cNvSpPr>
          <p:nvPr>
            <p:ph type="title"/>
          </p:nvPr>
        </p:nvSpPr>
        <p:spPr>
          <a:xfrm>
            <a:off x="575220" y="475875"/>
            <a:ext cx="3044280" cy="428002"/>
          </a:xfrm>
        </p:spPr>
        <p:txBody>
          <a:bodyPr/>
          <a:lstStyle/>
          <a:p>
            <a:r>
              <a:rPr lang="nl-NL" sz="2800"/>
              <a:t>Eén (Koppel)taal</a:t>
            </a:r>
          </a:p>
        </p:txBody>
      </p:sp>
      <p:grpSp>
        <p:nvGrpSpPr>
          <p:cNvPr id="58" name="Groep 57">
            <a:extLst>
              <a:ext uri="{FF2B5EF4-FFF2-40B4-BE49-F238E27FC236}">
                <a16:creationId xmlns:a16="http://schemas.microsoft.com/office/drawing/2014/main" id="{A40E0BAB-1A1E-4BF7-8AEE-B7253D95752D}"/>
              </a:ext>
            </a:extLst>
          </p:cNvPr>
          <p:cNvGrpSpPr/>
          <p:nvPr/>
        </p:nvGrpSpPr>
        <p:grpSpPr>
          <a:xfrm>
            <a:off x="171976" y="1636102"/>
            <a:ext cx="2100278" cy="1979861"/>
            <a:chOff x="421823" y="1945871"/>
            <a:chExt cx="2100278" cy="1979861"/>
          </a:xfrm>
        </p:grpSpPr>
        <p:sp>
          <p:nvSpPr>
            <p:cNvPr id="14" name="Rechthoek 13">
              <a:extLst>
                <a:ext uri="{FF2B5EF4-FFF2-40B4-BE49-F238E27FC236}">
                  <a16:creationId xmlns:a16="http://schemas.microsoft.com/office/drawing/2014/main" id="{A98D362D-55A9-428D-BF11-606E193E65C8}"/>
                </a:ext>
              </a:extLst>
            </p:cNvPr>
            <p:cNvSpPr/>
            <p:nvPr/>
          </p:nvSpPr>
          <p:spPr>
            <a:xfrm>
              <a:off x="1603128" y="2435344"/>
              <a:ext cx="918973" cy="1490388"/>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Patiënt</a:t>
              </a:r>
            </a:p>
          </p:txBody>
        </p:sp>
        <p:sp>
          <p:nvSpPr>
            <p:cNvPr id="20" name="Rechthoek: afgeronde hoeken 19">
              <a:extLst>
                <a:ext uri="{FF2B5EF4-FFF2-40B4-BE49-F238E27FC236}">
                  <a16:creationId xmlns:a16="http://schemas.microsoft.com/office/drawing/2014/main" id="{3EE529A2-1C56-45BA-AEDF-6313506BF7D6}"/>
                </a:ext>
              </a:extLst>
            </p:cNvPr>
            <p:cNvSpPr/>
            <p:nvPr/>
          </p:nvSpPr>
          <p:spPr>
            <a:xfrm>
              <a:off x="421823" y="1945871"/>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FHIR R 4 Resource</a:t>
              </a:r>
            </a:p>
          </p:txBody>
        </p:sp>
        <p:cxnSp>
          <p:nvCxnSpPr>
            <p:cNvPr id="24" name="Verbindingslijn: gekromd 23">
              <a:extLst>
                <a:ext uri="{FF2B5EF4-FFF2-40B4-BE49-F238E27FC236}">
                  <a16:creationId xmlns:a16="http://schemas.microsoft.com/office/drawing/2014/main" id="{8A8CBAA8-C0CE-4B26-888F-1979818BF7EA}"/>
                </a:ext>
              </a:extLst>
            </p:cNvPr>
            <p:cNvCxnSpPr>
              <a:cxnSpLocks/>
              <a:stCxn id="20" idx="2"/>
            </p:cNvCxnSpPr>
            <p:nvPr/>
          </p:nvCxnSpPr>
          <p:spPr>
            <a:xfrm rot="16200000" flipH="1">
              <a:off x="1097904" y="2059222"/>
              <a:ext cx="380833" cy="629618"/>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7" name="Groep 56">
            <a:extLst>
              <a:ext uri="{FF2B5EF4-FFF2-40B4-BE49-F238E27FC236}">
                <a16:creationId xmlns:a16="http://schemas.microsoft.com/office/drawing/2014/main" id="{3DE198E9-34F6-45D3-B7E1-8C80930AE89F}"/>
              </a:ext>
            </a:extLst>
          </p:cNvPr>
          <p:cNvGrpSpPr/>
          <p:nvPr/>
        </p:nvGrpSpPr>
        <p:grpSpPr>
          <a:xfrm>
            <a:off x="1273214" y="1870723"/>
            <a:ext cx="2579689" cy="1588654"/>
            <a:chOff x="1525199" y="2183615"/>
            <a:chExt cx="2579689" cy="1588654"/>
          </a:xfrm>
        </p:grpSpPr>
        <p:sp>
          <p:nvSpPr>
            <p:cNvPr id="21" name="Rechthoek: afgeronde hoeken 20">
              <a:extLst>
                <a:ext uri="{FF2B5EF4-FFF2-40B4-BE49-F238E27FC236}">
                  <a16:creationId xmlns:a16="http://schemas.microsoft.com/office/drawing/2014/main" id="{CD9512BB-F353-45FD-A46D-5722A7CD4A09}"/>
                </a:ext>
              </a:extLst>
            </p:cNvPr>
            <p:cNvSpPr/>
            <p:nvPr/>
          </p:nvSpPr>
          <p:spPr>
            <a:xfrm>
              <a:off x="3001512" y="2183615"/>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FHIR R 4 attribuut</a:t>
              </a:r>
            </a:p>
          </p:txBody>
        </p:sp>
        <p:sp>
          <p:nvSpPr>
            <p:cNvPr id="15" name="Rechthoek 14">
              <a:extLst>
                <a:ext uri="{FF2B5EF4-FFF2-40B4-BE49-F238E27FC236}">
                  <a16:creationId xmlns:a16="http://schemas.microsoft.com/office/drawing/2014/main" id="{BA6EF3D5-55FD-459D-BEE7-23D6E83FB7CD}"/>
                </a:ext>
              </a:extLst>
            </p:cNvPr>
            <p:cNvSpPr/>
            <p:nvPr/>
          </p:nvSpPr>
          <p:spPr>
            <a:xfrm>
              <a:off x="1525199" y="2660872"/>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16" name="Rechthoek 15">
              <a:extLst>
                <a:ext uri="{FF2B5EF4-FFF2-40B4-BE49-F238E27FC236}">
                  <a16:creationId xmlns:a16="http://schemas.microsoft.com/office/drawing/2014/main" id="{2ECC4D77-5636-47E7-A3C8-07DB395B3CF7}"/>
                </a:ext>
              </a:extLst>
            </p:cNvPr>
            <p:cNvSpPr/>
            <p:nvPr/>
          </p:nvSpPr>
          <p:spPr>
            <a:xfrm>
              <a:off x="1525199" y="288508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17" name="Rechthoek 16">
              <a:extLst>
                <a:ext uri="{FF2B5EF4-FFF2-40B4-BE49-F238E27FC236}">
                  <a16:creationId xmlns:a16="http://schemas.microsoft.com/office/drawing/2014/main" id="{C1996EA0-6D16-4DE9-8A3A-8CFF6E2FF06D}"/>
                </a:ext>
              </a:extLst>
            </p:cNvPr>
            <p:cNvSpPr/>
            <p:nvPr/>
          </p:nvSpPr>
          <p:spPr>
            <a:xfrm>
              <a:off x="1525199" y="311936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18" name="Rechthoek 17">
              <a:extLst>
                <a:ext uri="{FF2B5EF4-FFF2-40B4-BE49-F238E27FC236}">
                  <a16:creationId xmlns:a16="http://schemas.microsoft.com/office/drawing/2014/main" id="{76102ACE-A4B2-4E9D-A949-521773C8241F}"/>
                </a:ext>
              </a:extLst>
            </p:cNvPr>
            <p:cNvSpPr/>
            <p:nvPr/>
          </p:nvSpPr>
          <p:spPr>
            <a:xfrm>
              <a:off x="1525199" y="3353650"/>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19" name="Rechthoek 18">
              <a:extLst>
                <a:ext uri="{FF2B5EF4-FFF2-40B4-BE49-F238E27FC236}">
                  <a16:creationId xmlns:a16="http://schemas.microsoft.com/office/drawing/2014/main" id="{7EC24BA1-4617-494C-8E78-3B018FFC5490}"/>
                </a:ext>
              </a:extLst>
            </p:cNvPr>
            <p:cNvSpPr/>
            <p:nvPr/>
          </p:nvSpPr>
          <p:spPr>
            <a:xfrm>
              <a:off x="1525199" y="3582086"/>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Email adres</a:t>
              </a:r>
              <a:endParaRPr lang="nl-NL" sz="1000">
                <a:solidFill>
                  <a:schemeClr val="tx1">
                    <a:lumMod val="85000"/>
                    <a:lumOff val="15000"/>
                  </a:schemeClr>
                </a:solidFill>
              </a:endParaRPr>
            </a:p>
          </p:txBody>
        </p:sp>
        <p:cxnSp>
          <p:nvCxnSpPr>
            <p:cNvPr id="28" name="Verbindingslijn: gekromd 27">
              <a:extLst>
                <a:ext uri="{FF2B5EF4-FFF2-40B4-BE49-F238E27FC236}">
                  <a16:creationId xmlns:a16="http://schemas.microsoft.com/office/drawing/2014/main" id="{AE27F8A0-24F1-42A4-90F1-BBC859EFA255}"/>
                </a:ext>
              </a:extLst>
            </p:cNvPr>
            <p:cNvCxnSpPr>
              <a:cxnSpLocks/>
              <a:stCxn id="21" idx="2"/>
              <a:endCxn id="15" idx="3"/>
            </p:cNvCxnSpPr>
            <p:nvPr/>
          </p:nvCxnSpPr>
          <p:spPr>
            <a:xfrm rot="5400000">
              <a:off x="2898381" y="2101144"/>
              <a:ext cx="334605"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1" name="Verbindingslijn: gekromd 30">
              <a:extLst>
                <a:ext uri="{FF2B5EF4-FFF2-40B4-BE49-F238E27FC236}">
                  <a16:creationId xmlns:a16="http://schemas.microsoft.com/office/drawing/2014/main" id="{4358EDDC-3994-4D8A-9B12-92AAE5782743}"/>
                </a:ext>
              </a:extLst>
            </p:cNvPr>
            <p:cNvCxnSpPr>
              <a:cxnSpLocks/>
              <a:stCxn id="21" idx="2"/>
              <a:endCxn id="16" idx="3"/>
            </p:cNvCxnSpPr>
            <p:nvPr/>
          </p:nvCxnSpPr>
          <p:spPr>
            <a:xfrm rot="5400000">
              <a:off x="2786275" y="2213250"/>
              <a:ext cx="558816"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4" name="Verbindingslijn: gekromd 33">
              <a:extLst>
                <a:ext uri="{FF2B5EF4-FFF2-40B4-BE49-F238E27FC236}">
                  <a16:creationId xmlns:a16="http://schemas.microsoft.com/office/drawing/2014/main" id="{C2F0218D-D123-420B-AE12-10B2F3211053}"/>
                </a:ext>
              </a:extLst>
            </p:cNvPr>
            <p:cNvCxnSpPr>
              <a:cxnSpLocks/>
              <a:stCxn id="21" idx="2"/>
              <a:endCxn id="17" idx="3"/>
            </p:cNvCxnSpPr>
            <p:nvPr/>
          </p:nvCxnSpPr>
          <p:spPr>
            <a:xfrm rot="5400000">
              <a:off x="2669133" y="2330392"/>
              <a:ext cx="793100"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37" name="Verbindingslijn: gekromd 36">
              <a:extLst>
                <a:ext uri="{FF2B5EF4-FFF2-40B4-BE49-F238E27FC236}">
                  <a16:creationId xmlns:a16="http://schemas.microsoft.com/office/drawing/2014/main" id="{4EA78923-432D-4991-B5B3-2C7E1C327BB0}"/>
                </a:ext>
              </a:extLst>
            </p:cNvPr>
            <p:cNvCxnSpPr>
              <a:cxnSpLocks/>
              <a:stCxn id="21" idx="2"/>
              <a:endCxn id="18" idx="3"/>
            </p:cNvCxnSpPr>
            <p:nvPr/>
          </p:nvCxnSpPr>
          <p:spPr>
            <a:xfrm rot="5400000">
              <a:off x="2551992" y="2447533"/>
              <a:ext cx="1027383"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cxnSp>
          <p:nvCxnSpPr>
            <p:cNvPr id="40" name="Verbindingslijn: gekromd 39">
              <a:extLst>
                <a:ext uri="{FF2B5EF4-FFF2-40B4-BE49-F238E27FC236}">
                  <a16:creationId xmlns:a16="http://schemas.microsoft.com/office/drawing/2014/main" id="{8A5630AD-1BFB-477C-96AC-5B4F1F06EEC5}"/>
                </a:ext>
              </a:extLst>
            </p:cNvPr>
            <p:cNvCxnSpPr>
              <a:cxnSpLocks/>
              <a:stCxn id="21" idx="2"/>
              <a:endCxn id="19" idx="3"/>
            </p:cNvCxnSpPr>
            <p:nvPr/>
          </p:nvCxnSpPr>
          <p:spPr>
            <a:xfrm rot="5400000">
              <a:off x="2437774" y="2561751"/>
              <a:ext cx="1255819" cy="97503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9" name="Groep 58">
            <a:extLst>
              <a:ext uri="{FF2B5EF4-FFF2-40B4-BE49-F238E27FC236}">
                <a16:creationId xmlns:a16="http://schemas.microsoft.com/office/drawing/2014/main" id="{137B6487-276C-4EC3-9FD6-BB6C2E478680}"/>
              </a:ext>
            </a:extLst>
          </p:cNvPr>
          <p:cNvGrpSpPr/>
          <p:nvPr/>
        </p:nvGrpSpPr>
        <p:grpSpPr>
          <a:xfrm>
            <a:off x="115714" y="3130301"/>
            <a:ext cx="1180124" cy="688631"/>
            <a:chOff x="-4188551" y="4041039"/>
            <a:chExt cx="1180124" cy="688631"/>
          </a:xfrm>
        </p:grpSpPr>
        <p:sp>
          <p:nvSpPr>
            <p:cNvPr id="22" name="Rechthoek: afgeronde hoeken 21">
              <a:extLst>
                <a:ext uri="{FF2B5EF4-FFF2-40B4-BE49-F238E27FC236}">
                  <a16:creationId xmlns:a16="http://schemas.microsoft.com/office/drawing/2014/main" id="{0AFEEB90-97D5-47CA-865B-D13CA7421809}"/>
                </a:ext>
              </a:extLst>
            </p:cNvPr>
            <p:cNvSpPr/>
            <p:nvPr/>
          </p:nvSpPr>
          <p:spPr>
            <a:xfrm>
              <a:off x="-4188551" y="4437896"/>
              <a:ext cx="1180124" cy="29177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NL </a:t>
              </a:r>
              <a:r>
                <a:rPr lang="nl-NL" sz="800" err="1">
                  <a:solidFill>
                    <a:schemeClr val="accent1"/>
                  </a:solidFill>
                </a:rPr>
                <a:t>core</a:t>
              </a:r>
              <a:r>
                <a:rPr lang="nl-NL" sz="800">
                  <a:solidFill>
                    <a:schemeClr val="accent1"/>
                  </a:solidFill>
                </a:rPr>
                <a:t> uitbreiding binnen een attribuut</a:t>
              </a:r>
            </a:p>
          </p:txBody>
        </p:sp>
        <p:cxnSp>
          <p:nvCxnSpPr>
            <p:cNvPr id="44" name="Verbindingslijn: gekromd 43">
              <a:extLst>
                <a:ext uri="{FF2B5EF4-FFF2-40B4-BE49-F238E27FC236}">
                  <a16:creationId xmlns:a16="http://schemas.microsoft.com/office/drawing/2014/main" id="{88FDE48F-35BE-484F-A2B3-2F05D9363D6A}"/>
                </a:ext>
              </a:extLst>
            </p:cNvPr>
            <p:cNvCxnSpPr>
              <a:cxnSpLocks/>
              <a:stCxn id="22" idx="0"/>
            </p:cNvCxnSpPr>
            <p:nvPr/>
          </p:nvCxnSpPr>
          <p:spPr>
            <a:xfrm rot="5400000" flipH="1" flipV="1">
              <a:off x="-3512784" y="3955333"/>
              <a:ext cx="396858" cy="568269"/>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56" name="Groep 55">
            <a:extLst>
              <a:ext uri="{FF2B5EF4-FFF2-40B4-BE49-F238E27FC236}">
                <a16:creationId xmlns:a16="http://schemas.microsoft.com/office/drawing/2014/main" id="{702B722B-7CAC-421E-9A9C-5C380B712B60}"/>
              </a:ext>
            </a:extLst>
          </p:cNvPr>
          <p:cNvGrpSpPr/>
          <p:nvPr/>
        </p:nvGrpSpPr>
        <p:grpSpPr>
          <a:xfrm>
            <a:off x="1588430" y="1049338"/>
            <a:ext cx="1605754" cy="1076236"/>
            <a:chOff x="-2279553" y="1764686"/>
            <a:chExt cx="1605754" cy="1076236"/>
          </a:xfrm>
        </p:grpSpPr>
        <p:sp>
          <p:nvSpPr>
            <p:cNvPr id="47" name="Rechthoek: afgeronde hoeken 46">
              <a:extLst>
                <a:ext uri="{FF2B5EF4-FFF2-40B4-BE49-F238E27FC236}">
                  <a16:creationId xmlns:a16="http://schemas.microsoft.com/office/drawing/2014/main" id="{EE18BAA4-AAC8-4CA9-A0CD-976D453E4EDE}"/>
                </a:ext>
              </a:extLst>
            </p:cNvPr>
            <p:cNvSpPr/>
            <p:nvPr/>
          </p:nvSpPr>
          <p:spPr>
            <a:xfrm>
              <a:off x="-1777175" y="1764686"/>
              <a:ext cx="1103376" cy="23774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Een Koppeltaal 2.0 selectie</a:t>
              </a:r>
            </a:p>
          </p:txBody>
        </p:sp>
        <p:cxnSp>
          <p:nvCxnSpPr>
            <p:cNvPr id="54" name="Verbindingslijn: gekromd 53">
              <a:extLst>
                <a:ext uri="{FF2B5EF4-FFF2-40B4-BE49-F238E27FC236}">
                  <a16:creationId xmlns:a16="http://schemas.microsoft.com/office/drawing/2014/main" id="{B2A9801C-C134-4EAF-ABE3-DFC74EE90858}"/>
                </a:ext>
              </a:extLst>
            </p:cNvPr>
            <p:cNvCxnSpPr>
              <a:cxnSpLocks/>
              <a:stCxn id="47" idx="1"/>
            </p:cNvCxnSpPr>
            <p:nvPr/>
          </p:nvCxnSpPr>
          <p:spPr>
            <a:xfrm rot="10800000" flipV="1">
              <a:off x="-2279553" y="1883557"/>
              <a:ext cx="502378" cy="957365"/>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grpSp>
      <p:grpSp>
        <p:nvGrpSpPr>
          <p:cNvPr id="64" name="Groep 63">
            <a:extLst>
              <a:ext uri="{FF2B5EF4-FFF2-40B4-BE49-F238E27FC236}">
                <a16:creationId xmlns:a16="http://schemas.microsoft.com/office/drawing/2014/main" id="{9AFC84AE-ACDF-49ED-B05D-8E4686799234}"/>
              </a:ext>
            </a:extLst>
          </p:cNvPr>
          <p:cNvGrpSpPr/>
          <p:nvPr/>
        </p:nvGrpSpPr>
        <p:grpSpPr>
          <a:xfrm>
            <a:off x="989910" y="3627060"/>
            <a:ext cx="2517687" cy="1810887"/>
            <a:chOff x="-2804825" y="3706727"/>
            <a:chExt cx="2517687" cy="1810887"/>
          </a:xfrm>
        </p:grpSpPr>
        <p:grpSp>
          <p:nvGrpSpPr>
            <p:cNvPr id="30" name="Groep 29">
              <a:extLst>
                <a:ext uri="{FF2B5EF4-FFF2-40B4-BE49-F238E27FC236}">
                  <a16:creationId xmlns:a16="http://schemas.microsoft.com/office/drawing/2014/main" id="{9227F654-02A6-42E3-A441-B417B342114B}"/>
                </a:ext>
              </a:extLst>
            </p:cNvPr>
            <p:cNvGrpSpPr/>
            <p:nvPr/>
          </p:nvGrpSpPr>
          <p:grpSpPr>
            <a:xfrm>
              <a:off x="-1340104" y="4027226"/>
              <a:ext cx="1052966" cy="1490388"/>
              <a:chOff x="4767162" y="1338816"/>
              <a:chExt cx="1052966" cy="1433673"/>
            </a:xfrm>
            <a:effectLst>
              <a:outerShdw blurRad="50800" dist="38100" dir="2700000" algn="tl" rotWithShape="0">
                <a:prstClr val="black">
                  <a:alpha val="40000"/>
                </a:prstClr>
              </a:outerShdw>
            </a:effectLst>
          </p:grpSpPr>
          <p:sp>
            <p:nvSpPr>
              <p:cNvPr id="32" name="Rechthoek 31">
                <a:extLst>
                  <a:ext uri="{FF2B5EF4-FFF2-40B4-BE49-F238E27FC236}">
                    <a16:creationId xmlns:a16="http://schemas.microsoft.com/office/drawing/2014/main" id="{D7F87FAA-0694-4246-A1BD-C1EC12B5A9E0}"/>
                  </a:ext>
                </a:extLst>
              </p:cNvPr>
              <p:cNvSpPr/>
              <p:nvPr/>
            </p:nvSpPr>
            <p:spPr>
              <a:xfrm>
                <a:off x="4849354" y="1338816"/>
                <a:ext cx="918973" cy="1433673"/>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a:t>
                </a:r>
              </a:p>
            </p:txBody>
          </p:sp>
          <p:sp>
            <p:nvSpPr>
              <p:cNvPr id="33" name="Rechthoek 32">
                <a:extLst>
                  <a:ext uri="{FF2B5EF4-FFF2-40B4-BE49-F238E27FC236}">
                    <a16:creationId xmlns:a16="http://schemas.microsoft.com/office/drawing/2014/main" id="{39A3E269-B832-4B20-A775-84A346895085}"/>
                  </a:ext>
                </a:extLst>
              </p:cNvPr>
              <p:cNvSpPr/>
              <p:nvPr/>
            </p:nvSpPr>
            <p:spPr>
              <a:xfrm>
                <a:off x="4767162" y="1584029"/>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5" name="Rechthoek 34">
                <a:extLst>
                  <a:ext uri="{FF2B5EF4-FFF2-40B4-BE49-F238E27FC236}">
                    <a16:creationId xmlns:a16="http://schemas.microsoft.com/office/drawing/2014/main" id="{4D1E6534-9A04-43B1-B24C-8F92EB2A660B}"/>
                  </a:ext>
                </a:extLst>
              </p:cNvPr>
              <p:cNvSpPr/>
              <p:nvPr/>
            </p:nvSpPr>
            <p:spPr>
              <a:xfrm>
                <a:off x="4767162" y="1799708"/>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6" name="Rechthoek 35">
                <a:extLst>
                  <a:ext uri="{FF2B5EF4-FFF2-40B4-BE49-F238E27FC236}">
                    <a16:creationId xmlns:a16="http://schemas.microsoft.com/office/drawing/2014/main" id="{C8559C0C-6BE4-468D-9043-A55035D0B492}"/>
                  </a:ext>
                </a:extLst>
              </p:cNvPr>
              <p:cNvSpPr/>
              <p:nvPr/>
            </p:nvSpPr>
            <p:spPr>
              <a:xfrm>
                <a:off x="4767162" y="2025076"/>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8" name="Rechthoek 37">
                <a:extLst>
                  <a:ext uri="{FF2B5EF4-FFF2-40B4-BE49-F238E27FC236}">
                    <a16:creationId xmlns:a16="http://schemas.microsoft.com/office/drawing/2014/main" id="{D6B89420-6ED6-4629-8521-B29B76EFB61A}"/>
                  </a:ext>
                </a:extLst>
              </p:cNvPr>
              <p:cNvSpPr/>
              <p:nvPr/>
            </p:nvSpPr>
            <p:spPr>
              <a:xfrm>
                <a:off x="4767162" y="2250444"/>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39" name="Rechthoek 38">
                <a:extLst>
                  <a:ext uri="{FF2B5EF4-FFF2-40B4-BE49-F238E27FC236}">
                    <a16:creationId xmlns:a16="http://schemas.microsoft.com/office/drawing/2014/main" id="{71B197DE-AFEA-4BBD-92F6-A2752540CE0E}"/>
                  </a:ext>
                </a:extLst>
              </p:cNvPr>
              <p:cNvSpPr/>
              <p:nvPr/>
            </p:nvSpPr>
            <p:spPr>
              <a:xfrm>
                <a:off x="4767162" y="2470187"/>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t>
                </a:r>
                <a:endParaRPr lang="nl-NL" sz="1000">
                  <a:solidFill>
                    <a:schemeClr val="tx1">
                      <a:lumMod val="85000"/>
                      <a:lumOff val="15000"/>
                    </a:schemeClr>
                  </a:solidFill>
                </a:endParaRPr>
              </a:p>
            </p:txBody>
          </p:sp>
        </p:grpSp>
        <p:cxnSp>
          <p:nvCxnSpPr>
            <p:cNvPr id="41" name="Verbindingslijn: gekromd 40">
              <a:extLst>
                <a:ext uri="{FF2B5EF4-FFF2-40B4-BE49-F238E27FC236}">
                  <a16:creationId xmlns:a16="http://schemas.microsoft.com/office/drawing/2014/main" id="{C3A93111-C445-4C19-9720-CC43910D8EFB}"/>
                </a:ext>
              </a:extLst>
            </p:cNvPr>
            <p:cNvCxnSpPr>
              <a:cxnSpLocks/>
            </p:cNvCxnSpPr>
            <p:nvPr/>
          </p:nvCxnSpPr>
          <p:spPr>
            <a:xfrm rot="16200000" flipH="1">
              <a:off x="-1809153" y="3616796"/>
              <a:ext cx="462492" cy="642354"/>
            </a:xfrm>
            <a:prstGeom prst="curvedConnector2">
              <a:avLst/>
            </a:prstGeom>
            <a:ln>
              <a:solidFill>
                <a:srgbClr val="FFFFFF"/>
              </a:solidFill>
            </a:ln>
          </p:spPr>
          <p:style>
            <a:lnRef idx="2">
              <a:schemeClr val="accent3"/>
            </a:lnRef>
            <a:fillRef idx="0">
              <a:schemeClr val="accent3"/>
            </a:fillRef>
            <a:effectRef idx="1">
              <a:schemeClr val="accent3"/>
            </a:effectRef>
            <a:fontRef idx="minor">
              <a:schemeClr val="tx1"/>
            </a:fontRef>
          </p:style>
        </p:cxnSp>
        <p:sp>
          <p:nvSpPr>
            <p:cNvPr id="42" name="Rechthoek: afgeronde hoeken 41">
              <a:extLst>
                <a:ext uri="{FF2B5EF4-FFF2-40B4-BE49-F238E27FC236}">
                  <a16:creationId xmlns:a16="http://schemas.microsoft.com/office/drawing/2014/main" id="{2472DF52-3C88-488E-A9F7-CBAA5CA3AFD2}"/>
                </a:ext>
              </a:extLst>
            </p:cNvPr>
            <p:cNvSpPr/>
            <p:nvPr/>
          </p:nvSpPr>
          <p:spPr>
            <a:xfrm>
              <a:off x="-2804825" y="4136252"/>
              <a:ext cx="1180124" cy="29177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accent1"/>
                  </a:solidFill>
                </a:rPr>
                <a:t>Relatie met andere resource(s)</a:t>
              </a:r>
            </a:p>
          </p:txBody>
        </p:sp>
      </p:grpSp>
      <p:sp>
        <p:nvSpPr>
          <p:cNvPr id="12" name="!!KTprofcomment">
            <a:extLst>
              <a:ext uri="{FF2B5EF4-FFF2-40B4-BE49-F238E27FC236}">
                <a16:creationId xmlns:a16="http://schemas.microsoft.com/office/drawing/2014/main" id="{656C6183-36D2-47D3-B749-2B3EAE3AFB85}"/>
              </a:ext>
            </a:extLst>
          </p:cNvPr>
          <p:cNvSpPr/>
          <p:nvPr/>
        </p:nvSpPr>
        <p:spPr>
          <a:xfrm>
            <a:off x="4576808" y="3254077"/>
            <a:ext cx="6154592" cy="2828544"/>
          </a:xfrm>
          <a:prstGeom prst="rect">
            <a:avLst/>
          </a:prstGeom>
          <a:noFill/>
          <a:ln>
            <a:solidFill>
              <a:srgbClr val="51398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200">
                <a:solidFill>
                  <a:schemeClr val="accent1"/>
                </a:solidFill>
              </a:rPr>
              <a:t>Kenmerken Koppeltaal 2.0 profiel</a:t>
            </a:r>
          </a:p>
          <a:p>
            <a:pPr algn="ctr"/>
            <a:endParaRPr lang="nl-NL" sz="1200">
              <a:solidFill>
                <a:schemeClr val="accent1"/>
              </a:solidFill>
            </a:endParaRPr>
          </a:p>
          <a:p>
            <a:pPr algn="ctr"/>
            <a:r>
              <a:rPr lang="nl-NL" sz="1200">
                <a:solidFill>
                  <a:schemeClr val="accent1"/>
                </a:solidFill>
              </a:rPr>
              <a:t>Hoe stellen we het profiel samen.</a:t>
            </a:r>
          </a:p>
          <a:p>
            <a:pPr algn="ctr"/>
            <a:endParaRPr lang="nl-NL" sz="1200">
              <a:solidFill>
                <a:schemeClr val="accent1"/>
              </a:solidFill>
            </a:endParaRPr>
          </a:p>
          <a:p>
            <a:pPr marL="228600" indent="-228600">
              <a:buAutoNum type="arabicPeriod"/>
            </a:pPr>
            <a:r>
              <a:rPr lang="nl-NL" sz="1200">
                <a:solidFill>
                  <a:schemeClr val="accent1"/>
                </a:solidFill>
              </a:rPr>
              <a:t>We selecteren de resources die we nodig hebben. Bijvoorbeeld patiënt</a:t>
            </a:r>
          </a:p>
          <a:p>
            <a:pPr marL="228600" indent="-228600">
              <a:buAutoNum type="arabicPeriod"/>
            </a:pPr>
            <a:r>
              <a:rPr lang="nl-NL" sz="1200">
                <a:solidFill>
                  <a:schemeClr val="accent1"/>
                </a:solidFill>
              </a:rPr>
              <a:t>Deze resources bevatten een aantal attributen</a:t>
            </a:r>
          </a:p>
          <a:p>
            <a:pPr marL="228600" indent="-228600">
              <a:buAutoNum type="arabicPeriod"/>
            </a:pPr>
            <a:r>
              <a:rPr lang="nl-NL" sz="1200">
                <a:solidFill>
                  <a:schemeClr val="accent1"/>
                </a:solidFill>
              </a:rPr>
              <a:t>Waarin de nl-</a:t>
            </a:r>
            <a:r>
              <a:rPr lang="nl-NL" sz="1200" err="1">
                <a:solidFill>
                  <a:schemeClr val="accent1"/>
                </a:solidFill>
              </a:rPr>
              <a:t>core</a:t>
            </a:r>
            <a:r>
              <a:rPr lang="nl-NL" sz="1200">
                <a:solidFill>
                  <a:schemeClr val="accent1"/>
                </a:solidFill>
              </a:rPr>
              <a:t> mogelijk al wat uitbreidingen heeft gedaan</a:t>
            </a:r>
          </a:p>
          <a:p>
            <a:pPr marL="228600" indent="-228600">
              <a:buAutoNum type="arabicPeriod"/>
            </a:pPr>
            <a:r>
              <a:rPr lang="nl-NL" sz="1200">
                <a:solidFill>
                  <a:schemeClr val="accent1"/>
                </a:solidFill>
              </a:rPr>
              <a:t>We leggen relaties tussen de resources</a:t>
            </a:r>
          </a:p>
          <a:p>
            <a:pPr marL="228600" indent="-228600">
              <a:buAutoNum type="arabicPeriod"/>
            </a:pPr>
            <a:r>
              <a:rPr lang="nl-NL" sz="1200">
                <a:solidFill>
                  <a:schemeClr val="accent1"/>
                </a:solidFill>
              </a:rPr>
              <a:t>Waardoor een Koppeltaal selectie ontstaat</a:t>
            </a:r>
          </a:p>
          <a:p>
            <a:pPr marL="228600" indent="-228600">
              <a:buAutoNum type="arabicPeriod"/>
            </a:pPr>
            <a:r>
              <a:rPr lang="nl-NL" sz="1200">
                <a:solidFill>
                  <a:schemeClr val="accent1"/>
                </a:solidFill>
              </a:rPr>
              <a:t>Waarop we Koppeltaal </a:t>
            </a:r>
            <a:r>
              <a:rPr lang="nl-NL" sz="1200" err="1">
                <a:solidFill>
                  <a:schemeClr val="accent1"/>
                </a:solidFill>
              </a:rPr>
              <a:t>use</a:t>
            </a:r>
            <a:r>
              <a:rPr lang="nl-NL" sz="1200">
                <a:solidFill>
                  <a:schemeClr val="accent1"/>
                </a:solidFill>
              </a:rPr>
              <a:t> case specifieke uitbreidingen of beperkingen op toepassen.</a:t>
            </a:r>
          </a:p>
          <a:p>
            <a:pPr marL="228600" indent="-228600">
              <a:buAutoNum type="arabicPeriod"/>
            </a:pPr>
            <a:r>
              <a:rPr lang="nl-NL" sz="1200">
                <a:solidFill>
                  <a:schemeClr val="accent1"/>
                </a:solidFill>
              </a:rPr>
              <a:t>Zonder daarbij af te wijken van de standaarden</a:t>
            </a:r>
          </a:p>
          <a:p>
            <a:pPr algn="ctr"/>
            <a:endParaRPr lang="nl-NL" sz="1200">
              <a:solidFill>
                <a:schemeClr val="accent1"/>
              </a:solidFill>
            </a:endParaRPr>
          </a:p>
        </p:txBody>
      </p:sp>
      <p:grpSp>
        <p:nvGrpSpPr>
          <p:cNvPr id="43" name="!!KTprof">
            <a:extLst>
              <a:ext uri="{FF2B5EF4-FFF2-40B4-BE49-F238E27FC236}">
                <a16:creationId xmlns:a16="http://schemas.microsoft.com/office/drawing/2014/main" id="{78900793-41F8-4973-9197-21C9ABCBA93E}"/>
              </a:ext>
            </a:extLst>
          </p:cNvPr>
          <p:cNvGrpSpPr/>
          <p:nvPr/>
        </p:nvGrpSpPr>
        <p:grpSpPr>
          <a:xfrm>
            <a:off x="6104536" y="1403713"/>
            <a:ext cx="3175299" cy="493349"/>
            <a:chOff x="1450499" y="702"/>
            <a:chExt cx="3175299" cy="493349"/>
          </a:xfrm>
        </p:grpSpPr>
        <p:sp>
          <p:nvSpPr>
            <p:cNvPr id="45" name="Rechthoek: afgeronde hoeken 44">
              <a:extLst>
                <a:ext uri="{FF2B5EF4-FFF2-40B4-BE49-F238E27FC236}">
                  <a16:creationId xmlns:a16="http://schemas.microsoft.com/office/drawing/2014/main" id="{EE775D68-2ED7-4A22-B6A1-CD7437CB8590}"/>
                </a:ext>
              </a:extLst>
            </p:cNvPr>
            <p:cNvSpPr/>
            <p:nvPr/>
          </p:nvSpPr>
          <p:spPr>
            <a:xfrm>
              <a:off x="1450499" y="702"/>
              <a:ext cx="3175299" cy="493349"/>
            </a:xfrm>
            <a:prstGeom prst="roundRect">
              <a:avLst>
                <a:gd name="adj" fmla="val 10000"/>
              </a:avLst>
            </a:prstGeom>
          </p:spPr>
          <p:style>
            <a:lnRef idx="2">
              <a:schemeClr val="lt1">
                <a:hueOff val="0"/>
                <a:satOff val="0"/>
                <a:lumOff val="0"/>
                <a:alphaOff val="0"/>
              </a:schemeClr>
            </a:lnRef>
            <a:fillRef idx="1">
              <a:schemeClr val="accent1">
                <a:alpha val="80000"/>
                <a:hueOff val="0"/>
                <a:satOff val="0"/>
                <a:lumOff val="0"/>
                <a:alphaOff val="0"/>
              </a:schemeClr>
            </a:fillRef>
            <a:effectRef idx="0">
              <a:schemeClr val="accent1">
                <a:alpha val="80000"/>
                <a:hueOff val="0"/>
                <a:satOff val="0"/>
                <a:lumOff val="0"/>
                <a:alphaOff val="0"/>
              </a:schemeClr>
            </a:effectRef>
            <a:fontRef idx="minor">
              <a:schemeClr val="lt1"/>
            </a:fontRef>
          </p:style>
        </p:sp>
        <p:sp>
          <p:nvSpPr>
            <p:cNvPr id="46" name="Rechthoek: afgeronde hoeken 4">
              <a:extLst>
                <a:ext uri="{FF2B5EF4-FFF2-40B4-BE49-F238E27FC236}">
                  <a16:creationId xmlns:a16="http://schemas.microsoft.com/office/drawing/2014/main" id="{AFDA2B55-A2A0-4530-A376-000296144079}"/>
                </a:ext>
              </a:extLst>
            </p:cNvPr>
            <p:cNvSpPr txBox="1"/>
            <p:nvPr/>
          </p:nvSpPr>
          <p:spPr>
            <a:xfrm>
              <a:off x="1464949" y="15152"/>
              <a:ext cx="3146399"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Koppeltaal 2.0 Profiel</a:t>
              </a:r>
            </a:p>
          </p:txBody>
        </p:sp>
      </p:grpSp>
      <p:grpSp>
        <p:nvGrpSpPr>
          <p:cNvPr id="48" name="!!nlcore">
            <a:extLst>
              <a:ext uri="{FF2B5EF4-FFF2-40B4-BE49-F238E27FC236}">
                <a16:creationId xmlns:a16="http://schemas.microsoft.com/office/drawing/2014/main" id="{20626C63-9F78-47AC-A638-0DF93E7093C1}"/>
              </a:ext>
            </a:extLst>
          </p:cNvPr>
          <p:cNvGrpSpPr/>
          <p:nvPr/>
        </p:nvGrpSpPr>
        <p:grpSpPr>
          <a:xfrm>
            <a:off x="5294325" y="1958939"/>
            <a:ext cx="4698616" cy="493349"/>
            <a:chOff x="688841" y="593906"/>
            <a:chExt cx="4698616" cy="493349"/>
          </a:xfrm>
        </p:grpSpPr>
        <p:sp>
          <p:nvSpPr>
            <p:cNvPr id="49" name="Rechthoek: afgeronde hoeken 48">
              <a:extLst>
                <a:ext uri="{FF2B5EF4-FFF2-40B4-BE49-F238E27FC236}">
                  <a16:creationId xmlns:a16="http://schemas.microsoft.com/office/drawing/2014/main" id="{9C7D30F4-9E52-4CE0-A1DE-A4FAFFE3920F}"/>
                </a:ext>
              </a:extLst>
            </p:cNvPr>
            <p:cNvSpPr/>
            <p:nvPr/>
          </p:nvSpPr>
          <p:spPr>
            <a:xfrm>
              <a:off x="688841" y="593906"/>
              <a:ext cx="4698616" cy="493349"/>
            </a:xfrm>
            <a:prstGeom prst="roundRect">
              <a:avLst>
                <a:gd name="adj" fmla="val 10000"/>
              </a:avLst>
            </a:prstGeom>
          </p:spPr>
          <p:style>
            <a:lnRef idx="2">
              <a:schemeClr val="lt1">
                <a:hueOff val="0"/>
                <a:satOff val="0"/>
                <a:lumOff val="0"/>
                <a:alphaOff val="0"/>
              </a:schemeClr>
            </a:lnRef>
            <a:fillRef idx="1">
              <a:schemeClr val="accent1">
                <a:alpha val="70000"/>
                <a:hueOff val="0"/>
                <a:satOff val="0"/>
                <a:lumOff val="0"/>
                <a:alphaOff val="0"/>
              </a:schemeClr>
            </a:fillRef>
            <a:effectRef idx="0">
              <a:schemeClr val="accent1">
                <a:alpha val="70000"/>
                <a:hueOff val="0"/>
                <a:satOff val="0"/>
                <a:lumOff val="0"/>
                <a:alphaOff val="0"/>
              </a:schemeClr>
            </a:effectRef>
            <a:fontRef idx="minor">
              <a:schemeClr val="lt1"/>
            </a:fontRef>
          </p:style>
        </p:sp>
        <p:sp>
          <p:nvSpPr>
            <p:cNvPr id="50" name="Rechthoek: afgeronde hoeken 4">
              <a:extLst>
                <a:ext uri="{FF2B5EF4-FFF2-40B4-BE49-F238E27FC236}">
                  <a16:creationId xmlns:a16="http://schemas.microsoft.com/office/drawing/2014/main" id="{F0EC1152-5D01-4725-AFB9-C49CDC56ED71}"/>
                </a:ext>
              </a:extLst>
            </p:cNvPr>
            <p:cNvSpPr txBox="1"/>
            <p:nvPr/>
          </p:nvSpPr>
          <p:spPr>
            <a:xfrm>
              <a:off x="703291" y="608356"/>
              <a:ext cx="4669716"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nl-</a:t>
              </a:r>
              <a:r>
                <a:rPr lang="nl-NL" sz="2200" kern="1200" err="1"/>
                <a:t>core</a:t>
              </a:r>
              <a:r>
                <a:rPr lang="nl-NL" sz="2200" kern="1200"/>
                <a:t> (</a:t>
              </a:r>
              <a:r>
                <a:rPr lang="nl-NL" sz="2200" kern="1200" err="1"/>
                <a:t>ZIBs</a:t>
              </a:r>
              <a:r>
                <a:rPr lang="nl-NL" sz="2200" kern="1200"/>
                <a:t>)</a:t>
              </a:r>
            </a:p>
          </p:txBody>
        </p:sp>
      </p:grpSp>
      <p:grpSp>
        <p:nvGrpSpPr>
          <p:cNvPr id="51" name="!!FHIRR4">
            <a:extLst>
              <a:ext uri="{FF2B5EF4-FFF2-40B4-BE49-F238E27FC236}">
                <a16:creationId xmlns:a16="http://schemas.microsoft.com/office/drawing/2014/main" id="{E8A55D29-C143-4A8F-9F93-2F4F31A5E0B0}"/>
              </a:ext>
            </a:extLst>
          </p:cNvPr>
          <p:cNvGrpSpPr/>
          <p:nvPr/>
        </p:nvGrpSpPr>
        <p:grpSpPr>
          <a:xfrm>
            <a:off x="4562358" y="2515015"/>
            <a:ext cx="6064452" cy="493349"/>
            <a:chOff x="5923" y="1187111"/>
            <a:chExt cx="6064452" cy="493349"/>
          </a:xfrm>
        </p:grpSpPr>
        <p:sp>
          <p:nvSpPr>
            <p:cNvPr id="52" name="Rechthoek: afgeronde hoeken 51">
              <a:extLst>
                <a:ext uri="{FF2B5EF4-FFF2-40B4-BE49-F238E27FC236}">
                  <a16:creationId xmlns:a16="http://schemas.microsoft.com/office/drawing/2014/main" id="{800AE3F6-AF19-4492-B88B-6C8FE9309099}"/>
                </a:ext>
              </a:extLst>
            </p:cNvPr>
            <p:cNvSpPr/>
            <p:nvPr/>
          </p:nvSpPr>
          <p:spPr>
            <a:xfrm>
              <a:off x="5923" y="1187111"/>
              <a:ext cx="6064452" cy="493349"/>
            </a:xfrm>
            <a:prstGeom prst="roundRect">
              <a:avLst>
                <a:gd name="adj" fmla="val 10000"/>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lt1"/>
            </a:fontRef>
          </p:style>
        </p:sp>
        <p:sp>
          <p:nvSpPr>
            <p:cNvPr id="53" name="Rechthoek: afgeronde hoeken 4">
              <a:extLst>
                <a:ext uri="{FF2B5EF4-FFF2-40B4-BE49-F238E27FC236}">
                  <a16:creationId xmlns:a16="http://schemas.microsoft.com/office/drawing/2014/main" id="{398252F7-7337-487D-91C2-54E73908B755}"/>
                </a:ext>
              </a:extLst>
            </p:cNvPr>
            <p:cNvSpPr txBox="1"/>
            <p:nvPr/>
          </p:nvSpPr>
          <p:spPr>
            <a:xfrm>
              <a:off x="20373" y="1201561"/>
              <a:ext cx="6035552" cy="46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FHIR R 4</a:t>
              </a:r>
            </a:p>
          </p:txBody>
        </p:sp>
      </p:grpSp>
    </p:spTree>
    <p:extLst>
      <p:ext uri="{BB962C8B-B14F-4D97-AF65-F5344CB8AC3E}">
        <p14:creationId xmlns:p14="http://schemas.microsoft.com/office/powerpoint/2010/main" val="1620220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A2AF0A-541F-4276-B9B8-FC707E0C3AEC}"/>
              </a:ext>
            </a:extLst>
          </p:cNvPr>
          <p:cNvSpPr>
            <a:spLocks noGrp="1"/>
          </p:cNvSpPr>
          <p:nvPr>
            <p:ph type="title"/>
          </p:nvPr>
        </p:nvSpPr>
        <p:spPr>
          <a:xfrm>
            <a:off x="1332000" y="2160000"/>
            <a:ext cx="6894000" cy="782265"/>
          </a:xfrm>
        </p:spPr>
        <p:txBody>
          <a:bodyPr/>
          <a:lstStyle/>
          <a:p>
            <a:r>
              <a:rPr lang="nl-NL"/>
              <a:t>Koppeltaal profiel</a:t>
            </a:r>
          </a:p>
        </p:txBody>
      </p:sp>
      <p:sp>
        <p:nvSpPr>
          <p:cNvPr id="3" name="Tekstvak 2">
            <a:extLst>
              <a:ext uri="{FF2B5EF4-FFF2-40B4-BE49-F238E27FC236}">
                <a16:creationId xmlns:a16="http://schemas.microsoft.com/office/drawing/2014/main" id="{F2F5D76F-FD22-4196-AA31-5423A3F3BE21}"/>
              </a:ext>
            </a:extLst>
          </p:cNvPr>
          <p:cNvSpPr txBox="1"/>
          <p:nvPr/>
        </p:nvSpPr>
        <p:spPr>
          <a:xfrm>
            <a:off x="1243584" y="3059668"/>
            <a:ext cx="5602224" cy="369332"/>
          </a:xfrm>
          <a:prstGeom prst="rect">
            <a:avLst/>
          </a:prstGeom>
          <a:noFill/>
        </p:spPr>
        <p:txBody>
          <a:bodyPr wrap="square" rtlCol="0">
            <a:spAutoFit/>
          </a:bodyPr>
          <a:lstStyle/>
          <a:p>
            <a:r>
              <a:rPr lang="nl-NL" i="1">
                <a:solidFill>
                  <a:schemeClr val="bg1"/>
                </a:solidFill>
              </a:rPr>
              <a:t>Hoe ziet het Koppeltaal profiel er dan uit</a:t>
            </a:r>
          </a:p>
        </p:txBody>
      </p:sp>
    </p:spTree>
    <p:extLst>
      <p:ext uri="{BB962C8B-B14F-4D97-AF65-F5344CB8AC3E}">
        <p14:creationId xmlns:p14="http://schemas.microsoft.com/office/powerpoint/2010/main" val="593173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E736182-BF85-4EDD-BEA4-2229ABDED4B8}"/>
              </a:ext>
            </a:extLst>
          </p:cNvPr>
          <p:cNvSpPr>
            <a:spLocks noGrp="1"/>
          </p:cNvSpPr>
          <p:nvPr>
            <p:ph idx="1"/>
          </p:nvPr>
        </p:nvSpPr>
        <p:spPr>
          <a:xfrm>
            <a:off x="4320000" y="1654799"/>
            <a:ext cx="7006368" cy="1681030"/>
          </a:xfrm>
        </p:spPr>
        <p:txBody>
          <a:bodyPr/>
          <a:lstStyle/>
          <a:p>
            <a:pPr marL="285750" indent="-285750">
              <a:buFont typeface="Arial" panose="020B0604020202020204" pitchFamily="34" charset="0"/>
              <a:buChar char="•"/>
            </a:pPr>
            <a:r>
              <a:rPr lang="nl-NL" sz="1400"/>
              <a:t>Voor de simulaties hadden we uiteraard al wel een beeld van wat we ongeveer zouden kunnen tegenkomen.</a:t>
            </a:r>
          </a:p>
          <a:p>
            <a:pPr marL="285750" indent="-285750">
              <a:buFont typeface="Arial" panose="020B0604020202020204" pitchFamily="34" charset="0"/>
              <a:buChar char="•"/>
            </a:pPr>
            <a:r>
              <a:rPr lang="nl-NL" sz="1400"/>
              <a:t>Maar door het ‘dialectenprobleem’ wilde we zeker weten dat we het juiste profiel zouden maken voor Koppeltaal 2.0</a:t>
            </a:r>
          </a:p>
          <a:p>
            <a:pPr marL="285750" indent="-285750">
              <a:buFont typeface="Arial" panose="020B0604020202020204" pitchFamily="34" charset="0"/>
              <a:buChar char="•"/>
            </a:pPr>
            <a:r>
              <a:rPr lang="nl-NL" sz="1400"/>
              <a:t>Ook wilde we er zeker van zijn dat er geen velden zouden worden ‘vergeten’</a:t>
            </a:r>
          </a:p>
        </p:txBody>
      </p:sp>
      <p:sp>
        <p:nvSpPr>
          <p:cNvPr id="3" name="Tijdelijke aanduiding voor dianummer 2">
            <a:extLst>
              <a:ext uri="{FF2B5EF4-FFF2-40B4-BE49-F238E27FC236}">
                <a16:creationId xmlns:a16="http://schemas.microsoft.com/office/drawing/2014/main" id="{755A5B00-DC1F-4683-8B61-6FD74F85252C}"/>
              </a:ext>
            </a:extLst>
          </p:cNvPr>
          <p:cNvSpPr>
            <a:spLocks noGrp="1"/>
          </p:cNvSpPr>
          <p:nvPr>
            <p:ph type="sldNum" sz="quarter" idx="12"/>
          </p:nvPr>
        </p:nvSpPr>
        <p:spPr/>
        <p:txBody>
          <a:bodyPr/>
          <a:lstStyle/>
          <a:p>
            <a:fld id="{2B7321B6-F390-44B6-8078-A18221B29AEA}" type="slidenum">
              <a:rPr lang="nl-NL" smtClean="0"/>
              <a:pPr/>
              <a:t>29</a:t>
            </a:fld>
            <a:endParaRPr lang="nl-NL"/>
          </a:p>
        </p:txBody>
      </p:sp>
      <p:sp>
        <p:nvSpPr>
          <p:cNvPr id="4" name="Tijdelijke aanduiding voor tekst 3">
            <a:extLst>
              <a:ext uri="{FF2B5EF4-FFF2-40B4-BE49-F238E27FC236}">
                <a16:creationId xmlns:a16="http://schemas.microsoft.com/office/drawing/2014/main" id="{CD8AECED-B005-4E96-8B16-3D5D7219EE03}"/>
              </a:ext>
            </a:extLst>
          </p:cNvPr>
          <p:cNvSpPr>
            <a:spLocks noGrp="1"/>
          </p:cNvSpPr>
          <p:nvPr>
            <p:ph type="body" sz="quarter" idx="14"/>
          </p:nvPr>
        </p:nvSpPr>
        <p:spPr>
          <a:xfrm>
            <a:off x="4320000" y="594341"/>
            <a:ext cx="4945920" cy="615553"/>
          </a:xfrm>
        </p:spPr>
        <p:txBody>
          <a:bodyPr/>
          <a:lstStyle/>
          <a:p>
            <a:r>
              <a:rPr lang="nl-NL"/>
              <a:t>Hoe vertaal je Koppeltaal 1 resources naar Koppeltaal 2 resources.</a:t>
            </a:r>
          </a:p>
        </p:txBody>
      </p:sp>
      <p:sp>
        <p:nvSpPr>
          <p:cNvPr id="5" name="Titel 4">
            <a:extLst>
              <a:ext uri="{FF2B5EF4-FFF2-40B4-BE49-F238E27FC236}">
                <a16:creationId xmlns:a16="http://schemas.microsoft.com/office/drawing/2014/main" id="{77D75D33-EDEA-4BB7-AD60-170C49C9BE1F}"/>
              </a:ext>
            </a:extLst>
          </p:cNvPr>
          <p:cNvSpPr>
            <a:spLocks noGrp="1"/>
          </p:cNvSpPr>
          <p:nvPr>
            <p:ph type="title"/>
          </p:nvPr>
        </p:nvSpPr>
        <p:spPr>
          <a:xfrm>
            <a:off x="720000" y="475875"/>
            <a:ext cx="2833200" cy="923330"/>
          </a:xfrm>
        </p:spPr>
        <p:txBody>
          <a:bodyPr/>
          <a:lstStyle/>
          <a:p>
            <a:r>
              <a:rPr lang="nl-NL"/>
              <a:t>Koppeltaal profiel</a:t>
            </a:r>
          </a:p>
        </p:txBody>
      </p:sp>
      <p:sp>
        <p:nvSpPr>
          <p:cNvPr id="6" name="Tijdelijke aanduiding voor inhoud 5">
            <a:extLst>
              <a:ext uri="{FF2B5EF4-FFF2-40B4-BE49-F238E27FC236}">
                <a16:creationId xmlns:a16="http://schemas.microsoft.com/office/drawing/2014/main" id="{1C3D8D1B-5D87-400A-9F6C-7EC713AF43E7}"/>
              </a:ext>
            </a:extLst>
          </p:cNvPr>
          <p:cNvSpPr>
            <a:spLocks noGrp="1"/>
          </p:cNvSpPr>
          <p:nvPr>
            <p:ph idx="15"/>
          </p:nvPr>
        </p:nvSpPr>
        <p:spPr>
          <a:xfrm>
            <a:off x="4320000" y="3780734"/>
            <a:ext cx="5724000" cy="1681030"/>
          </a:xfrm>
        </p:spPr>
        <p:txBody>
          <a:bodyPr/>
          <a:lstStyle/>
          <a:p>
            <a:r>
              <a:rPr lang="nl-NL"/>
              <a:t>We hebben op basis van de gegevensuitwisselingen die we gezien hebben tijdens de simulaties een vertaling gemaakt naar hoe dat er uit zou zien in één Koppeltaal 2 profiel.</a:t>
            </a:r>
          </a:p>
        </p:txBody>
      </p:sp>
    </p:spTree>
    <p:extLst>
      <p:ext uri="{BB962C8B-B14F-4D97-AF65-F5344CB8AC3E}">
        <p14:creationId xmlns:p14="http://schemas.microsoft.com/office/powerpoint/2010/main" val="2624292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23F8D0-8F75-40A4-8B2E-F147AE2C64DE}"/>
              </a:ext>
            </a:extLst>
          </p:cNvPr>
          <p:cNvSpPr>
            <a:spLocks noGrp="1"/>
          </p:cNvSpPr>
          <p:nvPr>
            <p:ph type="title"/>
          </p:nvPr>
        </p:nvSpPr>
        <p:spPr/>
        <p:txBody>
          <a:bodyPr/>
          <a:lstStyle/>
          <a:p>
            <a:r>
              <a:rPr lang="nl-NL"/>
              <a:t>Kaders van de opdracht</a:t>
            </a:r>
          </a:p>
        </p:txBody>
      </p:sp>
      <p:sp>
        <p:nvSpPr>
          <p:cNvPr id="4" name="Tijdelijke aanduiding voor dianummer 3">
            <a:extLst>
              <a:ext uri="{FF2B5EF4-FFF2-40B4-BE49-F238E27FC236}">
                <a16:creationId xmlns:a16="http://schemas.microsoft.com/office/drawing/2014/main" id="{3C8FA63F-9840-4FA3-8E38-7277AC9E03E4}"/>
              </a:ext>
            </a:extLst>
          </p:cNvPr>
          <p:cNvSpPr>
            <a:spLocks noGrp="1"/>
          </p:cNvSpPr>
          <p:nvPr>
            <p:ph type="sldNum" sz="quarter" idx="12"/>
          </p:nvPr>
        </p:nvSpPr>
        <p:spPr/>
        <p:txBody>
          <a:bodyPr/>
          <a:lstStyle/>
          <a:p>
            <a:fld id="{2B7321B6-F390-44B6-8078-A18221B29AEA}" type="slidenum">
              <a:rPr lang="nl-NL" noProof="0" smtClean="0"/>
              <a:t>3</a:t>
            </a:fld>
            <a:endParaRPr lang="nl-NL" noProof="0"/>
          </a:p>
        </p:txBody>
      </p:sp>
      <p:sp>
        <p:nvSpPr>
          <p:cNvPr id="6" name="Tijdelijke aanduiding voor tekst 5">
            <a:extLst>
              <a:ext uri="{FF2B5EF4-FFF2-40B4-BE49-F238E27FC236}">
                <a16:creationId xmlns:a16="http://schemas.microsoft.com/office/drawing/2014/main" id="{91CDF51A-202C-4DCC-B441-44B8F4B3BED1}"/>
              </a:ext>
            </a:extLst>
          </p:cNvPr>
          <p:cNvSpPr>
            <a:spLocks noGrp="1"/>
          </p:cNvSpPr>
          <p:nvPr>
            <p:ph type="body" sz="quarter" idx="14"/>
          </p:nvPr>
        </p:nvSpPr>
        <p:spPr/>
        <p:txBody>
          <a:bodyPr/>
          <a:lstStyle/>
          <a:p>
            <a:endParaRPr lang="nl-NL"/>
          </a:p>
        </p:txBody>
      </p:sp>
      <p:sp>
        <p:nvSpPr>
          <p:cNvPr id="7" name="Tijdelijke aanduiding voor inhoud 6">
            <a:extLst>
              <a:ext uri="{FF2B5EF4-FFF2-40B4-BE49-F238E27FC236}">
                <a16:creationId xmlns:a16="http://schemas.microsoft.com/office/drawing/2014/main" id="{D3A1106F-6DE8-4CAC-A71F-DD0291F3FB8A}"/>
              </a:ext>
            </a:extLst>
          </p:cNvPr>
          <p:cNvSpPr>
            <a:spLocks noGrp="1"/>
          </p:cNvSpPr>
          <p:nvPr>
            <p:ph idx="1"/>
          </p:nvPr>
        </p:nvSpPr>
        <p:spPr>
          <a:xfrm>
            <a:off x="719998" y="1925769"/>
            <a:ext cx="10838018" cy="3379655"/>
          </a:xfrm>
        </p:spPr>
        <p:txBody>
          <a:bodyPr/>
          <a:lstStyle/>
          <a:p>
            <a:r>
              <a:rPr lang="nl-NL" b="1"/>
              <a:t>Architectuurbesluit XII </a:t>
            </a:r>
            <a:r>
              <a:rPr lang="nl-NL"/>
              <a:t>- We streven naar een minimale set (liefst één) koppeltaal dialect</a:t>
            </a:r>
          </a:p>
          <a:p>
            <a:r>
              <a:rPr lang="nl-NL" sz="1200"/>
              <a:t>Opdracht project:  Onderzoek naar een praktische voor iedereen bruikbare set van attributen, om zo te komen tot een minimale set attributen</a:t>
            </a:r>
          </a:p>
          <a:p>
            <a:endParaRPr lang="nl-NL" sz="1200"/>
          </a:p>
          <a:p>
            <a:endParaRPr lang="nl-NL" sz="1200"/>
          </a:p>
          <a:p>
            <a:r>
              <a:rPr lang="nl-NL" b="1"/>
              <a:t>AVG Artikel 5 </a:t>
            </a:r>
            <a:r>
              <a:rPr lang="nl-NL"/>
              <a:t>- Beginselen inzake verwerking van persoonsgegevens</a:t>
            </a:r>
          </a:p>
          <a:p>
            <a:pPr>
              <a:buNone/>
            </a:pPr>
            <a:endParaRPr lang="nl-NL"/>
          </a:p>
        </p:txBody>
      </p:sp>
      <p:sp>
        <p:nvSpPr>
          <p:cNvPr id="8" name="Tekstvak 7">
            <a:extLst>
              <a:ext uri="{FF2B5EF4-FFF2-40B4-BE49-F238E27FC236}">
                <a16:creationId xmlns:a16="http://schemas.microsoft.com/office/drawing/2014/main" id="{0DF955FC-97F7-42BB-87C8-63D07BB15573}"/>
              </a:ext>
            </a:extLst>
          </p:cNvPr>
          <p:cNvSpPr txBox="1"/>
          <p:nvPr/>
        </p:nvSpPr>
        <p:spPr>
          <a:xfrm>
            <a:off x="296160" y="5807416"/>
            <a:ext cx="7061712" cy="400110"/>
          </a:xfrm>
          <a:prstGeom prst="rect">
            <a:avLst/>
          </a:prstGeom>
          <a:noFill/>
        </p:spPr>
        <p:txBody>
          <a:bodyPr wrap="square" rtlCol="0">
            <a:spAutoFit/>
          </a:bodyPr>
          <a:lstStyle/>
          <a:p>
            <a:pPr marL="171450" indent="-171450">
              <a:buFont typeface="Arial" panose="020B0604020202020204" pitchFamily="34" charset="0"/>
              <a:buChar char="•"/>
            </a:pPr>
            <a:r>
              <a:rPr lang="nl-NL" sz="1000">
                <a:hlinkClick r:id="rId2"/>
              </a:rPr>
              <a:t>https://public.vzvz.nl/display/KTSA/Architectuur+besluiten</a:t>
            </a:r>
            <a:endParaRPr lang="nl-NL" sz="1000"/>
          </a:p>
          <a:p>
            <a:pPr marL="171450" indent="-171450">
              <a:buFont typeface="Arial" panose="020B0604020202020204" pitchFamily="34" charset="0"/>
              <a:buChar char="•"/>
            </a:pPr>
            <a:r>
              <a:rPr lang="nl-NL" sz="1000" b="0" i="0" strike="noStrike">
                <a:solidFill>
                  <a:srgbClr val="0563C1"/>
                </a:solidFill>
                <a:effectLst/>
                <a:hlinkClick r:id="rId3"/>
              </a:rPr>
              <a:t>https://www.privacy-regulation.eu/nl/artikel-5-beginselen-inzake-verwerking-van-persoonsgegevens-EU-AVG.htm</a:t>
            </a:r>
            <a:endParaRPr lang="nl-NL" sz="1000"/>
          </a:p>
        </p:txBody>
      </p:sp>
      <p:graphicFrame>
        <p:nvGraphicFramePr>
          <p:cNvPr id="9" name="Tabel 8">
            <a:extLst>
              <a:ext uri="{FF2B5EF4-FFF2-40B4-BE49-F238E27FC236}">
                <a16:creationId xmlns:a16="http://schemas.microsoft.com/office/drawing/2014/main" id="{67F40D9A-77B3-417E-99A6-A27934F08C3E}"/>
              </a:ext>
            </a:extLst>
          </p:cNvPr>
          <p:cNvGraphicFramePr>
            <a:graphicFrameLocks noGrp="1"/>
          </p:cNvGraphicFramePr>
          <p:nvPr>
            <p:extLst>
              <p:ext uri="{D42A27DB-BD31-4B8C-83A1-F6EECF244321}">
                <p14:modId xmlns:p14="http://schemas.microsoft.com/office/powerpoint/2010/main" val="1071972767"/>
              </p:ext>
            </p:extLst>
          </p:nvPr>
        </p:nvGraphicFramePr>
        <p:xfrm>
          <a:off x="719998" y="3273552"/>
          <a:ext cx="6477000" cy="1097280"/>
        </p:xfrm>
        <a:graphic>
          <a:graphicData uri="http://schemas.openxmlformats.org/drawingml/2006/table">
            <a:tbl>
              <a:tblPr>
                <a:tableStyleId>{5C22544A-7EE6-4342-B048-85BDC9FD1C3A}</a:tableStyleId>
              </a:tblPr>
              <a:tblGrid>
                <a:gridCol w="6477000">
                  <a:extLst>
                    <a:ext uri="{9D8B030D-6E8A-4147-A177-3AD203B41FA5}">
                      <a16:colId xmlns:a16="http://schemas.microsoft.com/office/drawing/2014/main" val="2208759371"/>
                    </a:ext>
                  </a:extLst>
                </a:gridCol>
              </a:tblGrid>
              <a:tr h="182880">
                <a:tc>
                  <a:txBody>
                    <a:bodyPr/>
                    <a:lstStyle/>
                    <a:p>
                      <a:pPr algn="just" fontAlgn="t"/>
                      <a:r>
                        <a:rPr lang="nl-NL" sz="1100" u="none" strike="noStrike">
                          <a:effectLst/>
                        </a:rPr>
                        <a:t>a) rechtmatigheid, behoorlijkheid en transparantie</a:t>
                      </a:r>
                      <a:endParaRPr lang="nl-NL"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2075625178"/>
                  </a:ext>
                </a:extLst>
              </a:tr>
              <a:tr h="182880">
                <a:tc>
                  <a:txBody>
                    <a:bodyPr/>
                    <a:lstStyle/>
                    <a:p>
                      <a:pPr algn="just" fontAlgn="t"/>
                      <a:r>
                        <a:rPr lang="nl-NL" sz="1100" u="none" strike="noStrike">
                          <a:effectLst/>
                        </a:rPr>
                        <a:t>b) doelbinding</a:t>
                      </a:r>
                      <a:endParaRPr lang="nl-NL"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981637918"/>
                  </a:ext>
                </a:extLst>
              </a:tr>
              <a:tr h="182880">
                <a:tc>
                  <a:txBody>
                    <a:bodyPr/>
                    <a:lstStyle/>
                    <a:p>
                      <a:pPr algn="just" fontAlgn="t"/>
                      <a:r>
                        <a:rPr lang="nl-NL" sz="1100" u="none" strike="noStrike">
                          <a:effectLst/>
                        </a:rPr>
                        <a:t>c) minimale gegevensverwerking</a:t>
                      </a:r>
                      <a:endParaRPr lang="nl-NL"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202802322"/>
                  </a:ext>
                </a:extLst>
              </a:tr>
              <a:tr h="182880">
                <a:tc>
                  <a:txBody>
                    <a:bodyPr/>
                    <a:lstStyle/>
                    <a:p>
                      <a:pPr algn="just" fontAlgn="t"/>
                      <a:r>
                        <a:rPr lang="nl-NL" sz="1100" u="none" strike="noStrike">
                          <a:effectLst/>
                        </a:rPr>
                        <a:t>d) juistheid</a:t>
                      </a:r>
                      <a:endParaRPr lang="nl-NL"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4102474193"/>
                  </a:ext>
                </a:extLst>
              </a:tr>
              <a:tr h="182880">
                <a:tc>
                  <a:txBody>
                    <a:bodyPr/>
                    <a:lstStyle/>
                    <a:p>
                      <a:pPr algn="just" fontAlgn="t"/>
                      <a:r>
                        <a:rPr lang="nl-NL" sz="1100" u="none" strike="noStrike">
                          <a:effectLst/>
                        </a:rPr>
                        <a:t>e) opslagbeperking (niet langer opslaan dan nodig)</a:t>
                      </a:r>
                      <a:endParaRPr lang="nl-NL"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876029755"/>
                  </a:ext>
                </a:extLst>
              </a:tr>
              <a:tr h="182880">
                <a:tc>
                  <a:txBody>
                    <a:bodyPr/>
                    <a:lstStyle/>
                    <a:p>
                      <a:pPr algn="just" fontAlgn="t"/>
                      <a:r>
                        <a:rPr lang="nl-NL" sz="1100" u="none" strike="noStrike">
                          <a:effectLst/>
                        </a:rPr>
                        <a:t>f) integriteit en vertrouwelijkheid</a:t>
                      </a:r>
                      <a:endParaRPr lang="nl-NL" sz="11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789282023"/>
                  </a:ext>
                </a:extLst>
              </a:tr>
            </a:tbl>
          </a:graphicData>
        </a:graphic>
      </p:graphicFrame>
      <p:sp>
        <p:nvSpPr>
          <p:cNvPr id="3" name="Ovaal 2">
            <a:hlinkClick r:id="rId4" action="ppaction://hlinksldjump"/>
            <a:extLst>
              <a:ext uri="{FF2B5EF4-FFF2-40B4-BE49-F238E27FC236}">
                <a16:creationId xmlns:a16="http://schemas.microsoft.com/office/drawing/2014/main" id="{3ED6EA68-334F-4E71-9734-171EA5EC0294}"/>
              </a:ext>
            </a:extLst>
          </p:cNvPr>
          <p:cNvSpPr/>
          <p:nvPr/>
        </p:nvSpPr>
        <p:spPr>
          <a:xfrm>
            <a:off x="36576" y="28919"/>
            <a:ext cx="292608" cy="2865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96574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E817093-5D31-4880-81D9-91949F279270}"/>
              </a:ext>
            </a:extLst>
          </p:cNvPr>
          <p:cNvSpPr>
            <a:spLocks noGrp="1"/>
          </p:cNvSpPr>
          <p:nvPr>
            <p:ph type="sldNum" sz="quarter" idx="12"/>
          </p:nvPr>
        </p:nvSpPr>
        <p:spPr/>
        <p:txBody>
          <a:bodyPr/>
          <a:lstStyle/>
          <a:p>
            <a:fld id="{2B7321B6-F390-44B6-8078-A18221B29AEA}" type="slidenum">
              <a:rPr lang="nl-NL" smtClean="0"/>
              <a:pPr/>
              <a:t>30</a:t>
            </a:fld>
            <a:endParaRPr lang="nl-NL"/>
          </a:p>
        </p:txBody>
      </p:sp>
      <p:sp>
        <p:nvSpPr>
          <p:cNvPr id="4" name="Tijdelijke aanduiding voor tekst 3">
            <a:extLst>
              <a:ext uri="{FF2B5EF4-FFF2-40B4-BE49-F238E27FC236}">
                <a16:creationId xmlns:a16="http://schemas.microsoft.com/office/drawing/2014/main" id="{AD0B4976-8519-4746-B73A-C26E49DD15CA}"/>
              </a:ext>
            </a:extLst>
          </p:cNvPr>
          <p:cNvSpPr>
            <a:spLocks noGrp="1"/>
          </p:cNvSpPr>
          <p:nvPr>
            <p:ph type="body" sz="quarter" idx="14"/>
          </p:nvPr>
        </p:nvSpPr>
        <p:spPr>
          <a:xfrm>
            <a:off x="4319999" y="594341"/>
            <a:ext cx="6725281" cy="591187"/>
          </a:xfrm>
        </p:spPr>
        <p:txBody>
          <a:bodyPr/>
          <a:lstStyle/>
          <a:p>
            <a:r>
              <a:rPr lang="nl-NL"/>
              <a:t>Koppeltaal profiel in versie 0.7 van de documentatie</a:t>
            </a:r>
          </a:p>
          <a:p>
            <a:r>
              <a:rPr lang="nl-NL" sz="1400"/>
              <a:t>(eind 2021 – begin 2022)</a:t>
            </a:r>
          </a:p>
        </p:txBody>
      </p:sp>
      <p:sp>
        <p:nvSpPr>
          <p:cNvPr id="5" name="Titel 4">
            <a:extLst>
              <a:ext uri="{FF2B5EF4-FFF2-40B4-BE49-F238E27FC236}">
                <a16:creationId xmlns:a16="http://schemas.microsoft.com/office/drawing/2014/main" id="{34A7725F-2A78-4DD6-906B-8DDCF60A44C5}"/>
              </a:ext>
            </a:extLst>
          </p:cNvPr>
          <p:cNvSpPr>
            <a:spLocks noGrp="1"/>
          </p:cNvSpPr>
          <p:nvPr>
            <p:ph type="title"/>
          </p:nvPr>
        </p:nvSpPr>
        <p:spPr>
          <a:xfrm>
            <a:off x="720000" y="475875"/>
            <a:ext cx="2833200" cy="416268"/>
          </a:xfrm>
        </p:spPr>
        <p:txBody>
          <a:bodyPr/>
          <a:lstStyle/>
          <a:p>
            <a:r>
              <a:rPr lang="nl-NL" sz="2400"/>
              <a:t>Koppeltaal profiel</a:t>
            </a:r>
          </a:p>
        </p:txBody>
      </p:sp>
      <p:sp>
        <p:nvSpPr>
          <p:cNvPr id="8" name="Tijdelijke aanduiding voor inhoud 7">
            <a:extLst>
              <a:ext uri="{FF2B5EF4-FFF2-40B4-BE49-F238E27FC236}">
                <a16:creationId xmlns:a16="http://schemas.microsoft.com/office/drawing/2014/main" id="{BAE187AD-2295-4040-B2A1-4DFD814E2A5E}"/>
              </a:ext>
            </a:extLst>
          </p:cNvPr>
          <p:cNvSpPr>
            <a:spLocks noGrp="1"/>
          </p:cNvSpPr>
          <p:nvPr>
            <p:ph idx="15"/>
          </p:nvPr>
        </p:nvSpPr>
        <p:spPr>
          <a:xfrm>
            <a:off x="269495" y="3843651"/>
            <a:ext cx="3434034" cy="718051"/>
          </a:xfrm>
        </p:spPr>
        <p:txBody>
          <a:bodyPr/>
          <a:lstStyle/>
          <a:p>
            <a:r>
              <a:rPr lang="nl-NL" sz="1000">
                <a:solidFill>
                  <a:schemeClr val="bg1"/>
                </a:solidFill>
              </a:rPr>
              <a:t>Voor een volledige inzage in het actuele concept profiel zie: </a:t>
            </a:r>
          </a:p>
          <a:p>
            <a:pPr marL="171450" indent="-171450">
              <a:buFont typeface="Courier New" panose="02070309020205020404" pitchFamily="49" charset="0"/>
              <a:buChar char="o"/>
            </a:pPr>
            <a:r>
              <a:rPr lang="nl-NL" sz="1000">
                <a:solidFill>
                  <a:schemeClr val="bg1"/>
                </a:solidFill>
                <a:hlinkClick r:id="rId2">
                  <a:extLst>
                    <a:ext uri="{A12FA001-AC4F-418D-AE19-62706E023703}">
                      <ahyp:hlinkClr xmlns:ahyp="http://schemas.microsoft.com/office/drawing/2018/hyperlinkcolor" val="tx"/>
                    </a:ext>
                  </a:extLst>
                </a:hlinkClick>
              </a:rPr>
              <a:t>https://simplifier.net/Koppeltaalv2.0</a:t>
            </a:r>
            <a:endParaRPr lang="nl-NL" sz="1000">
              <a:solidFill>
                <a:schemeClr val="bg1"/>
              </a:solidFill>
            </a:endParaRPr>
          </a:p>
          <a:p>
            <a:pPr marL="171450" indent="-171450">
              <a:buFont typeface="Courier New" panose="02070309020205020404" pitchFamily="49" charset="0"/>
              <a:buChar char="o"/>
            </a:pPr>
            <a:r>
              <a:rPr lang="nl-NL" sz="1000">
                <a:solidFill>
                  <a:schemeClr val="bg1"/>
                </a:solidFill>
                <a:hlinkClick r:id="rId3">
                  <a:extLst>
                    <a:ext uri="{A12FA001-AC4F-418D-AE19-62706E023703}">
                      <ahyp:hlinkClr xmlns:ahyp="http://schemas.microsoft.com/office/drawing/2018/hyperlinkcolor" val="tx"/>
                    </a:ext>
                  </a:extLst>
                </a:hlinkClick>
              </a:rPr>
              <a:t>Koppeltaal stelsel architectuur</a:t>
            </a:r>
            <a:endParaRPr lang="nl-NL" sz="1000">
              <a:solidFill>
                <a:schemeClr val="bg1"/>
              </a:solidFill>
            </a:endParaRPr>
          </a:p>
          <a:p>
            <a:endParaRPr lang="nl-NL"/>
          </a:p>
        </p:txBody>
      </p:sp>
      <p:grpSp>
        <p:nvGrpSpPr>
          <p:cNvPr id="12" name="Groep 11">
            <a:extLst>
              <a:ext uri="{FF2B5EF4-FFF2-40B4-BE49-F238E27FC236}">
                <a16:creationId xmlns:a16="http://schemas.microsoft.com/office/drawing/2014/main" id="{0EFC9F28-2482-47DA-AF4C-900461A6E701}"/>
              </a:ext>
            </a:extLst>
          </p:cNvPr>
          <p:cNvGrpSpPr/>
          <p:nvPr/>
        </p:nvGrpSpPr>
        <p:grpSpPr>
          <a:xfrm>
            <a:off x="5163201" y="1570564"/>
            <a:ext cx="721392" cy="579120"/>
            <a:chOff x="4491334" y="1439532"/>
            <a:chExt cx="721392" cy="579120"/>
          </a:xfrm>
        </p:grpSpPr>
        <p:sp>
          <p:nvSpPr>
            <p:cNvPr id="2" name="Rechthoek 1">
              <a:extLst>
                <a:ext uri="{FF2B5EF4-FFF2-40B4-BE49-F238E27FC236}">
                  <a16:creationId xmlns:a16="http://schemas.microsoft.com/office/drawing/2014/main" id="{90601690-6427-471B-A618-688460D23CCA}"/>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Metadata</a:t>
              </a:r>
            </a:p>
          </p:txBody>
        </p:sp>
        <p:cxnSp>
          <p:nvCxnSpPr>
            <p:cNvPr id="11" name="Rechte verbindingslijn 10">
              <a:extLst>
                <a:ext uri="{FF2B5EF4-FFF2-40B4-BE49-F238E27FC236}">
                  <a16:creationId xmlns:a16="http://schemas.microsoft.com/office/drawing/2014/main" id="{9A21A800-3C2F-46EE-A42D-CC55128C399B}"/>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ep 12">
            <a:extLst>
              <a:ext uri="{FF2B5EF4-FFF2-40B4-BE49-F238E27FC236}">
                <a16:creationId xmlns:a16="http://schemas.microsoft.com/office/drawing/2014/main" id="{EB6646BA-40FC-4FC0-A122-DE24B82561C9}"/>
              </a:ext>
            </a:extLst>
          </p:cNvPr>
          <p:cNvGrpSpPr/>
          <p:nvPr/>
        </p:nvGrpSpPr>
        <p:grpSpPr>
          <a:xfrm>
            <a:off x="7780626" y="1564423"/>
            <a:ext cx="721392" cy="579120"/>
            <a:chOff x="4491334" y="1439532"/>
            <a:chExt cx="721392" cy="579120"/>
          </a:xfrm>
        </p:grpSpPr>
        <p:sp>
          <p:nvSpPr>
            <p:cNvPr id="14" name="Rechthoek 13">
              <a:extLst>
                <a:ext uri="{FF2B5EF4-FFF2-40B4-BE49-F238E27FC236}">
                  <a16:creationId xmlns:a16="http://schemas.microsoft.com/office/drawing/2014/main" id="{F5D4C243-9843-412E-AB7F-160B6C29A3FC}"/>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Task</a:t>
              </a:r>
              <a:endParaRPr lang="nl-NL" sz="800">
                <a:solidFill>
                  <a:schemeClr val="tx1">
                    <a:lumMod val="85000"/>
                    <a:lumOff val="15000"/>
                  </a:schemeClr>
                </a:solidFill>
              </a:endParaRPr>
            </a:p>
          </p:txBody>
        </p:sp>
        <p:cxnSp>
          <p:nvCxnSpPr>
            <p:cNvPr id="15" name="Rechte verbindingslijn 14">
              <a:extLst>
                <a:ext uri="{FF2B5EF4-FFF2-40B4-BE49-F238E27FC236}">
                  <a16:creationId xmlns:a16="http://schemas.microsoft.com/office/drawing/2014/main" id="{1B184C58-F04F-410C-8C55-FC1276A13C16}"/>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ep 19">
            <a:extLst>
              <a:ext uri="{FF2B5EF4-FFF2-40B4-BE49-F238E27FC236}">
                <a16:creationId xmlns:a16="http://schemas.microsoft.com/office/drawing/2014/main" id="{0AF35A1F-59C3-4D30-8BD2-5DBD8791B496}"/>
              </a:ext>
            </a:extLst>
          </p:cNvPr>
          <p:cNvGrpSpPr/>
          <p:nvPr/>
        </p:nvGrpSpPr>
        <p:grpSpPr>
          <a:xfrm>
            <a:off x="6458601" y="1562296"/>
            <a:ext cx="721392" cy="579120"/>
            <a:chOff x="4491334" y="1439532"/>
            <a:chExt cx="721392" cy="579120"/>
          </a:xfrm>
        </p:grpSpPr>
        <p:sp>
          <p:nvSpPr>
            <p:cNvPr id="21" name="Rechthoek 20">
              <a:extLst>
                <a:ext uri="{FF2B5EF4-FFF2-40B4-BE49-F238E27FC236}">
                  <a16:creationId xmlns:a16="http://schemas.microsoft.com/office/drawing/2014/main" id="{121302AC-6AEF-42A6-9AB7-02A5CF297882}"/>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Device</a:t>
              </a:r>
            </a:p>
          </p:txBody>
        </p:sp>
        <p:cxnSp>
          <p:nvCxnSpPr>
            <p:cNvPr id="22" name="Rechte verbindingslijn 21">
              <a:extLst>
                <a:ext uri="{FF2B5EF4-FFF2-40B4-BE49-F238E27FC236}">
                  <a16:creationId xmlns:a16="http://schemas.microsoft.com/office/drawing/2014/main" id="{43067EA7-C619-49BD-9F83-E8DFD6117F04}"/>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ep 26">
            <a:extLst>
              <a:ext uri="{FF2B5EF4-FFF2-40B4-BE49-F238E27FC236}">
                <a16:creationId xmlns:a16="http://schemas.microsoft.com/office/drawing/2014/main" id="{C2198C82-D61A-4EF4-AE03-7C48959C140B}"/>
              </a:ext>
            </a:extLst>
          </p:cNvPr>
          <p:cNvGrpSpPr/>
          <p:nvPr/>
        </p:nvGrpSpPr>
        <p:grpSpPr>
          <a:xfrm>
            <a:off x="5172704" y="2664986"/>
            <a:ext cx="721392" cy="579120"/>
            <a:chOff x="4491334" y="1439532"/>
            <a:chExt cx="721392" cy="579120"/>
          </a:xfrm>
        </p:grpSpPr>
        <p:sp>
          <p:nvSpPr>
            <p:cNvPr id="28" name="Rechthoek 27">
              <a:extLst>
                <a:ext uri="{FF2B5EF4-FFF2-40B4-BE49-F238E27FC236}">
                  <a16:creationId xmlns:a16="http://schemas.microsoft.com/office/drawing/2014/main" id="{D9E91408-3124-43CD-8314-09F753B63F9D}"/>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Patiënt</a:t>
              </a:r>
            </a:p>
          </p:txBody>
        </p:sp>
        <p:cxnSp>
          <p:nvCxnSpPr>
            <p:cNvPr id="29" name="Rechte verbindingslijn 28">
              <a:extLst>
                <a:ext uri="{FF2B5EF4-FFF2-40B4-BE49-F238E27FC236}">
                  <a16:creationId xmlns:a16="http://schemas.microsoft.com/office/drawing/2014/main" id="{4A5A47EF-90E8-4AD9-BC38-4DDDA0864C5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ep 29">
            <a:extLst>
              <a:ext uri="{FF2B5EF4-FFF2-40B4-BE49-F238E27FC236}">
                <a16:creationId xmlns:a16="http://schemas.microsoft.com/office/drawing/2014/main" id="{EF96D56F-F351-4AD8-8B18-05DA73C9DB76}"/>
              </a:ext>
            </a:extLst>
          </p:cNvPr>
          <p:cNvGrpSpPr/>
          <p:nvPr/>
        </p:nvGrpSpPr>
        <p:grpSpPr>
          <a:xfrm>
            <a:off x="7670096" y="2666992"/>
            <a:ext cx="721392" cy="579120"/>
            <a:chOff x="4491334" y="1439532"/>
            <a:chExt cx="721392" cy="579120"/>
          </a:xfrm>
        </p:grpSpPr>
        <p:sp>
          <p:nvSpPr>
            <p:cNvPr id="31" name="Rechthoek 30">
              <a:extLst>
                <a:ext uri="{FF2B5EF4-FFF2-40B4-BE49-F238E27FC236}">
                  <a16:creationId xmlns:a16="http://schemas.microsoft.com/office/drawing/2014/main" id="{5E27D428-5957-4B77-B02F-DB4D37198905}"/>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Careteam</a:t>
              </a:r>
              <a:endParaRPr lang="nl-NL" sz="800">
                <a:solidFill>
                  <a:schemeClr val="tx1">
                    <a:lumMod val="85000"/>
                    <a:lumOff val="15000"/>
                  </a:schemeClr>
                </a:solidFill>
              </a:endParaRPr>
            </a:p>
          </p:txBody>
        </p:sp>
        <p:cxnSp>
          <p:nvCxnSpPr>
            <p:cNvPr id="32" name="Rechte verbindingslijn 31">
              <a:extLst>
                <a:ext uri="{FF2B5EF4-FFF2-40B4-BE49-F238E27FC236}">
                  <a16:creationId xmlns:a16="http://schemas.microsoft.com/office/drawing/2014/main" id="{3D681400-47B6-45CB-9DFA-FBDE82473A0E}"/>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ep 32">
            <a:extLst>
              <a:ext uri="{FF2B5EF4-FFF2-40B4-BE49-F238E27FC236}">
                <a16:creationId xmlns:a16="http://schemas.microsoft.com/office/drawing/2014/main" id="{5E86AC87-F000-457C-97C3-F44A1F2A1B47}"/>
              </a:ext>
            </a:extLst>
          </p:cNvPr>
          <p:cNvGrpSpPr/>
          <p:nvPr/>
        </p:nvGrpSpPr>
        <p:grpSpPr>
          <a:xfrm>
            <a:off x="9026456" y="2664986"/>
            <a:ext cx="721392" cy="579120"/>
            <a:chOff x="4491334" y="1439532"/>
            <a:chExt cx="721392" cy="579120"/>
          </a:xfrm>
        </p:grpSpPr>
        <p:sp>
          <p:nvSpPr>
            <p:cNvPr id="34" name="Rechthoek 33">
              <a:extLst>
                <a:ext uri="{FF2B5EF4-FFF2-40B4-BE49-F238E27FC236}">
                  <a16:creationId xmlns:a16="http://schemas.microsoft.com/office/drawing/2014/main" id="{E8682B21-9AC7-4CED-989E-32BC9FDCC268}"/>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Activity</a:t>
              </a:r>
            </a:p>
            <a:p>
              <a:pPr algn="ctr"/>
              <a:r>
                <a:rPr lang="nl-NL" sz="800">
                  <a:solidFill>
                    <a:schemeClr val="tx1">
                      <a:lumMod val="85000"/>
                      <a:lumOff val="15000"/>
                    </a:schemeClr>
                  </a:solidFill>
                </a:rPr>
                <a:t>Definition</a:t>
              </a:r>
            </a:p>
          </p:txBody>
        </p:sp>
        <p:cxnSp>
          <p:nvCxnSpPr>
            <p:cNvPr id="35" name="Rechte verbindingslijn 34">
              <a:extLst>
                <a:ext uri="{FF2B5EF4-FFF2-40B4-BE49-F238E27FC236}">
                  <a16:creationId xmlns:a16="http://schemas.microsoft.com/office/drawing/2014/main" id="{E119BF4B-AA45-4124-AD5A-99B7BDE7E8A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ep 35">
            <a:extLst>
              <a:ext uri="{FF2B5EF4-FFF2-40B4-BE49-F238E27FC236}">
                <a16:creationId xmlns:a16="http://schemas.microsoft.com/office/drawing/2014/main" id="{2A53445C-7B3A-4A82-9ACD-B9A956D45EF1}"/>
              </a:ext>
            </a:extLst>
          </p:cNvPr>
          <p:cNvGrpSpPr/>
          <p:nvPr/>
        </p:nvGrpSpPr>
        <p:grpSpPr>
          <a:xfrm>
            <a:off x="6458601" y="3639531"/>
            <a:ext cx="721392" cy="579120"/>
            <a:chOff x="4491334" y="1439532"/>
            <a:chExt cx="721392" cy="579120"/>
          </a:xfrm>
        </p:grpSpPr>
        <p:sp>
          <p:nvSpPr>
            <p:cNvPr id="37" name="Rechthoek 36">
              <a:extLst>
                <a:ext uri="{FF2B5EF4-FFF2-40B4-BE49-F238E27FC236}">
                  <a16:creationId xmlns:a16="http://schemas.microsoft.com/office/drawing/2014/main" id="{85D8B99D-6BB2-40F7-A946-AB42701CE8B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Related</a:t>
              </a:r>
              <a:r>
                <a:rPr lang="nl-NL" sz="800">
                  <a:solidFill>
                    <a:schemeClr val="tx1">
                      <a:lumMod val="85000"/>
                      <a:lumOff val="15000"/>
                    </a:schemeClr>
                  </a:solidFill>
                </a:rPr>
                <a:t> person</a:t>
              </a:r>
            </a:p>
          </p:txBody>
        </p:sp>
        <p:cxnSp>
          <p:nvCxnSpPr>
            <p:cNvPr id="38" name="Rechte verbindingslijn 37">
              <a:extLst>
                <a:ext uri="{FF2B5EF4-FFF2-40B4-BE49-F238E27FC236}">
                  <a16:creationId xmlns:a16="http://schemas.microsoft.com/office/drawing/2014/main" id="{F49890AB-600B-433E-82E5-79FAA63CE66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ep 38">
            <a:extLst>
              <a:ext uri="{FF2B5EF4-FFF2-40B4-BE49-F238E27FC236}">
                <a16:creationId xmlns:a16="http://schemas.microsoft.com/office/drawing/2014/main" id="{28CA6595-A89A-4D32-B39F-1DE6AA4EC55F}"/>
              </a:ext>
            </a:extLst>
          </p:cNvPr>
          <p:cNvGrpSpPr/>
          <p:nvPr/>
        </p:nvGrpSpPr>
        <p:grpSpPr>
          <a:xfrm>
            <a:off x="5172704" y="3637117"/>
            <a:ext cx="721392" cy="579120"/>
            <a:chOff x="4491334" y="1439532"/>
            <a:chExt cx="721392" cy="579120"/>
          </a:xfrm>
        </p:grpSpPr>
        <p:sp>
          <p:nvSpPr>
            <p:cNvPr id="40" name="Rechthoek 39">
              <a:extLst>
                <a:ext uri="{FF2B5EF4-FFF2-40B4-BE49-F238E27FC236}">
                  <a16:creationId xmlns:a16="http://schemas.microsoft.com/office/drawing/2014/main" id="{2B48D4CE-B240-44B4-A55C-71811113C657}"/>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err="1">
                  <a:solidFill>
                    <a:schemeClr val="tx1">
                      <a:lumMod val="85000"/>
                      <a:lumOff val="15000"/>
                    </a:schemeClr>
                  </a:solidFill>
                </a:rPr>
                <a:t>Organization</a:t>
              </a:r>
              <a:endParaRPr lang="nl-NL" sz="800">
                <a:solidFill>
                  <a:schemeClr val="tx1">
                    <a:lumMod val="85000"/>
                    <a:lumOff val="15000"/>
                  </a:schemeClr>
                </a:solidFill>
              </a:endParaRPr>
            </a:p>
          </p:txBody>
        </p:sp>
        <p:cxnSp>
          <p:nvCxnSpPr>
            <p:cNvPr id="41" name="Rechte verbindingslijn 40">
              <a:extLst>
                <a:ext uri="{FF2B5EF4-FFF2-40B4-BE49-F238E27FC236}">
                  <a16:creationId xmlns:a16="http://schemas.microsoft.com/office/drawing/2014/main" id="{2D9F81E1-F625-45EB-83CA-7BADA1616E6C}"/>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ep 41">
            <a:extLst>
              <a:ext uri="{FF2B5EF4-FFF2-40B4-BE49-F238E27FC236}">
                <a16:creationId xmlns:a16="http://schemas.microsoft.com/office/drawing/2014/main" id="{E2DB066F-2415-47EB-ADE1-0AB3EE01D1E1}"/>
              </a:ext>
            </a:extLst>
          </p:cNvPr>
          <p:cNvGrpSpPr/>
          <p:nvPr/>
        </p:nvGrpSpPr>
        <p:grpSpPr>
          <a:xfrm>
            <a:off x="7897766" y="3610219"/>
            <a:ext cx="721392" cy="579120"/>
            <a:chOff x="4491334" y="1439532"/>
            <a:chExt cx="721392" cy="579120"/>
          </a:xfrm>
        </p:grpSpPr>
        <p:sp>
          <p:nvSpPr>
            <p:cNvPr id="43" name="Rechthoek 42">
              <a:extLst>
                <a:ext uri="{FF2B5EF4-FFF2-40B4-BE49-F238E27FC236}">
                  <a16:creationId xmlns:a16="http://schemas.microsoft.com/office/drawing/2014/main" id="{BCBE4C1C-C51D-4485-8515-3E53D8E87DF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Practitioner</a:t>
              </a:r>
            </a:p>
          </p:txBody>
        </p:sp>
        <p:cxnSp>
          <p:nvCxnSpPr>
            <p:cNvPr id="44" name="Rechte verbindingslijn 43">
              <a:extLst>
                <a:ext uri="{FF2B5EF4-FFF2-40B4-BE49-F238E27FC236}">
                  <a16:creationId xmlns:a16="http://schemas.microsoft.com/office/drawing/2014/main" id="{3BDFE9D5-6EA2-407C-952A-372FA035203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ep 44">
            <a:extLst>
              <a:ext uri="{FF2B5EF4-FFF2-40B4-BE49-F238E27FC236}">
                <a16:creationId xmlns:a16="http://schemas.microsoft.com/office/drawing/2014/main" id="{70BC2761-7BC3-474A-9295-6D299813DED4}"/>
              </a:ext>
            </a:extLst>
          </p:cNvPr>
          <p:cNvGrpSpPr/>
          <p:nvPr/>
        </p:nvGrpSpPr>
        <p:grpSpPr>
          <a:xfrm>
            <a:off x="9026456" y="3610219"/>
            <a:ext cx="721392" cy="579120"/>
            <a:chOff x="4491334" y="1439532"/>
            <a:chExt cx="721392" cy="579120"/>
          </a:xfrm>
        </p:grpSpPr>
        <p:sp>
          <p:nvSpPr>
            <p:cNvPr id="46" name="Rechthoek 45">
              <a:extLst>
                <a:ext uri="{FF2B5EF4-FFF2-40B4-BE49-F238E27FC236}">
                  <a16:creationId xmlns:a16="http://schemas.microsoft.com/office/drawing/2014/main" id="{F9044840-1E28-429A-8F5F-67D4E5AF4F2E}"/>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Endpoint</a:t>
              </a:r>
              <a:endParaRPr lang="nl-NL" sz="800">
                <a:solidFill>
                  <a:schemeClr val="tx1">
                    <a:lumMod val="85000"/>
                    <a:lumOff val="15000"/>
                  </a:schemeClr>
                </a:solidFill>
              </a:endParaRPr>
            </a:p>
          </p:txBody>
        </p:sp>
        <p:cxnSp>
          <p:nvCxnSpPr>
            <p:cNvPr id="47" name="Rechte verbindingslijn 46">
              <a:extLst>
                <a:ext uri="{FF2B5EF4-FFF2-40B4-BE49-F238E27FC236}">
                  <a16:creationId xmlns:a16="http://schemas.microsoft.com/office/drawing/2014/main" id="{9330BF9A-EBD9-4A97-A0EB-CC2BD3A803A7}"/>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8" name="Groep 47">
            <a:extLst>
              <a:ext uri="{FF2B5EF4-FFF2-40B4-BE49-F238E27FC236}">
                <a16:creationId xmlns:a16="http://schemas.microsoft.com/office/drawing/2014/main" id="{0F5E28E3-051E-48D1-A444-2F16E540BD72}"/>
              </a:ext>
            </a:extLst>
          </p:cNvPr>
          <p:cNvGrpSpPr/>
          <p:nvPr/>
        </p:nvGrpSpPr>
        <p:grpSpPr>
          <a:xfrm>
            <a:off x="5172704" y="4695241"/>
            <a:ext cx="721392" cy="579120"/>
            <a:chOff x="4491334" y="1439532"/>
            <a:chExt cx="721392" cy="579120"/>
          </a:xfrm>
        </p:grpSpPr>
        <p:sp>
          <p:nvSpPr>
            <p:cNvPr id="49" name="Rechthoek 48">
              <a:extLst>
                <a:ext uri="{FF2B5EF4-FFF2-40B4-BE49-F238E27FC236}">
                  <a16:creationId xmlns:a16="http://schemas.microsoft.com/office/drawing/2014/main" id="{A2A7A17F-E6B7-4829-96F8-2F4C27EF7F68}"/>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Capability Statement</a:t>
              </a:r>
            </a:p>
          </p:txBody>
        </p:sp>
        <p:cxnSp>
          <p:nvCxnSpPr>
            <p:cNvPr id="50" name="Rechte verbindingslijn 49">
              <a:extLst>
                <a:ext uri="{FF2B5EF4-FFF2-40B4-BE49-F238E27FC236}">
                  <a16:creationId xmlns:a16="http://schemas.microsoft.com/office/drawing/2014/main" id="{27F34C50-6119-4F41-A997-E59D3367171B}"/>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1" name="Groep 50">
            <a:extLst>
              <a:ext uri="{FF2B5EF4-FFF2-40B4-BE49-F238E27FC236}">
                <a16:creationId xmlns:a16="http://schemas.microsoft.com/office/drawing/2014/main" id="{625688FA-A8A5-49B8-A992-E6771760668E}"/>
              </a:ext>
            </a:extLst>
          </p:cNvPr>
          <p:cNvGrpSpPr/>
          <p:nvPr/>
        </p:nvGrpSpPr>
        <p:grpSpPr>
          <a:xfrm>
            <a:off x="6320784" y="4695241"/>
            <a:ext cx="721392" cy="579120"/>
            <a:chOff x="4491334" y="1439532"/>
            <a:chExt cx="721392" cy="579120"/>
          </a:xfrm>
        </p:grpSpPr>
        <p:sp>
          <p:nvSpPr>
            <p:cNvPr id="52" name="Rechthoek 51">
              <a:extLst>
                <a:ext uri="{FF2B5EF4-FFF2-40B4-BE49-F238E27FC236}">
                  <a16:creationId xmlns:a16="http://schemas.microsoft.com/office/drawing/2014/main" id="{96FE13DD-E188-4106-8DA6-9A840183EBDC}"/>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AuditEvent</a:t>
              </a:r>
              <a:endParaRPr lang="nl-NL" sz="800">
                <a:solidFill>
                  <a:schemeClr val="tx1">
                    <a:lumMod val="85000"/>
                    <a:lumOff val="15000"/>
                  </a:schemeClr>
                </a:solidFill>
              </a:endParaRPr>
            </a:p>
          </p:txBody>
        </p:sp>
        <p:cxnSp>
          <p:nvCxnSpPr>
            <p:cNvPr id="53" name="Rechte verbindingslijn 52">
              <a:extLst>
                <a:ext uri="{FF2B5EF4-FFF2-40B4-BE49-F238E27FC236}">
                  <a16:creationId xmlns:a16="http://schemas.microsoft.com/office/drawing/2014/main" id="{C8FA70FF-D2E9-4C0C-81C5-DCB26FE9F49B}"/>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ep 53">
            <a:extLst>
              <a:ext uri="{FF2B5EF4-FFF2-40B4-BE49-F238E27FC236}">
                <a16:creationId xmlns:a16="http://schemas.microsoft.com/office/drawing/2014/main" id="{92DBC416-0215-4125-AF2F-B788AA11A9D0}"/>
              </a:ext>
            </a:extLst>
          </p:cNvPr>
          <p:cNvGrpSpPr/>
          <p:nvPr/>
        </p:nvGrpSpPr>
        <p:grpSpPr>
          <a:xfrm>
            <a:off x="7445901" y="4695241"/>
            <a:ext cx="721392" cy="579120"/>
            <a:chOff x="4491334" y="1439532"/>
            <a:chExt cx="721392" cy="579120"/>
          </a:xfrm>
        </p:grpSpPr>
        <p:sp>
          <p:nvSpPr>
            <p:cNvPr id="55" name="Rechthoek 54">
              <a:extLst>
                <a:ext uri="{FF2B5EF4-FFF2-40B4-BE49-F238E27FC236}">
                  <a16:creationId xmlns:a16="http://schemas.microsoft.com/office/drawing/2014/main" id="{AF5055A3-2994-4182-B7E7-DBDCC32536B3}"/>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err="1">
                  <a:solidFill>
                    <a:schemeClr val="tx1">
                      <a:lumMod val="85000"/>
                      <a:lumOff val="15000"/>
                    </a:schemeClr>
                  </a:solidFill>
                </a:rPr>
                <a:t>Substription</a:t>
              </a:r>
              <a:endParaRPr lang="nl-NL" sz="800">
                <a:solidFill>
                  <a:schemeClr val="tx1">
                    <a:lumMod val="85000"/>
                    <a:lumOff val="15000"/>
                  </a:schemeClr>
                </a:solidFill>
              </a:endParaRPr>
            </a:p>
          </p:txBody>
        </p:sp>
        <p:cxnSp>
          <p:nvCxnSpPr>
            <p:cNvPr id="56" name="Rechte verbindingslijn 55">
              <a:extLst>
                <a:ext uri="{FF2B5EF4-FFF2-40B4-BE49-F238E27FC236}">
                  <a16:creationId xmlns:a16="http://schemas.microsoft.com/office/drawing/2014/main" id="{477D940D-19FC-4054-91A7-EA55B03F34AA}"/>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ep 56">
            <a:extLst>
              <a:ext uri="{FF2B5EF4-FFF2-40B4-BE49-F238E27FC236}">
                <a16:creationId xmlns:a16="http://schemas.microsoft.com/office/drawing/2014/main" id="{221E3CAB-AC37-4AD5-8077-C1D0959B248C}"/>
              </a:ext>
            </a:extLst>
          </p:cNvPr>
          <p:cNvGrpSpPr/>
          <p:nvPr/>
        </p:nvGrpSpPr>
        <p:grpSpPr>
          <a:xfrm>
            <a:off x="8571018" y="4687169"/>
            <a:ext cx="721392" cy="579120"/>
            <a:chOff x="4491334" y="1439532"/>
            <a:chExt cx="721392" cy="579120"/>
          </a:xfrm>
        </p:grpSpPr>
        <p:sp>
          <p:nvSpPr>
            <p:cNvPr id="58" name="Rechthoek 57">
              <a:extLst>
                <a:ext uri="{FF2B5EF4-FFF2-40B4-BE49-F238E27FC236}">
                  <a16:creationId xmlns:a16="http://schemas.microsoft.com/office/drawing/2014/main" id="{D92AFBC4-98C5-4A29-83AA-83D5A2E033C7}"/>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Bundle</a:t>
              </a:r>
            </a:p>
          </p:txBody>
        </p:sp>
        <p:cxnSp>
          <p:nvCxnSpPr>
            <p:cNvPr id="59" name="Rechte verbindingslijn 58">
              <a:extLst>
                <a:ext uri="{FF2B5EF4-FFF2-40B4-BE49-F238E27FC236}">
                  <a16:creationId xmlns:a16="http://schemas.microsoft.com/office/drawing/2014/main" id="{E6500D18-F489-4771-8B2E-05579BE5C93A}"/>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oep 59">
            <a:extLst>
              <a:ext uri="{FF2B5EF4-FFF2-40B4-BE49-F238E27FC236}">
                <a16:creationId xmlns:a16="http://schemas.microsoft.com/office/drawing/2014/main" id="{88577627-FEED-4E61-972E-F72B19727F7F}"/>
              </a:ext>
            </a:extLst>
          </p:cNvPr>
          <p:cNvGrpSpPr/>
          <p:nvPr/>
        </p:nvGrpSpPr>
        <p:grpSpPr>
          <a:xfrm>
            <a:off x="9719098" y="4683162"/>
            <a:ext cx="721392" cy="579120"/>
            <a:chOff x="4491334" y="1439532"/>
            <a:chExt cx="721392" cy="579120"/>
          </a:xfrm>
        </p:grpSpPr>
        <p:sp>
          <p:nvSpPr>
            <p:cNvPr id="61" name="Rechthoek 60">
              <a:extLst>
                <a:ext uri="{FF2B5EF4-FFF2-40B4-BE49-F238E27FC236}">
                  <a16:creationId xmlns:a16="http://schemas.microsoft.com/office/drawing/2014/main" id="{7D166CBA-EF8C-43CC-9467-EA3BC07AEB68}"/>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Operation</a:t>
              </a:r>
              <a:r>
                <a:rPr lang="nl-NL" sz="800">
                  <a:solidFill>
                    <a:schemeClr val="tx1">
                      <a:lumMod val="85000"/>
                      <a:lumOff val="15000"/>
                    </a:schemeClr>
                  </a:solidFill>
                </a:rPr>
                <a:t> </a:t>
              </a:r>
              <a:r>
                <a:rPr lang="nl-NL" sz="800" err="1">
                  <a:solidFill>
                    <a:schemeClr val="tx1">
                      <a:lumMod val="85000"/>
                      <a:lumOff val="15000"/>
                    </a:schemeClr>
                  </a:solidFill>
                </a:rPr>
                <a:t>outcome</a:t>
              </a:r>
              <a:endParaRPr lang="nl-NL" sz="800">
                <a:solidFill>
                  <a:schemeClr val="tx1">
                    <a:lumMod val="85000"/>
                    <a:lumOff val="15000"/>
                  </a:schemeClr>
                </a:solidFill>
              </a:endParaRPr>
            </a:p>
          </p:txBody>
        </p:sp>
        <p:cxnSp>
          <p:nvCxnSpPr>
            <p:cNvPr id="62" name="Rechte verbindingslijn 61">
              <a:extLst>
                <a:ext uri="{FF2B5EF4-FFF2-40B4-BE49-F238E27FC236}">
                  <a16:creationId xmlns:a16="http://schemas.microsoft.com/office/drawing/2014/main" id="{C8FCADE3-4E19-4F0D-B14A-7A7B2ACDAFCF}"/>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9" name="Groep 98">
            <a:extLst>
              <a:ext uri="{FF2B5EF4-FFF2-40B4-BE49-F238E27FC236}">
                <a16:creationId xmlns:a16="http://schemas.microsoft.com/office/drawing/2014/main" id="{448E3C29-227C-40AE-890B-F731FF422F29}"/>
              </a:ext>
            </a:extLst>
          </p:cNvPr>
          <p:cNvGrpSpPr/>
          <p:nvPr/>
        </p:nvGrpSpPr>
        <p:grpSpPr>
          <a:xfrm>
            <a:off x="5372774" y="2143762"/>
            <a:ext cx="2530918" cy="521224"/>
            <a:chOff x="6591644" y="1757434"/>
            <a:chExt cx="2530918" cy="521224"/>
          </a:xfrm>
        </p:grpSpPr>
        <p:grpSp>
          <p:nvGrpSpPr>
            <p:cNvPr id="96" name="Groep 95">
              <a:extLst>
                <a:ext uri="{FF2B5EF4-FFF2-40B4-BE49-F238E27FC236}">
                  <a16:creationId xmlns:a16="http://schemas.microsoft.com/office/drawing/2014/main" id="{A6435722-26B5-4E52-9FB9-D15A12757811}"/>
                </a:ext>
              </a:extLst>
            </p:cNvPr>
            <p:cNvGrpSpPr/>
            <p:nvPr/>
          </p:nvGrpSpPr>
          <p:grpSpPr>
            <a:xfrm>
              <a:off x="6591644" y="1757434"/>
              <a:ext cx="2530918" cy="243267"/>
              <a:chOff x="6591644" y="1757434"/>
              <a:chExt cx="2530918" cy="243267"/>
            </a:xfrm>
          </p:grpSpPr>
          <p:grpSp>
            <p:nvGrpSpPr>
              <p:cNvPr id="92" name="Groep 91">
                <a:extLst>
                  <a:ext uri="{FF2B5EF4-FFF2-40B4-BE49-F238E27FC236}">
                    <a16:creationId xmlns:a16="http://schemas.microsoft.com/office/drawing/2014/main" id="{0890E973-2BA4-440D-9732-2BDC5B1CCAF9}"/>
                  </a:ext>
                </a:extLst>
              </p:cNvPr>
              <p:cNvGrpSpPr/>
              <p:nvPr/>
            </p:nvGrpSpPr>
            <p:grpSpPr>
              <a:xfrm>
                <a:off x="9029429" y="1757434"/>
                <a:ext cx="93133" cy="243267"/>
                <a:chOff x="9029429" y="1757434"/>
                <a:chExt cx="93133" cy="243267"/>
              </a:xfrm>
            </p:grpSpPr>
            <p:sp>
              <p:nvSpPr>
                <p:cNvPr id="19" name="Ruit 18">
                  <a:extLst>
                    <a:ext uri="{FF2B5EF4-FFF2-40B4-BE49-F238E27FC236}">
                      <a16:creationId xmlns:a16="http://schemas.microsoft.com/office/drawing/2014/main" id="{3D1A1739-F4E6-4B3E-98D1-504CCF4B36A6}"/>
                    </a:ext>
                  </a:extLst>
                </p:cNvPr>
                <p:cNvSpPr/>
                <p:nvPr/>
              </p:nvSpPr>
              <p:spPr>
                <a:xfrm>
                  <a:off x="9029429" y="1757434"/>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5" name="Rechte verbindingslijn 84">
                  <a:extLst>
                    <a:ext uri="{FF2B5EF4-FFF2-40B4-BE49-F238E27FC236}">
                      <a16:creationId xmlns:a16="http://schemas.microsoft.com/office/drawing/2014/main" id="{7F42EA06-2B44-4A84-A692-65132FA36F84}"/>
                    </a:ext>
                  </a:extLst>
                </p:cNvPr>
                <p:cNvCxnSpPr>
                  <a:cxnSpLocks/>
                </p:cNvCxnSpPr>
                <p:nvPr/>
              </p:nvCxnSpPr>
              <p:spPr>
                <a:xfrm flipH="1">
                  <a:off x="9070915" y="1907942"/>
                  <a:ext cx="1" cy="92759"/>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3" name="Rechte verbindingslijn 92">
                <a:extLst>
                  <a:ext uri="{FF2B5EF4-FFF2-40B4-BE49-F238E27FC236}">
                    <a16:creationId xmlns:a16="http://schemas.microsoft.com/office/drawing/2014/main" id="{32517101-17E1-42C4-BE59-227642C5A113}"/>
                  </a:ext>
                </a:extLst>
              </p:cNvPr>
              <p:cNvCxnSpPr>
                <a:cxnSpLocks/>
              </p:cNvCxnSpPr>
              <p:nvPr/>
            </p:nvCxnSpPr>
            <p:spPr>
              <a:xfrm flipH="1">
                <a:off x="6591644" y="2000701"/>
                <a:ext cx="247927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7" name="Rechte verbindingslijn 96">
              <a:extLst>
                <a:ext uri="{FF2B5EF4-FFF2-40B4-BE49-F238E27FC236}">
                  <a16:creationId xmlns:a16="http://schemas.microsoft.com/office/drawing/2014/main" id="{D071842B-16AF-45E8-BA6B-045F04286108}"/>
                </a:ext>
              </a:extLst>
            </p:cNvPr>
            <p:cNvCxnSpPr>
              <a:cxnSpLocks/>
            </p:cNvCxnSpPr>
            <p:nvPr/>
          </p:nvCxnSpPr>
          <p:spPr>
            <a:xfrm>
              <a:off x="6591644" y="2001046"/>
              <a:ext cx="0" cy="277612"/>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ep 117">
            <a:extLst>
              <a:ext uri="{FF2B5EF4-FFF2-40B4-BE49-F238E27FC236}">
                <a16:creationId xmlns:a16="http://schemas.microsoft.com/office/drawing/2014/main" id="{62000914-F70A-4457-B907-8B054C9FCE07}"/>
              </a:ext>
            </a:extLst>
          </p:cNvPr>
          <p:cNvGrpSpPr/>
          <p:nvPr/>
        </p:nvGrpSpPr>
        <p:grpSpPr>
          <a:xfrm>
            <a:off x="8424598" y="2144604"/>
            <a:ext cx="93133" cy="1465615"/>
            <a:chOff x="9643468" y="1758276"/>
            <a:chExt cx="93133" cy="1465615"/>
          </a:xfrm>
        </p:grpSpPr>
        <p:sp>
          <p:nvSpPr>
            <p:cNvPr id="65" name="Ruit 64">
              <a:extLst>
                <a:ext uri="{FF2B5EF4-FFF2-40B4-BE49-F238E27FC236}">
                  <a16:creationId xmlns:a16="http://schemas.microsoft.com/office/drawing/2014/main" id="{F70469B5-81B6-4839-8DFD-C9A26006F73A}"/>
                </a:ext>
              </a:extLst>
            </p:cNvPr>
            <p:cNvSpPr/>
            <p:nvPr/>
          </p:nvSpPr>
          <p:spPr>
            <a:xfrm>
              <a:off x="9643468" y="1758276"/>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06" name="Rechte verbindingslijn 105">
              <a:extLst>
                <a:ext uri="{FF2B5EF4-FFF2-40B4-BE49-F238E27FC236}">
                  <a16:creationId xmlns:a16="http://schemas.microsoft.com/office/drawing/2014/main" id="{A1DA3468-F758-4FE0-A5A1-0AF10875533A}"/>
                </a:ext>
              </a:extLst>
            </p:cNvPr>
            <p:cNvCxnSpPr>
              <a:cxnSpLocks/>
            </p:cNvCxnSpPr>
            <p:nvPr/>
          </p:nvCxnSpPr>
          <p:spPr>
            <a:xfrm>
              <a:off x="9690034" y="1907786"/>
              <a:ext cx="0" cy="131610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3" name="Groep 112">
            <a:extLst>
              <a:ext uri="{FF2B5EF4-FFF2-40B4-BE49-F238E27FC236}">
                <a16:creationId xmlns:a16="http://schemas.microsoft.com/office/drawing/2014/main" id="{DA7F5159-C060-4847-99E8-08F035C77367}"/>
              </a:ext>
            </a:extLst>
          </p:cNvPr>
          <p:cNvGrpSpPr/>
          <p:nvPr/>
        </p:nvGrpSpPr>
        <p:grpSpPr>
          <a:xfrm>
            <a:off x="5635086" y="2147618"/>
            <a:ext cx="2478679" cy="517368"/>
            <a:chOff x="6853956" y="1761290"/>
            <a:chExt cx="2478679" cy="517368"/>
          </a:xfrm>
        </p:grpSpPr>
        <p:grpSp>
          <p:nvGrpSpPr>
            <p:cNvPr id="111" name="Groep 110">
              <a:extLst>
                <a:ext uri="{FF2B5EF4-FFF2-40B4-BE49-F238E27FC236}">
                  <a16:creationId xmlns:a16="http://schemas.microsoft.com/office/drawing/2014/main" id="{75EA5913-62B4-40A2-B898-219C4507EACF}"/>
                </a:ext>
              </a:extLst>
            </p:cNvPr>
            <p:cNvGrpSpPr/>
            <p:nvPr/>
          </p:nvGrpSpPr>
          <p:grpSpPr>
            <a:xfrm>
              <a:off x="6853956" y="1761290"/>
              <a:ext cx="2478679" cy="376198"/>
              <a:chOff x="6853956" y="1761290"/>
              <a:chExt cx="2478679" cy="376198"/>
            </a:xfrm>
          </p:grpSpPr>
          <p:grpSp>
            <p:nvGrpSpPr>
              <p:cNvPr id="108" name="Groep 107">
                <a:extLst>
                  <a:ext uri="{FF2B5EF4-FFF2-40B4-BE49-F238E27FC236}">
                    <a16:creationId xmlns:a16="http://schemas.microsoft.com/office/drawing/2014/main" id="{AA52C6FE-8574-451F-BE49-D939E5F0BD14}"/>
                  </a:ext>
                </a:extLst>
              </p:cNvPr>
              <p:cNvGrpSpPr/>
              <p:nvPr/>
            </p:nvGrpSpPr>
            <p:grpSpPr>
              <a:xfrm>
                <a:off x="9239502" y="1761290"/>
                <a:ext cx="93133" cy="376198"/>
                <a:chOff x="9239502" y="1761290"/>
                <a:chExt cx="93133" cy="376198"/>
              </a:xfrm>
            </p:grpSpPr>
            <p:sp>
              <p:nvSpPr>
                <p:cNvPr id="63" name="Ruit 62">
                  <a:extLst>
                    <a:ext uri="{FF2B5EF4-FFF2-40B4-BE49-F238E27FC236}">
                      <a16:creationId xmlns:a16="http://schemas.microsoft.com/office/drawing/2014/main" id="{3D177306-E620-4970-9DC1-7B70FAF88A5C}"/>
                    </a:ext>
                  </a:extLst>
                </p:cNvPr>
                <p:cNvSpPr/>
                <p:nvPr/>
              </p:nvSpPr>
              <p:spPr>
                <a:xfrm>
                  <a:off x="9239502" y="1761290"/>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6" name="Rechte verbindingslijn 85">
                  <a:extLst>
                    <a:ext uri="{FF2B5EF4-FFF2-40B4-BE49-F238E27FC236}">
                      <a16:creationId xmlns:a16="http://schemas.microsoft.com/office/drawing/2014/main" id="{62B4EF78-9037-41C7-A5DA-00508C876F20}"/>
                    </a:ext>
                  </a:extLst>
                </p:cNvPr>
                <p:cNvCxnSpPr>
                  <a:cxnSpLocks/>
                </p:cNvCxnSpPr>
                <p:nvPr/>
              </p:nvCxnSpPr>
              <p:spPr>
                <a:xfrm>
                  <a:off x="9286068" y="1907942"/>
                  <a:ext cx="0" cy="22954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87" name="Rechte verbindingslijn 86">
                <a:extLst>
                  <a:ext uri="{FF2B5EF4-FFF2-40B4-BE49-F238E27FC236}">
                    <a16:creationId xmlns:a16="http://schemas.microsoft.com/office/drawing/2014/main" id="{E229FD6B-538A-4965-89BB-FCEACB6EC3FF}"/>
                  </a:ext>
                </a:extLst>
              </p:cNvPr>
              <p:cNvCxnSpPr>
                <a:cxnSpLocks/>
              </p:cNvCxnSpPr>
              <p:nvPr/>
            </p:nvCxnSpPr>
            <p:spPr>
              <a:xfrm flipH="1">
                <a:off x="6853956" y="2137488"/>
                <a:ext cx="243211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107" name="Rechte verbindingslijn 106">
              <a:extLst>
                <a:ext uri="{FF2B5EF4-FFF2-40B4-BE49-F238E27FC236}">
                  <a16:creationId xmlns:a16="http://schemas.microsoft.com/office/drawing/2014/main" id="{7128707D-2E9B-4304-A266-7225644D93DC}"/>
                </a:ext>
              </a:extLst>
            </p:cNvPr>
            <p:cNvCxnSpPr>
              <a:cxnSpLocks/>
            </p:cNvCxnSpPr>
            <p:nvPr/>
          </p:nvCxnSpPr>
          <p:spPr>
            <a:xfrm>
              <a:off x="6853956" y="2137488"/>
              <a:ext cx="0" cy="14117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6" name="Groep 115">
            <a:extLst>
              <a:ext uri="{FF2B5EF4-FFF2-40B4-BE49-F238E27FC236}">
                <a16:creationId xmlns:a16="http://schemas.microsoft.com/office/drawing/2014/main" id="{69ACCA73-0AD7-473E-878A-174179ECB31B}"/>
              </a:ext>
            </a:extLst>
          </p:cNvPr>
          <p:cNvGrpSpPr/>
          <p:nvPr/>
        </p:nvGrpSpPr>
        <p:grpSpPr>
          <a:xfrm>
            <a:off x="8228665" y="2153154"/>
            <a:ext cx="93133" cy="511832"/>
            <a:chOff x="9447535" y="1766826"/>
            <a:chExt cx="93133" cy="511832"/>
          </a:xfrm>
        </p:grpSpPr>
        <p:sp>
          <p:nvSpPr>
            <p:cNvPr id="66" name="Ruit 65">
              <a:extLst>
                <a:ext uri="{FF2B5EF4-FFF2-40B4-BE49-F238E27FC236}">
                  <a16:creationId xmlns:a16="http://schemas.microsoft.com/office/drawing/2014/main" id="{176A2889-1B89-4FA5-B42A-AED0EDE3A2B8}"/>
                </a:ext>
              </a:extLst>
            </p:cNvPr>
            <p:cNvSpPr/>
            <p:nvPr/>
          </p:nvSpPr>
          <p:spPr>
            <a:xfrm>
              <a:off x="9447535" y="1766826"/>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14" name="Rechte verbindingslijn 113">
              <a:extLst>
                <a:ext uri="{FF2B5EF4-FFF2-40B4-BE49-F238E27FC236}">
                  <a16:creationId xmlns:a16="http://schemas.microsoft.com/office/drawing/2014/main" id="{FC548D33-46D7-4C97-91B4-153B8B576DB8}"/>
                </a:ext>
              </a:extLst>
            </p:cNvPr>
            <p:cNvCxnSpPr>
              <a:cxnSpLocks/>
            </p:cNvCxnSpPr>
            <p:nvPr/>
          </p:nvCxnSpPr>
          <p:spPr>
            <a:xfrm>
              <a:off x="9494101" y="1917334"/>
              <a:ext cx="0" cy="361324"/>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55" name="Groep 154">
            <a:extLst>
              <a:ext uri="{FF2B5EF4-FFF2-40B4-BE49-F238E27FC236}">
                <a16:creationId xmlns:a16="http://schemas.microsoft.com/office/drawing/2014/main" id="{F5A10533-09D2-407C-A1DC-431A5DAD20D3}"/>
              </a:ext>
            </a:extLst>
          </p:cNvPr>
          <p:cNvGrpSpPr/>
          <p:nvPr/>
        </p:nvGrpSpPr>
        <p:grpSpPr>
          <a:xfrm>
            <a:off x="8510786" y="1968925"/>
            <a:ext cx="876366" cy="696061"/>
            <a:chOff x="9729656" y="1582597"/>
            <a:chExt cx="876366" cy="696061"/>
          </a:xfrm>
        </p:grpSpPr>
        <p:sp>
          <p:nvSpPr>
            <p:cNvPr id="64" name="Ruit 63">
              <a:extLst>
                <a:ext uri="{FF2B5EF4-FFF2-40B4-BE49-F238E27FC236}">
                  <a16:creationId xmlns:a16="http://schemas.microsoft.com/office/drawing/2014/main" id="{9FA9AB15-7502-43E9-89BF-44412C0A9882}"/>
                </a:ext>
              </a:extLst>
            </p:cNvPr>
            <p:cNvSpPr/>
            <p:nvPr/>
          </p:nvSpPr>
          <p:spPr>
            <a:xfrm rot="5400000">
              <a:off x="9758343" y="1553910"/>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22" name="Rechte verbindingslijn 121">
              <a:extLst>
                <a:ext uri="{FF2B5EF4-FFF2-40B4-BE49-F238E27FC236}">
                  <a16:creationId xmlns:a16="http://schemas.microsoft.com/office/drawing/2014/main" id="{F41C14A2-6EA2-4B83-B91E-AA1D2F1EBAB1}"/>
                </a:ext>
              </a:extLst>
            </p:cNvPr>
            <p:cNvCxnSpPr>
              <a:cxnSpLocks/>
              <a:endCxn id="34" idx="0"/>
            </p:cNvCxnSpPr>
            <p:nvPr/>
          </p:nvCxnSpPr>
          <p:spPr>
            <a:xfrm>
              <a:off x="10606022" y="1629164"/>
              <a:ext cx="0" cy="649494"/>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62043127-DD1E-4E42-96AE-E5A522839C8A}"/>
                </a:ext>
              </a:extLst>
            </p:cNvPr>
            <p:cNvCxnSpPr>
              <a:cxnSpLocks/>
              <a:endCxn id="64" idx="0"/>
            </p:cNvCxnSpPr>
            <p:nvPr/>
          </p:nvCxnSpPr>
          <p:spPr>
            <a:xfrm flipH="1">
              <a:off x="9880164" y="1629164"/>
              <a:ext cx="725858" cy="1"/>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49" name="Groep 148">
            <a:extLst>
              <a:ext uri="{FF2B5EF4-FFF2-40B4-BE49-F238E27FC236}">
                <a16:creationId xmlns:a16="http://schemas.microsoft.com/office/drawing/2014/main" id="{79F8F43F-0DB9-4B0F-9B9C-D8CE51EA0E0B}"/>
              </a:ext>
            </a:extLst>
          </p:cNvPr>
          <p:cNvGrpSpPr/>
          <p:nvPr/>
        </p:nvGrpSpPr>
        <p:grpSpPr>
          <a:xfrm>
            <a:off x="7513650" y="1584110"/>
            <a:ext cx="266976" cy="276014"/>
            <a:chOff x="8732520" y="1197782"/>
            <a:chExt cx="266976" cy="276014"/>
          </a:xfrm>
        </p:grpSpPr>
        <p:sp>
          <p:nvSpPr>
            <p:cNvPr id="119" name="Ruit 118">
              <a:extLst>
                <a:ext uri="{FF2B5EF4-FFF2-40B4-BE49-F238E27FC236}">
                  <a16:creationId xmlns:a16="http://schemas.microsoft.com/office/drawing/2014/main" id="{D9C657BC-4FDF-4CDB-B56E-A0DEAC1B1DEE}"/>
                </a:ext>
              </a:extLst>
            </p:cNvPr>
            <p:cNvSpPr/>
            <p:nvPr/>
          </p:nvSpPr>
          <p:spPr>
            <a:xfrm rot="16200000">
              <a:off x="8873988" y="1169095"/>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21" name="Rechte verbindingslijn 120">
              <a:extLst>
                <a:ext uri="{FF2B5EF4-FFF2-40B4-BE49-F238E27FC236}">
                  <a16:creationId xmlns:a16="http://schemas.microsoft.com/office/drawing/2014/main" id="{EA4FFB37-9879-4194-8CC0-1F18255756BD}"/>
                </a:ext>
              </a:extLst>
            </p:cNvPr>
            <p:cNvCxnSpPr>
              <a:cxnSpLocks/>
              <a:stCxn id="119" idx="0"/>
            </p:cNvCxnSpPr>
            <p:nvPr/>
          </p:nvCxnSpPr>
          <p:spPr>
            <a:xfrm flipH="1">
              <a:off x="8732520" y="1244349"/>
              <a:ext cx="112781"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C3F011D4-4A12-4C56-B921-962A1BDBCBEB}"/>
                </a:ext>
              </a:extLst>
            </p:cNvPr>
            <p:cNvCxnSpPr>
              <a:cxnSpLocks/>
            </p:cNvCxnSpPr>
            <p:nvPr/>
          </p:nvCxnSpPr>
          <p:spPr>
            <a:xfrm flipV="1">
              <a:off x="8732520" y="1244350"/>
              <a:ext cx="0" cy="22944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0" name="Rechte verbindingslijn 129">
              <a:extLst>
                <a:ext uri="{FF2B5EF4-FFF2-40B4-BE49-F238E27FC236}">
                  <a16:creationId xmlns:a16="http://schemas.microsoft.com/office/drawing/2014/main" id="{050F1ADF-3767-4DE8-9EF7-747D545B1D27}"/>
                </a:ext>
              </a:extLst>
            </p:cNvPr>
            <p:cNvCxnSpPr>
              <a:cxnSpLocks/>
              <a:stCxn id="14" idx="1"/>
            </p:cNvCxnSpPr>
            <p:nvPr/>
          </p:nvCxnSpPr>
          <p:spPr>
            <a:xfrm flipH="1">
              <a:off x="8732520" y="1467655"/>
              <a:ext cx="266976"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0" name="Ruit 159">
            <a:extLst>
              <a:ext uri="{FF2B5EF4-FFF2-40B4-BE49-F238E27FC236}">
                <a16:creationId xmlns:a16="http://schemas.microsoft.com/office/drawing/2014/main" id="{C1E62224-660F-4538-8131-B3870241F626}"/>
              </a:ext>
            </a:extLst>
          </p:cNvPr>
          <p:cNvSpPr/>
          <p:nvPr/>
        </p:nvSpPr>
        <p:spPr>
          <a:xfrm>
            <a:off x="6575963" y="3478537"/>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grpSp>
        <p:nvGrpSpPr>
          <p:cNvPr id="187" name="Groep 186">
            <a:extLst>
              <a:ext uri="{FF2B5EF4-FFF2-40B4-BE49-F238E27FC236}">
                <a16:creationId xmlns:a16="http://schemas.microsoft.com/office/drawing/2014/main" id="{2D534B0F-20EC-43B9-AE59-5B07B82A3707}"/>
              </a:ext>
            </a:extLst>
          </p:cNvPr>
          <p:cNvGrpSpPr/>
          <p:nvPr/>
        </p:nvGrpSpPr>
        <p:grpSpPr>
          <a:xfrm>
            <a:off x="7028543" y="3026098"/>
            <a:ext cx="638011" cy="613433"/>
            <a:chOff x="8247413" y="2639770"/>
            <a:chExt cx="638011" cy="613433"/>
          </a:xfrm>
        </p:grpSpPr>
        <p:cxnSp>
          <p:nvCxnSpPr>
            <p:cNvPr id="124" name="Rechte verbindingslijn 123">
              <a:extLst>
                <a:ext uri="{FF2B5EF4-FFF2-40B4-BE49-F238E27FC236}">
                  <a16:creationId xmlns:a16="http://schemas.microsoft.com/office/drawing/2014/main" id="{C16F4199-EE74-4140-9BD2-0763FD2E3A46}"/>
                </a:ext>
              </a:extLst>
            </p:cNvPr>
            <p:cNvCxnSpPr>
              <a:cxnSpLocks/>
              <a:stCxn id="157" idx="0"/>
            </p:cNvCxnSpPr>
            <p:nvPr/>
          </p:nvCxnSpPr>
          <p:spPr>
            <a:xfrm flipH="1">
              <a:off x="8247413" y="2686337"/>
              <a:ext cx="487503"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7" name="Ruit 156">
              <a:extLst>
                <a:ext uri="{FF2B5EF4-FFF2-40B4-BE49-F238E27FC236}">
                  <a16:creationId xmlns:a16="http://schemas.microsoft.com/office/drawing/2014/main" id="{C7F6FE88-38E2-496E-98E6-6AFEE626952D}"/>
                </a:ext>
              </a:extLst>
            </p:cNvPr>
            <p:cNvSpPr/>
            <p:nvPr/>
          </p:nvSpPr>
          <p:spPr>
            <a:xfrm rot="16200000">
              <a:off x="8763603" y="2611083"/>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1" name="Rechte verbindingslijn 160">
              <a:extLst>
                <a:ext uri="{FF2B5EF4-FFF2-40B4-BE49-F238E27FC236}">
                  <a16:creationId xmlns:a16="http://schemas.microsoft.com/office/drawing/2014/main" id="{2644E744-9BCE-40D9-8034-63BC293AF181}"/>
                </a:ext>
              </a:extLst>
            </p:cNvPr>
            <p:cNvCxnSpPr>
              <a:cxnSpLocks/>
            </p:cNvCxnSpPr>
            <p:nvPr/>
          </p:nvCxnSpPr>
          <p:spPr>
            <a:xfrm>
              <a:off x="8247413" y="2686337"/>
              <a:ext cx="0" cy="56686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76" name="Groep 175">
            <a:extLst>
              <a:ext uri="{FF2B5EF4-FFF2-40B4-BE49-F238E27FC236}">
                <a16:creationId xmlns:a16="http://schemas.microsoft.com/office/drawing/2014/main" id="{97789798-132D-401D-AB09-8B058F0A2EE8}"/>
              </a:ext>
            </a:extLst>
          </p:cNvPr>
          <p:cNvGrpSpPr/>
          <p:nvPr/>
        </p:nvGrpSpPr>
        <p:grpSpPr>
          <a:xfrm>
            <a:off x="5894364" y="2794013"/>
            <a:ext cx="1775732" cy="93133"/>
            <a:chOff x="7113234" y="2407685"/>
            <a:chExt cx="1775732" cy="93133"/>
          </a:xfrm>
        </p:grpSpPr>
        <p:sp>
          <p:nvSpPr>
            <p:cNvPr id="156" name="Ruit 155">
              <a:extLst>
                <a:ext uri="{FF2B5EF4-FFF2-40B4-BE49-F238E27FC236}">
                  <a16:creationId xmlns:a16="http://schemas.microsoft.com/office/drawing/2014/main" id="{459EB8F9-B9EB-4844-B052-D9A2BFA89D7F}"/>
                </a:ext>
              </a:extLst>
            </p:cNvPr>
            <p:cNvSpPr/>
            <p:nvPr/>
          </p:nvSpPr>
          <p:spPr>
            <a:xfrm rot="16200000">
              <a:off x="8767145" y="2378998"/>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3" name="Rechte verbindingslijn 162">
              <a:extLst>
                <a:ext uri="{FF2B5EF4-FFF2-40B4-BE49-F238E27FC236}">
                  <a16:creationId xmlns:a16="http://schemas.microsoft.com/office/drawing/2014/main" id="{6001F1C4-62B4-42E3-B333-05DB02465E57}"/>
                </a:ext>
              </a:extLst>
            </p:cNvPr>
            <p:cNvCxnSpPr>
              <a:cxnSpLocks/>
              <a:stCxn id="156" idx="0"/>
            </p:cNvCxnSpPr>
            <p:nvPr/>
          </p:nvCxnSpPr>
          <p:spPr>
            <a:xfrm flipH="1">
              <a:off x="7113234" y="2454252"/>
              <a:ext cx="1625224"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67" name="Groep 166">
            <a:extLst>
              <a:ext uri="{FF2B5EF4-FFF2-40B4-BE49-F238E27FC236}">
                <a16:creationId xmlns:a16="http://schemas.microsoft.com/office/drawing/2014/main" id="{26E5DB0F-86DB-4630-9846-29C7F8B9627D}"/>
              </a:ext>
            </a:extLst>
          </p:cNvPr>
          <p:cNvGrpSpPr/>
          <p:nvPr/>
        </p:nvGrpSpPr>
        <p:grpSpPr>
          <a:xfrm>
            <a:off x="9340585" y="3250836"/>
            <a:ext cx="93133" cy="359383"/>
            <a:chOff x="10559455" y="2864508"/>
            <a:chExt cx="93133" cy="359383"/>
          </a:xfrm>
        </p:grpSpPr>
        <p:sp>
          <p:nvSpPr>
            <p:cNvPr id="120" name="Ruit 119">
              <a:extLst>
                <a:ext uri="{FF2B5EF4-FFF2-40B4-BE49-F238E27FC236}">
                  <a16:creationId xmlns:a16="http://schemas.microsoft.com/office/drawing/2014/main" id="{E01ED8A6-1FBE-43B0-8854-AA30836216ED}"/>
                </a:ext>
              </a:extLst>
            </p:cNvPr>
            <p:cNvSpPr/>
            <p:nvPr/>
          </p:nvSpPr>
          <p:spPr>
            <a:xfrm>
              <a:off x="10559455" y="2864508"/>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5" name="Rechte verbindingslijn 164">
              <a:extLst>
                <a:ext uri="{FF2B5EF4-FFF2-40B4-BE49-F238E27FC236}">
                  <a16:creationId xmlns:a16="http://schemas.microsoft.com/office/drawing/2014/main" id="{72857A8D-B458-4689-835C-94D41855CBF6}"/>
                </a:ext>
              </a:extLst>
            </p:cNvPr>
            <p:cNvCxnSpPr>
              <a:cxnSpLocks/>
              <a:endCxn id="46" idx="0"/>
            </p:cNvCxnSpPr>
            <p:nvPr/>
          </p:nvCxnSpPr>
          <p:spPr>
            <a:xfrm>
              <a:off x="10606021" y="3015016"/>
              <a:ext cx="1" cy="20887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72" name="Groep 171">
            <a:extLst>
              <a:ext uri="{FF2B5EF4-FFF2-40B4-BE49-F238E27FC236}">
                <a16:creationId xmlns:a16="http://schemas.microsoft.com/office/drawing/2014/main" id="{0A966FBE-081E-485D-B9D5-B2DDCECF3D54}"/>
              </a:ext>
            </a:extLst>
          </p:cNvPr>
          <p:cNvGrpSpPr/>
          <p:nvPr/>
        </p:nvGrpSpPr>
        <p:grpSpPr>
          <a:xfrm>
            <a:off x="8216975" y="3250872"/>
            <a:ext cx="93133" cy="359347"/>
            <a:chOff x="9435845" y="2864544"/>
            <a:chExt cx="93133" cy="359347"/>
          </a:xfrm>
        </p:grpSpPr>
        <p:cxnSp>
          <p:nvCxnSpPr>
            <p:cNvPr id="164" name="Rechte verbindingslijn 163">
              <a:extLst>
                <a:ext uri="{FF2B5EF4-FFF2-40B4-BE49-F238E27FC236}">
                  <a16:creationId xmlns:a16="http://schemas.microsoft.com/office/drawing/2014/main" id="{A2A6D80E-C9AE-40C9-BE67-B7A85CEC13A0}"/>
                </a:ext>
              </a:extLst>
            </p:cNvPr>
            <p:cNvCxnSpPr>
              <a:cxnSpLocks/>
              <a:endCxn id="43" idx="0"/>
            </p:cNvCxnSpPr>
            <p:nvPr/>
          </p:nvCxnSpPr>
          <p:spPr>
            <a:xfrm>
              <a:off x="9477332" y="3015016"/>
              <a:ext cx="0" cy="20887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68" name="Ruit 167">
              <a:extLst>
                <a:ext uri="{FF2B5EF4-FFF2-40B4-BE49-F238E27FC236}">
                  <a16:creationId xmlns:a16="http://schemas.microsoft.com/office/drawing/2014/main" id="{2645036C-7681-4A8E-B3A7-4960B2399A44}"/>
                </a:ext>
              </a:extLst>
            </p:cNvPr>
            <p:cNvSpPr/>
            <p:nvPr/>
          </p:nvSpPr>
          <p:spPr>
            <a:xfrm>
              <a:off x="9435845" y="2864544"/>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grpSp>
      <p:cxnSp>
        <p:nvCxnSpPr>
          <p:cNvPr id="184" name="Rechte verbindingslijn 183">
            <a:extLst>
              <a:ext uri="{FF2B5EF4-FFF2-40B4-BE49-F238E27FC236}">
                <a16:creationId xmlns:a16="http://schemas.microsoft.com/office/drawing/2014/main" id="{7604F727-26E7-4099-9A15-7A157BB21C4A}"/>
              </a:ext>
            </a:extLst>
          </p:cNvPr>
          <p:cNvCxnSpPr>
            <a:cxnSpLocks/>
          </p:cNvCxnSpPr>
          <p:nvPr/>
        </p:nvCxnSpPr>
        <p:spPr>
          <a:xfrm flipH="1" flipV="1">
            <a:off x="5894754" y="3061319"/>
            <a:ext cx="727775" cy="118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C681237C-D734-44DC-ADD9-BBCE38E06A7C}"/>
              </a:ext>
            </a:extLst>
          </p:cNvPr>
          <p:cNvCxnSpPr>
            <a:cxnSpLocks/>
            <a:endCxn id="160" idx="0"/>
          </p:cNvCxnSpPr>
          <p:nvPr/>
        </p:nvCxnSpPr>
        <p:spPr>
          <a:xfrm>
            <a:off x="6622529" y="3063541"/>
            <a:ext cx="1" cy="41499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98" name="Tekstvak 197">
            <a:extLst>
              <a:ext uri="{FF2B5EF4-FFF2-40B4-BE49-F238E27FC236}">
                <a16:creationId xmlns:a16="http://schemas.microsoft.com/office/drawing/2014/main" id="{4A289984-1C89-4D26-9B17-B2A0092C14F0}"/>
              </a:ext>
            </a:extLst>
          </p:cNvPr>
          <p:cNvSpPr txBox="1"/>
          <p:nvPr/>
        </p:nvSpPr>
        <p:spPr>
          <a:xfrm>
            <a:off x="7437750" y="1483800"/>
            <a:ext cx="307097" cy="184666"/>
          </a:xfrm>
          <a:prstGeom prst="rect">
            <a:avLst/>
          </a:prstGeom>
          <a:noFill/>
        </p:spPr>
        <p:txBody>
          <a:bodyPr wrap="square" rtlCol="0">
            <a:spAutoFit/>
          </a:bodyPr>
          <a:lstStyle/>
          <a:p>
            <a:r>
              <a:rPr lang="nl-NL" sz="600"/>
              <a:t>0..*</a:t>
            </a:r>
          </a:p>
        </p:txBody>
      </p:sp>
      <p:sp>
        <p:nvSpPr>
          <p:cNvPr id="202" name="Tekstvak 201">
            <a:extLst>
              <a:ext uri="{FF2B5EF4-FFF2-40B4-BE49-F238E27FC236}">
                <a16:creationId xmlns:a16="http://schemas.microsoft.com/office/drawing/2014/main" id="{4B067067-DB0A-4725-978A-7ACE14629DD1}"/>
              </a:ext>
            </a:extLst>
          </p:cNvPr>
          <p:cNvSpPr txBox="1"/>
          <p:nvPr/>
        </p:nvSpPr>
        <p:spPr>
          <a:xfrm>
            <a:off x="8195058" y="2281989"/>
            <a:ext cx="307097" cy="184666"/>
          </a:xfrm>
          <a:prstGeom prst="rect">
            <a:avLst/>
          </a:prstGeom>
          <a:noFill/>
        </p:spPr>
        <p:txBody>
          <a:bodyPr wrap="square" rtlCol="0">
            <a:spAutoFit/>
          </a:bodyPr>
          <a:lstStyle/>
          <a:p>
            <a:pPr algn="ctr"/>
            <a:r>
              <a:rPr lang="nl-NL" sz="600"/>
              <a:t>0..*</a:t>
            </a:r>
          </a:p>
        </p:txBody>
      </p:sp>
      <p:sp>
        <p:nvSpPr>
          <p:cNvPr id="203" name="Tekstvak 202">
            <a:extLst>
              <a:ext uri="{FF2B5EF4-FFF2-40B4-BE49-F238E27FC236}">
                <a16:creationId xmlns:a16="http://schemas.microsoft.com/office/drawing/2014/main" id="{B258F8C8-D2C6-434E-A18B-16105DE987D5}"/>
              </a:ext>
            </a:extLst>
          </p:cNvPr>
          <p:cNvSpPr txBox="1"/>
          <p:nvPr/>
        </p:nvSpPr>
        <p:spPr>
          <a:xfrm>
            <a:off x="7813614" y="2377946"/>
            <a:ext cx="357560" cy="184666"/>
          </a:xfrm>
          <a:prstGeom prst="rect">
            <a:avLst/>
          </a:prstGeom>
          <a:noFill/>
        </p:spPr>
        <p:txBody>
          <a:bodyPr wrap="square" rtlCol="0">
            <a:spAutoFit/>
          </a:bodyPr>
          <a:lstStyle/>
          <a:p>
            <a:pPr algn="ctr"/>
            <a:r>
              <a:rPr lang="nl-NL" sz="600"/>
              <a:t>0..1</a:t>
            </a:r>
          </a:p>
        </p:txBody>
      </p:sp>
      <p:sp>
        <p:nvSpPr>
          <p:cNvPr id="204" name="Tekstvak 203">
            <a:extLst>
              <a:ext uri="{FF2B5EF4-FFF2-40B4-BE49-F238E27FC236}">
                <a16:creationId xmlns:a16="http://schemas.microsoft.com/office/drawing/2014/main" id="{F0D69C0E-276F-44FF-8287-A96411E7EB03}"/>
              </a:ext>
            </a:extLst>
          </p:cNvPr>
          <p:cNvSpPr txBox="1"/>
          <p:nvPr/>
        </p:nvSpPr>
        <p:spPr>
          <a:xfrm>
            <a:off x="7715804" y="2218524"/>
            <a:ext cx="154697" cy="184666"/>
          </a:xfrm>
          <a:prstGeom prst="rect">
            <a:avLst/>
          </a:prstGeom>
          <a:noFill/>
        </p:spPr>
        <p:txBody>
          <a:bodyPr wrap="square" rtlCol="0">
            <a:spAutoFit/>
          </a:bodyPr>
          <a:lstStyle/>
          <a:p>
            <a:pPr algn="ctr"/>
            <a:r>
              <a:rPr lang="nl-NL" sz="600"/>
              <a:t>1</a:t>
            </a:r>
          </a:p>
        </p:txBody>
      </p:sp>
      <p:sp>
        <p:nvSpPr>
          <p:cNvPr id="205" name="Tekstvak 204">
            <a:extLst>
              <a:ext uri="{FF2B5EF4-FFF2-40B4-BE49-F238E27FC236}">
                <a16:creationId xmlns:a16="http://schemas.microsoft.com/office/drawing/2014/main" id="{912A912D-86B7-4BCD-985E-7ECFE2317846}"/>
              </a:ext>
            </a:extLst>
          </p:cNvPr>
          <p:cNvSpPr txBox="1"/>
          <p:nvPr/>
        </p:nvSpPr>
        <p:spPr>
          <a:xfrm>
            <a:off x="8370481" y="2236269"/>
            <a:ext cx="357560" cy="184666"/>
          </a:xfrm>
          <a:prstGeom prst="rect">
            <a:avLst/>
          </a:prstGeom>
          <a:noFill/>
        </p:spPr>
        <p:txBody>
          <a:bodyPr wrap="square" rtlCol="0">
            <a:spAutoFit/>
          </a:bodyPr>
          <a:lstStyle/>
          <a:p>
            <a:pPr algn="ctr"/>
            <a:r>
              <a:rPr lang="nl-NL" sz="600"/>
              <a:t>0..1</a:t>
            </a:r>
          </a:p>
        </p:txBody>
      </p:sp>
      <p:sp>
        <p:nvSpPr>
          <p:cNvPr id="206" name="Tekstvak 205">
            <a:extLst>
              <a:ext uri="{FF2B5EF4-FFF2-40B4-BE49-F238E27FC236}">
                <a16:creationId xmlns:a16="http://schemas.microsoft.com/office/drawing/2014/main" id="{F43C5B8D-E518-451B-A828-32275D04561C}"/>
              </a:ext>
            </a:extLst>
          </p:cNvPr>
          <p:cNvSpPr txBox="1"/>
          <p:nvPr/>
        </p:nvSpPr>
        <p:spPr>
          <a:xfrm>
            <a:off x="8605017" y="1859311"/>
            <a:ext cx="154697" cy="184666"/>
          </a:xfrm>
          <a:prstGeom prst="rect">
            <a:avLst/>
          </a:prstGeom>
          <a:noFill/>
        </p:spPr>
        <p:txBody>
          <a:bodyPr wrap="square" rtlCol="0">
            <a:spAutoFit/>
          </a:bodyPr>
          <a:lstStyle/>
          <a:p>
            <a:pPr algn="ctr"/>
            <a:r>
              <a:rPr lang="nl-NL" sz="600"/>
              <a:t>1</a:t>
            </a:r>
          </a:p>
        </p:txBody>
      </p:sp>
      <p:sp>
        <p:nvSpPr>
          <p:cNvPr id="208" name="Tekstvak 207">
            <a:extLst>
              <a:ext uri="{FF2B5EF4-FFF2-40B4-BE49-F238E27FC236}">
                <a16:creationId xmlns:a16="http://schemas.microsoft.com/office/drawing/2014/main" id="{0C2EF427-95B8-4B59-BE4C-149B6BB92DBD}"/>
              </a:ext>
            </a:extLst>
          </p:cNvPr>
          <p:cNvSpPr txBox="1"/>
          <p:nvPr/>
        </p:nvSpPr>
        <p:spPr>
          <a:xfrm>
            <a:off x="7422430" y="3073278"/>
            <a:ext cx="307097" cy="184666"/>
          </a:xfrm>
          <a:prstGeom prst="rect">
            <a:avLst/>
          </a:prstGeom>
          <a:noFill/>
        </p:spPr>
        <p:txBody>
          <a:bodyPr wrap="square" rtlCol="0">
            <a:spAutoFit/>
          </a:bodyPr>
          <a:lstStyle/>
          <a:p>
            <a:pPr algn="ctr"/>
            <a:r>
              <a:rPr lang="nl-NL" sz="600"/>
              <a:t>0..*</a:t>
            </a:r>
          </a:p>
        </p:txBody>
      </p:sp>
      <p:sp>
        <p:nvSpPr>
          <p:cNvPr id="209" name="Tekstvak 208">
            <a:extLst>
              <a:ext uri="{FF2B5EF4-FFF2-40B4-BE49-F238E27FC236}">
                <a16:creationId xmlns:a16="http://schemas.microsoft.com/office/drawing/2014/main" id="{45458372-461C-44CA-925E-1DD6392CD558}"/>
              </a:ext>
            </a:extLst>
          </p:cNvPr>
          <p:cNvSpPr txBox="1"/>
          <p:nvPr/>
        </p:nvSpPr>
        <p:spPr>
          <a:xfrm>
            <a:off x="7991849" y="3229372"/>
            <a:ext cx="307097" cy="184666"/>
          </a:xfrm>
          <a:prstGeom prst="rect">
            <a:avLst/>
          </a:prstGeom>
          <a:noFill/>
        </p:spPr>
        <p:txBody>
          <a:bodyPr wrap="square" rtlCol="0">
            <a:spAutoFit/>
          </a:bodyPr>
          <a:lstStyle/>
          <a:p>
            <a:pPr algn="ctr"/>
            <a:r>
              <a:rPr lang="nl-NL" sz="600"/>
              <a:t>0..*</a:t>
            </a:r>
          </a:p>
        </p:txBody>
      </p:sp>
      <p:sp>
        <p:nvSpPr>
          <p:cNvPr id="210" name="Tekstvak 209">
            <a:extLst>
              <a:ext uri="{FF2B5EF4-FFF2-40B4-BE49-F238E27FC236}">
                <a16:creationId xmlns:a16="http://schemas.microsoft.com/office/drawing/2014/main" id="{29DB7D39-166F-4DEA-953D-5230EC7D6299}"/>
              </a:ext>
            </a:extLst>
          </p:cNvPr>
          <p:cNvSpPr txBox="1"/>
          <p:nvPr/>
        </p:nvSpPr>
        <p:spPr>
          <a:xfrm>
            <a:off x="9107359" y="3222146"/>
            <a:ext cx="307097" cy="184666"/>
          </a:xfrm>
          <a:prstGeom prst="rect">
            <a:avLst/>
          </a:prstGeom>
          <a:noFill/>
        </p:spPr>
        <p:txBody>
          <a:bodyPr wrap="square" rtlCol="0">
            <a:spAutoFit/>
          </a:bodyPr>
          <a:lstStyle/>
          <a:p>
            <a:pPr algn="ctr"/>
            <a:r>
              <a:rPr lang="nl-NL" sz="600"/>
              <a:t>1..*</a:t>
            </a:r>
          </a:p>
        </p:txBody>
      </p:sp>
      <p:sp>
        <p:nvSpPr>
          <p:cNvPr id="211" name="Tekstvak 210">
            <a:extLst>
              <a:ext uri="{FF2B5EF4-FFF2-40B4-BE49-F238E27FC236}">
                <a16:creationId xmlns:a16="http://schemas.microsoft.com/office/drawing/2014/main" id="{D0C2D491-174C-41A2-864C-F2F2C101C7D5}"/>
              </a:ext>
            </a:extLst>
          </p:cNvPr>
          <p:cNvSpPr txBox="1"/>
          <p:nvPr/>
        </p:nvSpPr>
        <p:spPr>
          <a:xfrm>
            <a:off x="6639432" y="3452451"/>
            <a:ext cx="154697" cy="184666"/>
          </a:xfrm>
          <a:prstGeom prst="rect">
            <a:avLst/>
          </a:prstGeom>
          <a:noFill/>
        </p:spPr>
        <p:txBody>
          <a:bodyPr wrap="square" rtlCol="0">
            <a:spAutoFit/>
          </a:bodyPr>
          <a:lstStyle/>
          <a:p>
            <a:pPr algn="ctr"/>
            <a:r>
              <a:rPr lang="nl-NL" sz="600"/>
              <a:t>1</a:t>
            </a:r>
          </a:p>
        </p:txBody>
      </p:sp>
      <p:sp>
        <p:nvSpPr>
          <p:cNvPr id="212" name="Tekstvak 211">
            <a:extLst>
              <a:ext uri="{FF2B5EF4-FFF2-40B4-BE49-F238E27FC236}">
                <a16:creationId xmlns:a16="http://schemas.microsoft.com/office/drawing/2014/main" id="{2553D364-6817-48DD-80E0-2D672BEF1CF3}"/>
              </a:ext>
            </a:extLst>
          </p:cNvPr>
          <p:cNvSpPr txBox="1"/>
          <p:nvPr/>
        </p:nvSpPr>
        <p:spPr>
          <a:xfrm>
            <a:off x="6512294" y="2250042"/>
            <a:ext cx="400655" cy="184666"/>
          </a:xfrm>
          <a:prstGeom prst="rect">
            <a:avLst/>
          </a:prstGeom>
          <a:noFill/>
        </p:spPr>
        <p:txBody>
          <a:bodyPr wrap="square" rtlCol="0">
            <a:spAutoFit/>
          </a:bodyPr>
          <a:lstStyle/>
          <a:p>
            <a:pPr algn="ctr"/>
            <a:r>
              <a:rPr lang="nl-NL" sz="600" err="1"/>
              <a:t>owner</a:t>
            </a:r>
            <a:endParaRPr lang="nl-NL" sz="600"/>
          </a:p>
        </p:txBody>
      </p:sp>
      <p:sp>
        <p:nvSpPr>
          <p:cNvPr id="213" name="Tekstvak 212">
            <a:extLst>
              <a:ext uri="{FF2B5EF4-FFF2-40B4-BE49-F238E27FC236}">
                <a16:creationId xmlns:a16="http://schemas.microsoft.com/office/drawing/2014/main" id="{ACE1F755-F336-44AA-BEC1-CEE24D23F478}"/>
              </a:ext>
            </a:extLst>
          </p:cNvPr>
          <p:cNvSpPr txBox="1"/>
          <p:nvPr/>
        </p:nvSpPr>
        <p:spPr>
          <a:xfrm>
            <a:off x="6512294" y="2387222"/>
            <a:ext cx="400655" cy="184666"/>
          </a:xfrm>
          <a:prstGeom prst="rect">
            <a:avLst/>
          </a:prstGeom>
          <a:noFill/>
        </p:spPr>
        <p:txBody>
          <a:bodyPr wrap="square" rtlCol="0">
            <a:spAutoFit/>
          </a:bodyPr>
          <a:lstStyle/>
          <a:p>
            <a:pPr algn="ctr"/>
            <a:r>
              <a:rPr lang="nl-NL" sz="600" err="1"/>
              <a:t>for</a:t>
            </a:r>
            <a:endParaRPr lang="nl-NL" sz="600"/>
          </a:p>
        </p:txBody>
      </p:sp>
      <p:sp>
        <p:nvSpPr>
          <p:cNvPr id="214" name="Tekstvak 213">
            <a:extLst>
              <a:ext uri="{FF2B5EF4-FFF2-40B4-BE49-F238E27FC236}">
                <a16:creationId xmlns:a16="http://schemas.microsoft.com/office/drawing/2014/main" id="{69653161-B687-4289-BB9D-72F8466A4AF4}"/>
              </a:ext>
            </a:extLst>
          </p:cNvPr>
          <p:cNvSpPr txBox="1"/>
          <p:nvPr/>
        </p:nvSpPr>
        <p:spPr>
          <a:xfrm>
            <a:off x="6501212" y="2700629"/>
            <a:ext cx="447844" cy="184666"/>
          </a:xfrm>
          <a:prstGeom prst="rect">
            <a:avLst/>
          </a:prstGeom>
          <a:noFill/>
        </p:spPr>
        <p:txBody>
          <a:bodyPr wrap="square" rtlCol="0">
            <a:spAutoFit/>
          </a:bodyPr>
          <a:lstStyle/>
          <a:p>
            <a:pPr algn="ctr"/>
            <a:r>
              <a:rPr lang="nl-NL" sz="600"/>
              <a:t>subject</a:t>
            </a:r>
          </a:p>
        </p:txBody>
      </p:sp>
      <p:sp>
        <p:nvSpPr>
          <p:cNvPr id="215" name="Tekstvak 214">
            <a:extLst>
              <a:ext uri="{FF2B5EF4-FFF2-40B4-BE49-F238E27FC236}">
                <a16:creationId xmlns:a16="http://schemas.microsoft.com/office/drawing/2014/main" id="{1EC66F3E-2FDC-44F2-BC5E-B84D2AEFF394}"/>
              </a:ext>
            </a:extLst>
          </p:cNvPr>
          <p:cNvSpPr txBox="1"/>
          <p:nvPr/>
        </p:nvSpPr>
        <p:spPr>
          <a:xfrm>
            <a:off x="6943595" y="2934221"/>
            <a:ext cx="502303" cy="184666"/>
          </a:xfrm>
          <a:prstGeom prst="rect">
            <a:avLst/>
          </a:prstGeom>
          <a:noFill/>
        </p:spPr>
        <p:txBody>
          <a:bodyPr wrap="square" rtlCol="0">
            <a:spAutoFit/>
          </a:bodyPr>
          <a:lstStyle/>
          <a:p>
            <a:pPr algn="ctr"/>
            <a:r>
              <a:rPr lang="nl-NL" sz="600"/>
              <a:t>member</a:t>
            </a:r>
          </a:p>
        </p:txBody>
      </p:sp>
      <p:sp>
        <p:nvSpPr>
          <p:cNvPr id="216" name="Tekstvak 215">
            <a:extLst>
              <a:ext uri="{FF2B5EF4-FFF2-40B4-BE49-F238E27FC236}">
                <a16:creationId xmlns:a16="http://schemas.microsoft.com/office/drawing/2014/main" id="{853C5CDF-0A62-4802-891F-FB73BAF7FA05}"/>
              </a:ext>
            </a:extLst>
          </p:cNvPr>
          <p:cNvSpPr txBox="1"/>
          <p:nvPr/>
        </p:nvSpPr>
        <p:spPr>
          <a:xfrm>
            <a:off x="7852045" y="3401556"/>
            <a:ext cx="502303" cy="184666"/>
          </a:xfrm>
          <a:prstGeom prst="rect">
            <a:avLst/>
          </a:prstGeom>
          <a:noFill/>
        </p:spPr>
        <p:txBody>
          <a:bodyPr wrap="square" rtlCol="0">
            <a:spAutoFit/>
          </a:bodyPr>
          <a:lstStyle/>
          <a:p>
            <a:pPr algn="ctr"/>
            <a:r>
              <a:rPr lang="nl-NL" sz="600"/>
              <a:t>member</a:t>
            </a:r>
          </a:p>
        </p:txBody>
      </p:sp>
      <p:sp>
        <p:nvSpPr>
          <p:cNvPr id="217" name="Tekstvak 216">
            <a:extLst>
              <a:ext uri="{FF2B5EF4-FFF2-40B4-BE49-F238E27FC236}">
                <a16:creationId xmlns:a16="http://schemas.microsoft.com/office/drawing/2014/main" id="{596DFAF4-8E56-4EFF-92A0-62AE0CA768C0}"/>
              </a:ext>
            </a:extLst>
          </p:cNvPr>
          <p:cNvSpPr txBox="1"/>
          <p:nvPr/>
        </p:nvSpPr>
        <p:spPr>
          <a:xfrm>
            <a:off x="8373020" y="2826698"/>
            <a:ext cx="563599" cy="184666"/>
          </a:xfrm>
          <a:prstGeom prst="rect">
            <a:avLst/>
          </a:prstGeom>
          <a:noFill/>
        </p:spPr>
        <p:txBody>
          <a:bodyPr wrap="square" rtlCol="0">
            <a:spAutoFit/>
          </a:bodyPr>
          <a:lstStyle/>
          <a:p>
            <a:pPr algn="ctr"/>
            <a:r>
              <a:rPr lang="nl-NL" sz="600" err="1"/>
              <a:t>requester</a:t>
            </a:r>
            <a:endParaRPr lang="nl-NL" sz="600"/>
          </a:p>
        </p:txBody>
      </p:sp>
      <p:graphicFrame>
        <p:nvGraphicFramePr>
          <p:cNvPr id="221" name="Diagram 220">
            <a:extLst>
              <a:ext uri="{FF2B5EF4-FFF2-40B4-BE49-F238E27FC236}">
                <a16:creationId xmlns:a16="http://schemas.microsoft.com/office/drawing/2014/main" id="{56E74EAE-57A6-4EB2-8856-087F5D9F8529}"/>
              </a:ext>
            </a:extLst>
          </p:cNvPr>
          <p:cNvGraphicFramePr/>
          <p:nvPr>
            <p:extLst>
              <p:ext uri="{D42A27DB-BD31-4B8C-83A1-F6EECF244321}">
                <p14:modId xmlns:p14="http://schemas.microsoft.com/office/powerpoint/2010/main" val="276987875"/>
              </p:ext>
            </p:extLst>
          </p:nvPr>
        </p:nvGraphicFramePr>
        <p:xfrm>
          <a:off x="4044134" y="5924460"/>
          <a:ext cx="2238135" cy="507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hthoek 8">
            <a:extLst>
              <a:ext uri="{FF2B5EF4-FFF2-40B4-BE49-F238E27FC236}">
                <a16:creationId xmlns:a16="http://schemas.microsoft.com/office/drawing/2014/main" id="{FF934C7D-DBF5-48E4-AE9B-3EC78A7FECCA}"/>
              </a:ext>
            </a:extLst>
          </p:cNvPr>
          <p:cNvSpPr/>
          <p:nvPr/>
        </p:nvSpPr>
        <p:spPr>
          <a:xfrm>
            <a:off x="12525714" y="1098391"/>
            <a:ext cx="5305082" cy="570075"/>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100" b="1" err="1">
                <a:solidFill>
                  <a:srgbClr val="002060"/>
                </a:solidFill>
              </a:rPr>
              <a:t>Task</a:t>
            </a:r>
            <a:r>
              <a:rPr lang="nl-NL" sz="1100">
                <a:solidFill>
                  <a:srgbClr val="002060"/>
                </a:solidFill>
              </a:rPr>
              <a:t> - beschrijft een activiteit die moet worden uitgevoerd en volgt de status van voltooiing van die activiteit.</a:t>
            </a:r>
          </a:p>
        </p:txBody>
      </p:sp>
      <p:sp>
        <p:nvSpPr>
          <p:cNvPr id="117" name="Rechthoek 116">
            <a:extLst>
              <a:ext uri="{FF2B5EF4-FFF2-40B4-BE49-F238E27FC236}">
                <a16:creationId xmlns:a16="http://schemas.microsoft.com/office/drawing/2014/main" id="{E44A362A-A1D0-40AB-8A1C-A5C4C0C31285}"/>
              </a:ext>
            </a:extLst>
          </p:cNvPr>
          <p:cNvSpPr/>
          <p:nvPr/>
        </p:nvSpPr>
        <p:spPr>
          <a:xfrm>
            <a:off x="12525718" y="-54740"/>
            <a:ext cx="5305082" cy="946884"/>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100" b="1" err="1">
                <a:solidFill>
                  <a:srgbClr val="002060"/>
                </a:solidFill>
              </a:rPr>
              <a:t>ActivityDefinition</a:t>
            </a:r>
            <a:r>
              <a:rPr lang="nl-NL" sz="1100">
                <a:solidFill>
                  <a:srgbClr val="002060"/>
                </a:solidFill>
              </a:rPr>
              <a:t> - De definitie van een activiteit die moet worden uitgevoerd, onafhankelijk van een bepaalde patiënt, behandelaar of andere prestatiecontext</a:t>
            </a:r>
          </a:p>
          <a:p>
            <a:endParaRPr lang="nl-NL" sz="1100">
              <a:solidFill>
                <a:srgbClr val="002060"/>
              </a:solidFill>
            </a:endParaRPr>
          </a:p>
          <a:p>
            <a:pPr marL="171450" indent="-171450">
              <a:buFont typeface="Arial" panose="020B0604020202020204" pitchFamily="34" charset="0"/>
              <a:buChar char="•"/>
            </a:pPr>
            <a:r>
              <a:rPr lang="nl-NL" sz="1100">
                <a:solidFill>
                  <a:srgbClr val="002060"/>
                </a:solidFill>
              </a:rPr>
              <a:t>Een vragenlijst</a:t>
            </a:r>
          </a:p>
          <a:p>
            <a:pPr marL="171450" indent="-171450">
              <a:buFont typeface="Arial" panose="020B0604020202020204" pitchFamily="34" charset="0"/>
              <a:buChar char="•"/>
            </a:pPr>
            <a:r>
              <a:rPr lang="nl-NL" sz="1100">
                <a:solidFill>
                  <a:srgbClr val="002060"/>
                </a:solidFill>
              </a:rPr>
              <a:t>Een zelfhulp module</a:t>
            </a:r>
          </a:p>
          <a:p>
            <a:endParaRPr lang="nl-NL" sz="1100">
              <a:solidFill>
                <a:srgbClr val="002060"/>
              </a:solidFill>
            </a:endParaRPr>
          </a:p>
          <a:p>
            <a:r>
              <a:rPr lang="nl-NL" sz="1100">
                <a:solidFill>
                  <a:srgbClr val="002060"/>
                </a:solidFill>
              </a:rPr>
              <a:t> </a:t>
            </a:r>
          </a:p>
        </p:txBody>
      </p:sp>
      <p:sp>
        <p:nvSpPr>
          <p:cNvPr id="125" name="Rechthoek 124">
            <a:extLst>
              <a:ext uri="{FF2B5EF4-FFF2-40B4-BE49-F238E27FC236}">
                <a16:creationId xmlns:a16="http://schemas.microsoft.com/office/drawing/2014/main" id="{8BE76944-FB20-4929-A51A-995451F10203}"/>
              </a:ext>
            </a:extLst>
          </p:cNvPr>
          <p:cNvSpPr/>
          <p:nvPr/>
        </p:nvSpPr>
        <p:spPr>
          <a:xfrm>
            <a:off x="12525718" y="-842495"/>
            <a:ext cx="5305082" cy="650611"/>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100" b="1" err="1">
                <a:solidFill>
                  <a:srgbClr val="002060"/>
                </a:solidFill>
              </a:rPr>
              <a:t>Patient</a:t>
            </a:r>
            <a:r>
              <a:rPr lang="nl-NL" sz="1100">
                <a:solidFill>
                  <a:srgbClr val="002060"/>
                </a:solidFill>
              </a:rPr>
              <a:t> - Demografische en administratieve informatie over een persoon die zorg of andere </a:t>
            </a:r>
            <a:r>
              <a:rPr lang="nl-NL" sz="1100" err="1">
                <a:solidFill>
                  <a:srgbClr val="002060"/>
                </a:solidFill>
              </a:rPr>
              <a:t>gezondheidsgerelateerde</a:t>
            </a:r>
            <a:r>
              <a:rPr lang="nl-NL" sz="1100">
                <a:solidFill>
                  <a:srgbClr val="002060"/>
                </a:solidFill>
              </a:rPr>
              <a:t> diensten ontvangt</a:t>
            </a:r>
          </a:p>
        </p:txBody>
      </p:sp>
      <p:sp>
        <p:nvSpPr>
          <p:cNvPr id="126" name="Rechthoek 125">
            <a:extLst>
              <a:ext uri="{FF2B5EF4-FFF2-40B4-BE49-F238E27FC236}">
                <a16:creationId xmlns:a16="http://schemas.microsoft.com/office/drawing/2014/main" id="{58619E25-A925-458C-B76D-A2118CD1D43A}"/>
              </a:ext>
            </a:extLst>
          </p:cNvPr>
          <p:cNvSpPr/>
          <p:nvPr/>
        </p:nvSpPr>
        <p:spPr>
          <a:xfrm>
            <a:off x="12525714" y="1794512"/>
            <a:ext cx="5305081" cy="946885"/>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100" b="1">
                <a:solidFill>
                  <a:srgbClr val="002060"/>
                </a:solidFill>
              </a:rPr>
              <a:t>Practitioner</a:t>
            </a:r>
            <a:r>
              <a:rPr lang="nl-NL" sz="1100">
                <a:solidFill>
                  <a:srgbClr val="002060"/>
                </a:solidFill>
              </a:rPr>
              <a:t> - Alle personen die betrokken zijn bij het zorgproces als onderdeel van hun formele verantwoordelijkheden.</a:t>
            </a:r>
          </a:p>
          <a:p>
            <a:endParaRPr lang="nl-NL" sz="1100">
              <a:solidFill>
                <a:srgbClr val="002060"/>
              </a:solidFill>
            </a:endParaRPr>
          </a:p>
          <a:p>
            <a:pPr marL="171450" indent="-171450">
              <a:buFont typeface="Arial" panose="020B0604020202020204" pitchFamily="34" charset="0"/>
              <a:buChar char="•"/>
            </a:pPr>
            <a:r>
              <a:rPr lang="nl-NL" sz="1100">
                <a:solidFill>
                  <a:srgbClr val="002060"/>
                </a:solidFill>
              </a:rPr>
              <a:t>Behandelaar</a:t>
            </a:r>
          </a:p>
          <a:p>
            <a:pPr marL="171450" indent="-171450">
              <a:buFont typeface="Arial" panose="020B0604020202020204" pitchFamily="34" charset="0"/>
              <a:buChar char="•"/>
            </a:pPr>
            <a:r>
              <a:rPr lang="nl-NL" sz="1100">
                <a:solidFill>
                  <a:srgbClr val="002060"/>
                </a:solidFill>
              </a:rPr>
              <a:t>Administratief ondersteuner</a:t>
            </a:r>
          </a:p>
        </p:txBody>
      </p:sp>
      <p:sp>
        <p:nvSpPr>
          <p:cNvPr id="128" name="Rechthoek 127">
            <a:extLst>
              <a:ext uri="{FF2B5EF4-FFF2-40B4-BE49-F238E27FC236}">
                <a16:creationId xmlns:a16="http://schemas.microsoft.com/office/drawing/2014/main" id="{95ED4B3B-4068-48F1-9D74-37580EC0CAEF}"/>
              </a:ext>
            </a:extLst>
          </p:cNvPr>
          <p:cNvSpPr/>
          <p:nvPr/>
        </p:nvSpPr>
        <p:spPr>
          <a:xfrm>
            <a:off x="12525714" y="2882656"/>
            <a:ext cx="5305079" cy="946883"/>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100" b="1" err="1">
                <a:solidFill>
                  <a:srgbClr val="002060"/>
                </a:solidFill>
              </a:rPr>
              <a:t>Related</a:t>
            </a:r>
            <a:r>
              <a:rPr lang="nl-NL" sz="1100" b="1">
                <a:solidFill>
                  <a:srgbClr val="002060"/>
                </a:solidFill>
              </a:rPr>
              <a:t> person </a:t>
            </a:r>
            <a:r>
              <a:rPr lang="nl-NL" sz="1100">
                <a:solidFill>
                  <a:srgbClr val="002060"/>
                </a:solidFill>
              </a:rPr>
              <a:t>– Een persoon die betrokken is bij de zorg voor een patiënt, maar die niet zelf die zorg ontvangt, noch een formele verantwoordelijkheid heeft in het zorgproces.</a:t>
            </a:r>
          </a:p>
          <a:p>
            <a:endParaRPr lang="nl-NL" sz="1100">
              <a:solidFill>
                <a:srgbClr val="002060"/>
              </a:solidFill>
            </a:endParaRPr>
          </a:p>
          <a:p>
            <a:pPr marL="171450" indent="-171450">
              <a:buFont typeface="Arial" panose="020B0604020202020204" pitchFamily="34" charset="0"/>
              <a:buChar char="•"/>
            </a:pPr>
            <a:r>
              <a:rPr lang="nl-NL" sz="1100">
                <a:solidFill>
                  <a:srgbClr val="002060"/>
                </a:solidFill>
              </a:rPr>
              <a:t>Naaste</a:t>
            </a:r>
          </a:p>
        </p:txBody>
      </p:sp>
      <p:sp>
        <p:nvSpPr>
          <p:cNvPr id="129" name="Rechthoek 128">
            <a:extLst>
              <a:ext uri="{FF2B5EF4-FFF2-40B4-BE49-F238E27FC236}">
                <a16:creationId xmlns:a16="http://schemas.microsoft.com/office/drawing/2014/main" id="{9A4DEAAB-0A46-44EE-84B2-E2A25E96B173}"/>
              </a:ext>
            </a:extLst>
          </p:cNvPr>
          <p:cNvSpPr/>
          <p:nvPr/>
        </p:nvSpPr>
        <p:spPr>
          <a:xfrm>
            <a:off x="12530014" y="4034386"/>
            <a:ext cx="5300779" cy="1185992"/>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100" b="1" err="1">
                <a:solidFill>
                  <a:srgbClr val="002060"/>
                </a:solidFill>
              </a:rPr>
              <a:t>CareTeam</a:t>
            </a:r>
            <a:r>
              <a:rPr lang="nl-NL" sz="1100">
                <a:solidFill>
                  <a:srgbClr val="002060"/>
                </a:solidFill>
              </a:rPr>
              <a:t> -  Alle mensen, teams en organisaties die van plan zijn deel te nemen aan de coördinatie en levering van zorg voor een enkele patiënt of een groep (zoals een echtpaar in therapie of een steungroep). </a:t>
            </a:r>
          </a:p>
          <a:p>
            <a:endParaRPr lang="nl-NL" sz="1100">
              <a:solidFill>
                <a:srgbClr val="002060"/>
              </a:solidFill>
            </a:endParaRPr>
          </a:p>
          <a:p>
            <a:pPr marL="171450" indent="-171450">
              <a:buFont typeface="Arial" panose="020B0604020202020204" pitchFamily="34" charset="0"/>
              <a:buChar char="•"/>
            </a:pPr>
            <a:r>
              <a:rPr lang="nl-NL" sz="1100">
                <a:solidFill>
                  <a:srgbClr val="002060"/>
                </a:solidFill>
              </a:rPr>
              <a:t>Behandelteams</a:t>
            </a:r>
          </a:p>
          <a:p>
            <a:pPr marL="171450" indent="-171450">
              <a:buFont typeface="Arial" panose="020B0604020202020204" pitchFamily="34" charset="0"/>
              <a:buChar char="•"/>
            </a:pPr>
            <a:r>
              <a:rPr lang="nl-NL" sz="1100">
                <a:solidFill>
                  <a:srgbClr val="002060"/>
                </a:solidFill>
              </a:rPr>
              <a:t>Zorggroepen</a:t>
            </a:r>
          </a:p>
        </p:txBody>
      </p:sp>
      <p:sp>
        <p:nvSpPr>
          <p:cNvPr id="131" name="Rechthoek 130">
            <a:extLst>
              <a:ext uri="{FF2B5EF4-FFF2-40B4-BE49-F238E27FC236}">
                <a16:creationId xmlns:a16="http://schemas.microsoft.com/office/drawing/2014/main" id="{14AFB51A-DF26-491B-B276-A5789658BECB}"/>
              </a:ext>
            </a:extLst>
          </p:cNvPr>
          <p:cNvSpPr/>
          <p:nvPr/>
        </p:nvSpPr>
        <p:spPr>
          <a:xfrm>
            <a:off x="12530014" y="5425225"/>
            <a:ext cx="5300779" cy="1185992"/>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100" b="1" err="1">
                <a:solidFill>
                  <a:srgbClr val="002060"/>
                </a:solidFill>
              </a:rPr>
              <a:t>Organization</a:t>
            </a:r>
            <a:r>
              <a:rPr lang="nl-NL" sz="1100">
                <a:solidFill>
                  <a:srgbClr val="002060"/>
                </a:solidFill>
              </a:rPr>
              <a:t> - een formeel of informeel erkende groep mensen of organisaties gevormd met als doel een of andere vorm van collectieve actie te bereiken. </a:t>
            </a:r>
          </a:p>
          <a:p>
            <a:endParaRPr lang="nl-NL" sz="1100">
              <a:solidFill>
                <a:srgbClr val="002060"/>
              </a:solidFill>
            </a:endParaRPr>
          </a:p>
          <a:p>
            <a:pPr marL="171450" indent="-171450">
              <a:buFont typeface="Arial" panose="020B0604020202020204" pitchFamily="34" charset="0"/>
              <a:buChar char="•"/>
            </a:pPr>
            <a:r>
              <a:rPr lang="nl-NL" sz="1100">
                <a:solidFill>
                  <a:srgbClr val="002060"/>
                </a:solidFill>
              </a:rPr>
              <a:t>Zorginstelling</a:t>
            </a:r>
          </a:p>
          <a:p>
            <a:pPr marL="171450" indent="-171450">
              <a:buFont typeface="Arial" panose="020B0604020202020204" pitchFamily="34" charset="0"/>
              <a:buChar char="•"/>
            </a:pPr>
            <a:r>
              <a:rPr lang="nl-NL" sz="1100">
                <a:solidFill>
                  <a:srgbClr val="002060"/>
                </a:solidFill>
              </a:rPr>
              <a:t>Afdelingen</a:t>
            </a:r>
          </a:p>
        </p:txBody>
      </p:sp>
    </p:spTree>
    <p:extLst>
      <p:ext uri="{BB962C8B-B14F-4D97-AF65-F5344CB8AC3E}">
        <p14:creationId xmlns:p14="http://schemas.microsoft.com/office/powerpoint/2010/main" val="2550664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E817093-5D31-4880-81D9-91949F279270}"/>
              </a:ext>
            </a:extLst>
          </p:cNvPr>
          <p:cNvSpPr>
            <a:spLocks noGrp="1"/>
          </p:cNvSpPr>
          <p:nvPr>
            <p:ph type="sldNum" sz="quarter" idx="12"/>
          </p:nvPr>
        </p:nvSpPr>
        <p:spPr/>
        <p:txBody>
          <a:bodyPr/>
          <a:lstStyle/>
          <a:p>
            <a:fld id="{2B7321B6-F390-44B6-8078-A18221B29AEA}" type="slidenum">
              <a:rPr lang="nl-NL" smtClean="0"/>
              <a:pPr/>
              <a:t>31</a:t>
            </a:fld>
            <a:endParaRPr lang="nl-NL"/>
          </a:p>
        </p:txBody>
      </p:sp>
      <p:sp>
        <p:nvSpPr>
          <p:cNvPr id="4" name="Tijdelijke aanduiding voor tekst 3">
            <a:extLst>
              <a:ext uri="{FF2B5EF4-FFF2-40B4-BE49-F238E27FC236}">
                <a16:creationId xmlns:a16="http://schemas.microsoft.com/office/drawing/2014/main" id="{AD0B4976-8519-4746-B73A-C26E49DD15CA}"/>
              </a:ext>
            </a:extLst>
          </p:cNvPr>
          <p:cNvSpPr>
            <a:spLocks noGrp="1"/>
          </p:cNvSpPr>
          <p:nvPr>
            <p:ph type="body" sz="quarter" idx="14"/>
          </p:nvPr>
        </p:nvSpPr>
        <p:spPr>
          <a:xfrm>
            <a:off x="4319999" y="594341"/>
            <a:ext cx="6725281" cy="591187"/>
          </a:xfrm>
        </p:spPr>
        <p:txBody>
          <a:bodyPr/>
          <a:lstStyle/>
          <a:p>
            <a:r>
              <a:rPr lang="nl-NL"/>
              <a:t>Koppeltaal profiel in versie 0.7 van de documentatie</a:t>
            </a:r>
          </a:p>
          <a:p>
            <a:r>
              <a:rPr lang="nl-NL" sz="1400"/>
              <a:t>(eind 2021 – begin 2022)</a:t>
            </a:r>
          </a:p>
        </p:txBody>
      </p:sp>
      <p:sp>
        <p:nvSpPr>
          <p:cNvPr id="5" name="Titel 4">
            <a:extLst>
              <a:ext uri="{FF2B5EF4-FFF2-40B4-BE49-F238E27FC236}">
                <a16:creationId xmlns:a16="http://schemas.microsoft.com/office/drawing/2014/main" id="{34A7725F-2A78-4DD6-906B-8DDCF60A44C5}"/>
              </a:ext>
            </a:extLst>
          </p:cNvPr>
          <p:cNvSpPr>
            <a:spLocks noGrp="1"/>
          </p:cNvSpPr>
          <p:nvPr>
            <p:ph type="title"/>
          </p:nvPr>
        </p:nvSpPr>
        <p:spPr>
          <a:xfrm>
            <a:off x="720000" y="475875"/>
            <a:ext cx="2833200" cy="416268"/>
          </a:xfrm>
        </p:spPr>
        <p:txBody>
          <a:bodyPr/>
          <a:lstStyle/>
          <a:p>
            <a:r>
              <a:rPr lang="nl-NL" sz="2400"/>
              <a:t>Koppeltaal profiel</a:t>
            </a:r>
          </a:p>
        </p:txBody>
      </p:sp>
      <p:sp>
        <p:nvSpPr>
          <p:cNvPr id="8" name="Tijdelijke aanduiding voor inhoud 7">
            <a:extLst>
              <a:ext uri="{FF2B5EF4-FFF2-40B4-BE49-F238E27FC236}">
                <a16:creationId xmlns:a16="http://schemas.microsoft.com/office/drawing/2014/main" id="{BAE187AD-2295-4040-B2A1-4DFD814E2A5E}"/>
              </a:ext>
            </a:extLst>
          </p:cNvPr>
          <p:cNvSpPr>
            <a:spLocks noGrp="1"/>
          </p:cNvSpPr>
          <p:nvPr>
            <p:ph idx="15"/>
          </p:nvPr>
        </p:nvSpPr>
        <p:spPr>
          <a:xfrm>
            <a:off x="269495" y="3843651"/>
            <a:ext cx="3434034" cy="718051"/>
          </a:xfrm>
        </p:spPr>
        <p:txBody>
          <a:bodyPr/>
          <a:lstStyle/>
          <a:p>
            <a:r>
              <a:rPr lang="nl-NL" sz="1000">
                <a:solidFill>
                  <a:schemeClr val="bg1"/>
                </a:solidFill>
              </a:rPr>
              <a:t>Voor een volledige inzage in het actuele concept profiel zie: </a:t>
            </a:r>
          </a:p>
          <a:p>
            <a:pPr marL="171450" indent="-171450">
              <a:buFont typeface="Courier New" panose="02070309020205020404" pitchFamily="49" charset="0"/>
              <a:buChar char="o"/>
            </a:pPr>
            <a:r>
              <a:rPr lang="nl-NL" sz="1000">
                <a:solidFill>
                  <a:schemeClr val="bg1"/>
                </a:solidFill>
                <a:hlinkClick r:id="rId2">
                  <a:extLst>
                    <a:ext uri="{A12FA001-AC4F-418D-AE19-62706E023703}">
                      <ahyp:hlinkClr xmlns:ahyp="http://schemas.microsoft.com/office/drawing/2018/hyperlinkcolor" val="tx"/>
                    </a:ext>
                  </a:extLst>
                </a:hlinkClick>
              </a:rPr>
              <a:t>https://simplifier.net/Koppeltaalv2.0</a:t>
            </a:r>
            <a:endParaRPr lang="nl-NL" sz="1000">
              <a:solidFill>
                <a:schemeClr val="bg1"/>
              </a:solidFill>
            </a:endParaRPr>
          </a:p>
          <a:p>
            <a:pPr marL="171450" indent="-171450">
              <a:buFont typeface="Courier New" panose="02070309020205020404" pitchFamily="49" charset="0"/>
              <a:buChar char="o"/>
            </a:pPr>
            <a:r>
              <a:rPr lang="nl-NL" sz="1000">
                <a:solidFill>
                  <a:schemeClr val="bg1"/>
                </a:solidFill>
                <a:hlinkClick r:id="rId3">
                  <a:extLst>
                    <a:ext uri="{A12FA001-AC4F-418D-AE19-62706E023703}">
                      <ahyp:hlinkClr xmlns:ahyp="http://schemas.microsoft.com/office/drawing/2018/hyperlinkcolor" val="tx"/>
                    </a:ext>
                  </a:extLst>
                </a:hlinkClick>
              </a:rPr>
              <a:t>Koppeltaal stelsel architectuur</a:t>
            </a:r>
            <a:endParaRPr lang="nl-NL" sz="1000">
              <a:solidFill>
                <a:schemeClr val="bg1"/>
              </a:solidFill>
            </a:endParaRPr>
          </a:p>
          <a:p>
            <a:endParaRPr lang="nl-NL"/>
          </a:p>
        </p:txBody>
      </p:sp>
      <p:grpSp>
        <p:nvGrpSpPr>
          <p:cNvPr id="12" name="Groep 11">
            <a:extLst>
              <a:ext uri="{FF2B5EF4-FFF2-40B4-BE49-F238E27FC236}">
                <a16:creationId xmlns:a16="http://schemas.microsoft.com/office/drawing/2014/main" id="{0EFC9F28-2482-47DA-AF4C-900461A6E701}"/>
              </a:ext>
            </a:extLst>
          </p:cNvPr>
          <p:cNvGrpSpPr/>
          <p:nvPr/>
        </p:nvGrpSpPr>
        <p:grpSpPr>
          <a:xfrm>
            <a:off x="5163201" y="1570564"/>
            <a:ext cx="721392" cy="579120"/>
            <a:chOff x="4491334" y="1439532"/>
            <a:chExt cx="721392" cy="579120"/>
          </a:xfrm>
        </p:grpSpPr>
        <p:sp>
          <p:nvSpPr>
            <p:cNvPr id="2" name="Rechthoek 1">
              <a:extLst>
                <a:ext uri="{FF2B5EF4-FFF2-40B4-BE49-F238E27FC236}">
                  <a16:creationId xmlns:a16="http://schemas.microsoft.com/office/drawing/2014/main" id="{90601690-6427-471B-A618-688460D23CCA}"/>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Metadata</a:t>
              </a:r>
            </a:p>
          </p:txBody>
        </p:sp>
        <p:cxnSp>
          <p:nvCxnSpPr>
            <p:cNvPr id="11" name="Rechte verbindingslijn 10">
              <a:extLst>
                <a:ext uri="{FF2B5EF4-FFF2-40B4-BE49-F238E27FC236}">
                  <a16:creationId xmlns:a16="http://schemas.microsoft.com/office/drawing/2014/main" id="{9A21A800-3C2F-46EE-A42D-CC55128C399B}"/>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ep 12">
            <a:extLst>
              <a:ext uri="{FF2B5EF4-FFF2-40B4-BE49-F238E27FC236}">
                <a16:creationId xmlns:a16="http://schemas.microsoft.com/office/drawing/2014/main" id="{EB6646BA-40FC-4FC0-A122-DE24B82561C9}"/>
              </a:ext>
            </a:extLst>
          </p:cNvPr>
          <p:cNvGrpSpPr/>
          <p:nvPr/>
        </p:nvGrpSpPr>
        <p:grpSpPr>
          <a:xfrm>
            <a:off x="7780626" y="1564423"/>
            <a:ext cx="721392" cy="579120"/>
            <a:chOff x="4491334" y="1439532"/>
            <a:chExt cx="721392" cy="579120"/>
          </a:xfrm>
        </p:grpSpPr>
        <p:sp>
          <p:nvSpPr>
            <p:cNvPr id="14" name="Rechthoek 13">
              <a:extLst>
                <a:ext uri="{FF2B5EF4-FFF2-40B4-BE49-F238E27FC236}">
                  <a16:creationId xmlns:a16="http://schemas.microsoft.com/office/drawing/2014/main" id="{F5D4C243-9843-412E-AB7F-160B6C29A3FC}"/>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Task</a:t>
              </a:r>
              <a:endParaRPr lang="nl-NL" sz="800">
                <a:solidFill>
                  <a:schemeClr val="tx1">
                    <a:lumMod val="85000"/>
                    <a:lumOff val="15000"/>
                  </a:schemeClr>
                </a:solidFill>
              </a:endParaRPr>
            </a:p>
          </p:txBody>
        </p:sp>
        <p:cxnSp>
          <p:nvCxnSpPr>
            <p:cNvPr id="15" name="Rechte verbindingslijn 14">
              <a:extLst>
                <a:ext uri="{FF2B5EF4-FFF2-40B4-BE49-F238E27FC236}">
                  <a16:creationId xmlns:a16="http://schemas.microsoft.com/office/drawing/2014/main" id="{1B184C58-F04F-410C-8C55-FC1276A13C16}"/>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ep 19">
            <a:extLst>
              <a:ext uri="{FF2B5EF4-FFF2-40B4-BE49-F238E27FC236}">
                <a16:creationId xmlns:a16="http://schemas.microsoft.com/office/drawing/2014/main" id="{0AF35A1F-59C3-4D30-8BD2-5DBD8791B496}"/>
              </a:ext>
            </a:extLst>
          </p:cNvPr>
          <p:cNvGrpSpPr/>
          <p:nvPr/>
        </p:nvGrpSpPr>
        <p:grpSpPr>
          <a:xfrm>
            <a:off x="6458601" y="1562296"/>
            <a:ext cx="721392" cy="579120"/>
            <a:chOff x="4491334" y="1439532"/>
            <a:chExt cx="721392" cy="579120"/>
          </a:xfrm>
        </p:grpSpPr>
        <p:sp>
          <p:nvSpPr>
            <p:cNvPr id="21" name="Rechthoek 20">
              <a:extLst>
                <a:ext uri="{FF2B5EF4-FFF2-40B4-BE49-F238E27FC236}">
                  <a16:creationId xmlns:a16="http://schemas.microsoft.com/office/drawing/2014/main" id="{121302AC-6AEF-42A6-9AB7-02A5CF297882}"/>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Device</a:t>
              </a:r>
            </a:p>
          </p:txBody>
        </p:sp>
        <p:cxnSp>
          <p:nvCxnSpPr>
            <p:cNvPr id="22" name="Rechte verbindingslijn 21">
              <a:extLst>
                <a:ext uri="{FF2B5EF4-FFF2-40B4-BE49-F238E27FC236}">
                  <a16:creationId xmlns:a16="http://schemas.microsoft.com/office/drawing/2014/main" id="{43067EA7-C619-49BD-9F83-E8DFD6117F04}"/>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ep 26">
            <a:extLst>
              <a:ext uri="{FF2B5EF4-FFF2-40B4-BE49-F238E27FC236}">
                <a16:creationId xmlns:a16="http://schemas.microsoft.com/office/drawing/2014/main" id="{C2198C82-D61A-4EF4-AE03-7C48959C140B}"/>
              </a:ext>
            </a:extLst>
          </p:cNvPr>
          <p:cNvGrpSpPr/>
          <p:nvPr/>
        </p:nvGrpSpPr>
        <p:grpSpPr>
          <a:xfrm>
            <a:off x="5172704" y="2664986"/>
            <a:ext cx="721392" cy="579120"/>
            <a:chOff x="4491334" y="1439532"/>
            <a:chExt cx="721392" cy="579120"/>
          </a:xfrm>
        </p:grpSpPr>
        <p:sp>
          <p:nvSpPr>
            <p:cNvPr id="28" name="Rechthoek 27">
              <a:extLst>
                <a:ext uri="{FF2B5EF4-FFF2-40B4-BE49-F238E27FC236}">
                  <a16:creationId xmlns:a16="http://schemas.microsoft.com/office/drawing/2014/main" id="{D9E91408-3124-43CD-8314-09F753B63F9D}"/>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Patiënt</a:t>
              </a:r>
            </a:p>
          </p:txBody>
        </p:sp>
        <p:cxnSp>
          <p:nvCxnSpPr>
            <p:cNvPr id="29" name="Rechte verbindingslijn 28">
              <a:extLst>
                <a:ext uri="{FF2B5EF4-FFF2-40B4-BE49-F238E27FC236}">
                  <a16:creationId xmlns:a16="http://schemas.microsoft.com/office/drawing/2014/main" id="{4A5A47EF-90E8-4AD9-BC38-4DDDA0864C5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ep 29">
            <a:extLst>
              <a:ext uri="{FF2B5EF4-FFF2-40B4-BE49-F238E27FC236}">
                <a16:creationId xmlns:a16="http://schemas.microsoft.com/office/drawing/2014/main" id="{EF96D56F-F351-4AD8-8B18-05DA73C9DB76}"/>
              </a:ext>
            </a:extLst>
          </p:cNvPr>
          <p:cNvGrpSpPr/>
          <p:nvPr/>
        </p:nvGrpSpPr>
        <p:grpSpPr>
          <a:xfrm>
            <a:off x="7670096" y="2666992"/>
            <a:ext cx="721392" cy="579120"/>
            <a:chOff x="4491334" y="1439532"/>
            <a:chExt cx="721392" cy="579120"/>
          </a:xfrm>
        </p:grpSpPr>
        <p:sp>
          <p:nvSpPr>
            <p:cNvPr id="31" name="Rechthoek 30">
              <a:extLst>
                <a:ext uri="{FF2B5EF4-FFF2-40B4-BE49-F238E27FC236}">
                  <a16:creationId xmlns:a16="http://schemas.microsoft.com/office/drawing/2014/main" id="{5E27D428-5957-4B77-B02F-DB4D37198905}"/>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Careteam</a:t>
              </a:r>
              <a:endParaRPr lang="nl-NL" sz="800">
                <a:solidFill>
                  <a:schemeClr val="tx1">
                    <a:lumMod val="85000"/>
                    <a:lumOff val="15000"/>
                  </a:schemeClr>
                </a:solidFill>
              </a:endParaRPr>
            </a:p>
          </p:txBody>
        </p:sp>
        <p:cxnSp>
          <p:nvCxnSpPr>
            <p:cNvPr id="32" name="Rechte verbindingslijn 31">
              <a:extLst>
                <a:ext uri="{FF2B5EF4-FFF2-40B4-BE49-F238E27FC236}">
                  <a16:creationId xmlns:a16="http://schemas.microsoft.com/office/drawing/2014/main" id="{3D681400-47B6-45CB-9DFA-FBDE82473A0E}"/>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ep 32">
            <a:extLst>
              <a:ext uri="{FF2B5EF4-FFF2-40B4-BE49-F238E27FC236}">
                <a16:creationId xmlns:a16="http://schemas.microsoft.com/office/drawing/2014/main" id="{5E86AC87-F000-457C-97C3-F44A1F2A1B47}"/>
              </a:ext>
            </a:extLst>
          </p:cNvPr>
          <p:cNvGrpSpPr/>
          <p:nvPr/>
        </p:nvGrpSpPr>
        <p:grpSpPr>
          <a:xfrm>
            <a:off x="9026456" y="2664986"/>
            <a:ext cx="721392" cy="579120"/>
            <a:chOff x="4491334" y="1439532"/>
            <a:chExt cx="721392" cy="579120"/>
          </a:xfrm>
        </p:grpSpPr>
        <p:sp>
          <p:nvSpPr>
            <p:cNvPr id="34" name="Rechthoek 33">
              <a:extLst>
                <a:ext uri="{FF2B5EF4-FFF2-40B4-BE49-F238E27FC236}">
                  <a16:creationId xmlns:a16="http://schemas.microsoft.com/office/drawing/2014/main" id="{E8682B21-9AC7-4CED-989E-32BC9FDCC268}"/>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Activity</a:t>
              </a:r>
            </a:p>
            <a:p>
              <a:pPr algn="ctr"/>
              <a:r>
                <a:rPr lang="nl-NL" sz="800">
                  <a:solidFill>
                    <a:schemeClr val="tx1">
                      <a:lumMod val="85000"/>
                      <a:lumOff val="15000"/>
                    </a:schemeClr>
                  </a:solidFill>
                </a:rPr>
                <a:t>Definition</a:t>
              </a:r>
            </a:p>
          </p:txBody>
        </p:sp>
        <p:cxnSp>
          <p:nvCxnSpPr>
            <p:cNvPr id="35" name="Rechte verbindingslijn 34">
              <a:extLst>
                <a:ext uri="{FF2B5EF4-FFF2-40B4-BE49-F238E27FC236}">
                  <a16:creationId xmlns:a16="http://schemas.microsoft.com/office/drawing/2014/main" id="{E119BF4B-AA45-4124-AD5A-99B7BDE7E8A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ep 35">
            <a:extLst>
              <a:ext uri="{FF2B5EF4-FFF2-40B4-BE49-F238E27FC236}">
                <a16:creationId xmlns:a16="http://schemas.microsoft.com/office/drawing/2014/main" id="{2A53445C-7B3A-4A82-9ACD-B9A956D45EF1}"/>
              </a:ext>
            </a:extLst>
          </p:cNvPr>
          <p:cNvGrpSpPr/>
          <p:nvPr/>
        </p:nvGrpSpPr>
        <p:grpSpPr>
          <a:xfrm>
            <a:off x="6458601" y="3639531"/>
            <a:ext cx="721392" cy="579120"/>
            <a:chOff x="4491334" y="1439532"/>
            <a:chExt cx="721392" cy="579120"/>
          </a:xfrm>
        </p:grpSpPr>
        <p:sp>
          <p:nvSpPr>
            <p:cNvPr id="37" name="Rechthoek 36">
              <a:extLst>
                <a:ext uri="{FF2B5EF4-FFF2-40B4-BE49-F238E27FC236}">
                  <a16:creationId xmlns:a16="http://schemas.microsoft.com/office/drawing/2014/main" id="{85D8B99D-6BB2-40F7-A946-AB42701CE8B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Related</a:t>
              </a:r>
              <a:r>
                <a:rPr lang="nl-NL" sz="800">
                  <a:solidFill>
                    <a:schemeClr val="tx1">
                      <a:lumMod val="85000"/>
                      <a:lumOff val="15000"/>
                    </a:schemeClr>
                  </a:solidFill>
                </a:rPr>
                <a:t> person</a:t>
              </a:r>
            </a:p>
          </p:txBody>
        </p:sp>
        <p:cxnSp>
          <p:nvCxnSpPr>
            <p:cNvPr id="38" name="Rechte verbindingslijn 37">
              <a:extLst>
                <a:ext uri="{FF2B5EF4-FFF2-40B4-BE49-F238E27FC236}">
                  <a16:creationId xmlns:a16="http://schemas.microsoft.com/office/drawing/2014/main" id="{F49890AB-600B-433E-82E5-79FAA63CE66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ep 38">
            <a:extLst>
              <a:ext uri="{FF2B5EF4-FFF2-40B4-BE49-F238E27FC236}">
                <a16:creationId xmlns:a16="http://schemas.microsoft.com/office/drawing/2014/main" id="{28CA6595-A89A-4D32-B39F-1DE6AA4EC55F}"/>
              </a:ext>
            </a:extLst>
          </p:cNvPr>
          <p:cNvGrpSpPr/>
          <p:nvPr/>
        </p:nvGrpSpPr>
        <p:grpSpPr>
          <a:xfrm>
            <a:off x="5172704" y="3637117"/>
            <a:ext cx="721392" cy="579120"/>
            <a:chOff x="4491334" y="1439532"/>
            <a:chExt cx="721392" cy="579120"/>
          </a:xfrm>
        </p:grpSpPr>
        <p:sp>
          <p:nvSpPr>
            <p:cNvPr id="40" name="Rechthoek 39">
              <a:extLst>
                <a:ext uri="{FF2B5EF4-FFF2-40B4-BE49-F238E27FC236}">
                  <a16:creationId xmlns:a16="http://schemas.microsoft.com/office/drawing/2014/main" id="{2B48D4CE-B240-44B4-A55C-71811113C657}"/>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err="1">
                  <a:solidFill>
                    <a:schemeClr val="tx1">
                      <a:lumMod val="85000"/>
                      <a:lumOff val="15000"/>
                    </a:schemeClr>
                  </a:solidFill>
                </a:rPr>
                <a:t>Organization</a:t>
              </a:r>
              <a:endParaRPr lang="nl-NL" sz="800">
                <a:solidFill>
                  <a:schemeClr val="tx1">
                    <a:lumMod val="85000"/>
                    <a:lumOff val="15000"/>
                  </a:schemeClr>
                </a:solidFill>
              </a:endParaRPr>
            </a:p>
          </p:txBody>
        </p:sp>
        <p:cxnSp>
          <p:nvCxnSpPr>
            <p:cNvPr id="41" name="Rechte verbindingslijn 40">
              <a:extLst>
                <a:ext uri="{FF2B5EF4-FFF2-40B4-BE49-F238E27FC236}">
                  <a16:creationId xmlns:a16="http://schemas.microsoft.com/office/drawing/2014/main" id="{2D9F81E1-F625-45EB-83CA-7BADA1616E6C}"/>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ep 41">
            <a:extLst>
              <a:ext uri="{FF2B5EF4-FFF2-40B4-BE49-F238E27FC236}">
                <a16:creationId xmlns:a16="http://schemas.microsoft.com/office/drawing/2014/main" id="{E2DB066F-2415-47EB-ADE1-0AB3EE01D1E1}"/>
              </a:ext>
            </a:extLst>
          </p:cNvPr>
          <p:cNvGrpSpPr/>
          <p:nvPr/>
        </p:nvGrpSpPr>
        <p:grpSpPr>
          <a:xfrm>
            <a:off x="7897766" y="3610219"/>
            <a:ext cx="721392" cy="579120"/>
            <a:chOff x="4491334" y="1439532"/>
            <a:chExt cx="721392" cy="579120"/>
          </a:xfrm>
        </p:grpSpPr>
        <p:sp>
          <p:nvSpPr>
            <p:cNvPr id="43" name="Rechthoek 42">
              <a:extLst>
                <a:ext uri="{FF2B5EF4-FFF2-40B4-BE49-F238E27FC236}">
                  <a16:creationId xmlns:a16="http://schemas.microsoft.com/office/drawing/2014/main" id="{BCBE4C1C-C51D-4485-8515-3E53D8E87DF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Practitioner</a:t>
              </a:r>
            </a:p>
          </p:txBody>
        </p:sp>
        <p:cxnSp>
          <p:nvCxnSpPr>
            <p:cNvPr id="44" name="Rechte verbindingslijn 43">
              <a:extLst>
                <a:ext uri="{FF2B5EF4-FFF2-40B4-BE49-F238E27FC236}">
                  <a16:creationId xmlns:a16="http://schemas.microsoft.com/office/drawing/2014/main" id="{3BDFE9D5-6EA2-407C-952A-372FA035203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ep 44">
            <a:extLst>
              <a:ext uri="{FF2B5EF4-FFF2-40B4-BE49-F238E27FC236}">
                <a16:creationId xmlns:a16="http://schemas.microsoft.com/office/drawing/2014/main" id="{70BC2761-7BC3-474A-9295-6D299813DED4}"/>
              </a:ext>
            </a:extLst>
          </p:cNvPr>
          <p:cNvGrpSpPr/>
          <p:nvPr/>
        </p:nvGrpSpPr>
        <p:grpSpPr>
          <a:xfrm>
            <a:off x="9026456" y="3610219"/>
            <a:ext cx="721392" cy="579120"/>
            <a:chOff x="4491334" y="1439532"/>
            <a:chExt cx="721392" cy="579120"/>
          </a:xfrm>
        </p:grpSpPr>
        <p:sp>
          <p:nvSpPr>
            <p:cNvPr id="46" name="Rechthoek 45">
              <a:extLst>
                <a:ext uri="{FF2B5EF4-FFF2-40B4-BE49-F238E27FC236}">
                  <a16:creationId xmlns:a16="http://schemas.microsoft.com/office/drawing/2014/main" id="{F9044840-1E28-429A-8F5F-67D4E5AF4F2E}"/>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Endpoint</a:t>
              </a:r>
              <a:endParaRPr lang="nl-NL" sz="800">
                <a:solidFill>
                  <a:schemeClr val="tx1">
                    <a:lumMod val="85000"/>
                    <a:lumOff val="15000"/>
                  </a:schemeClr>
                </a:solidFill>
              </a:endParaRPr>
            </a:p>
          </p:txBody>
        </p:sp>
        <p:cxnSp>
          <p:nvCxnSpPr>
            <p:cNvPr id="47" name="Rechte verbindingslijn 46">
              <a:extLst>
                <a:ext uri="{FF2B5EF4-FFF2-40B4-BE49-F238E27FC236}">
                  <a16:creationId xmlns:a16="http://schemas.microsoft.com/office/drawing/2014/main" id="{9330BF9A-EBD9-4A97-A0EB-CC2BD3A803A7}"/>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8" name="Groep 47">
            <a:extLst>
              <a:ext uri="{FF2B5EF4-FFF2-40B4-BE49-F238E27FC236}">
                <a16:creationId xmlns:a16="http://schemas.microsoft.com/office/drawing/2014/main" id="{0F5E28E3-051E-48D1-A444-2F16E540BD72}"/>
              </a:ext>
            </a:extLst>
          </p:cNvPr>
          <p:cNvGrpSpPr/>
          <p:nvPr/>
        </p:nvGrpSpPr>
        <p:grpSpPr>
          <a:xfrm>
            <a:off x="5172704" y="4695241"/>
            <a:ext cx="721392" cy="579120"/>
            <a:chOff x="4491334" y="1439532"/>
            <a:chExt cx="721392" cy="579120"/>
          </a:xfrm>
        </p:grpSpPr>
        <p:sp>
          <p:nvSpPr>
            <p:cNvPr id="49" name="Rechthoek 48">
              <a:extLst>
                <a:ext uri="{FF2B5EF4-FFF2-40B4-BE49-F238E27FC236}">
                  <a16:creationId xmlns:a16="http://schemas.microsoft.com/office/drawing/2014/main" id="{A2A7A17F-E6B7-4829-96F8-2F4C27EF7F68}"/>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Capability Statement</a:t>
              </a:r>
            </a:p>
          </p:txBody>
        </p:sp>
        <p:cxnSp>
          <p:nvCxnSpPr>
            <p:cNvPr id="50" name="Rechte verbindingslijn 49">
              <a:extLst>
                <a:ext uri="{FF2B5EF4-FFF2-40B4-BE49-F238E27FC236}">
                  <a16:creationId xmlns:a16="http://schemas.microsoft.com/office/drawing/2014/main" id="{27F34C50-6119-4F41-A997-E59D3367171B}"/>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1" name="Groep 50">
            <a:extLst>
              <a:ext uri="{FF2B5EF4-FFF2-40B4-BE49-F238E27FC236}">
                <a16:creationId xmlns:a16="http://schemas.microsoft.com/office/drawing/2014/main" id="{625688FA-A8A5-49B8-A992-E6771760668E}"/>
              </a:ext>
            </a:extLst>
          </p:cNvPr>
          <p:cNvGrpSpPr/>
          <p:nvPr/>
        </p:nvGrpSpPr>
        <p:grpSpPr>
          <a:xfrm>
            <a:off x="6320784" y="4695241"/>
            <a:ext cx="721392" cy="579120"/>
            <a:chOff x="4491334" y="1439532"/>
            <a:chExt cx="721392" cy="579120"/>
          </a:xfrm>
        </p:grpSpPr>
        <p:sp>
          <p:nvSpPr>
            <p:cNvPr id="52" name="Rechthoek 51">
              <a:extLst>
                <a:ext uri="{FF2B5EF4-FFF2-40B4-BE49-F238E27FC236}">
                  <a16:creationId xmlns:a16="http://schemas.microsoft.com/office/drawing/2014/main" id="{96FE13DD-E188-4106-8DA6-9A840183EBDC}"/>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AuditEvent</a:t>
              </a:r>
              <a:endParaRPr lang="nl-NL" sz="800">
                <a:solidFill>
                  <a:schemeClr val="tx1">
                    <a:lumMod val="85000"/>
                    <a:lumOff val="15000"/>
                  </a:schemeClr>
                </a:solidFill>
              </a:endParaRPr>
            </a:p>
          </p:txBody>
        </p:sp>
        <p:cxnSp>
          <p:nvCxnSpPr>
            <p:cNvPr id="53" name="Rechte verbindingslijn 52">
              <a:extLst>
                <a:ext uri="{FF2B5EF4-FFF2-40B4-BE49-F238E27FC236}">
                  <a16:creationId xmlns:a16="http://schemas.microsoft.com/office/drawing/2014/main" id="{C8FA70FF-D2E9-4C0C-81C5-DCB26FE9F49B}"/>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ep 53">
            <a:extLst>
              <a:ext uri="{FF2B5EF4-FFF2-40B4-BE49-F238E27FC236}">
                <a16:creationId xmlns:a16="http://schemas.microsoft.com/office/drawing/2014/main" id="{92DBC416-0215-4125-AF2F-B788AA11A9D0}"/>
              </a:ext>
            </a:extLst>
          </p:cNvPr>
          <p:cNvGrpSpPr/>
          <p:nvPr/>
        </p:nvGrpSpPr>
        <p:grpSpPr>
          <a:xfrm>
            <a:off x="7445901" y="4695241"/>
            <a:ext cx="721392" cy="579120"/>
            <a:chOff x="4491334" y="1439532"/>
            <a:chExt cx="721392" cy="579120"/>
          </a:xfrm>
        </p:grpSpPr>
        <p:sp>
          <p:nvSpPr>
            <p:cNvPr id="55" name="Rechthoek 54">
              <a:extLst>
                <a:ext uri="{FF2B5EF4-FFF2-40B4-BE49-F238E27FC236}">
                  <a16:creationId xmlns:a16="http://schemas.microsoft.com/office/drawing/2014/main" id="{AF5055A3-2994-4182-B7E7-DBDCC32536B3}"/>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err="1">
                  <a:solidFill>
                    <a:schemeClr val="tx1">
                      <a:lumMod val="85000"/>
                      <a:lumOff val="15000"/>
                    </a:schemeClr>
                  </a:solidFill>
                </a:rPr>
                <a:t>Substription</a:t>
              </a:r>
              <a:endParaRPr lang="nl-NL" sz="800">
                <a:solidFill>
                  <a:schemeClr val="tx1">
                    <a:lumMod val="85000"/>
                    <a:lumOff val="15000"/>
                  </a:schemeClr>
                </a:solidFill>
              </a:endParaRPr>
            </a:p>
          </p:txBody>
        </p:sp>
        <p:cxnSp>
          <p:nvCxnSpPr>
            <p:cNvPr id="56" name="Rechte verbindingslijn 55">
              <a:extLst>
                <a:ext uri="{FF2B5EF4-FFF2-40B4-BE49-F238E27FC236}">
                  <a16:creationId xmlns:a16="http://schemas.microsoft.com/office/drawing/2014/main" id="{477D940D-19FC-4054-91A7-EA55B03F34AA}"/>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ep 56">
            <a:extLst>
              <a:ext uri="{FF2B5EF4-FFF2-40B4-BE49-F238E27FC236}">
                <a16:creationId xmlns:a16="http://schemas.microsoft.com/office/drawing/2014/main" id="{221E3CAB-AC37-4AD5-8077-C1D0959B248C}"/>
              </a:ext>
            </a:extLst>
          </p:cNvPr>
          <p:cNvGrpSpPr/>
          <p:nvPr/>
        </p:nvGrpSpPr>
        <p:grpSpPr>
          <a:xfrm>
            <a:off x="8571018" y="4687169"/>
            <a:ext cx="721392" cy="579120"/>
            <a:chOff x="4491334" y="1439532"/>
            <a:chExt cx="721392" cy="579120"/>
          </a:xfrm>
        </p:grpSpPr>
        <p:sp>
          <p:nvSpPr>
            <p:cNvPr id="58" name="Rechthoek 57">
              <a:extLst>
                <a:ext uri="{FF2B5EF4-FFF2-40B4-BE49-F238E27FC236}">
                  <a16:creationId xmlns:a16="http://schemas.microsoft.com/office/drawing/2014/main" id="{D92AFBC4-98C5-4A29-83AA-83D5A2E033C7}"/>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Bundle</a:t>
              </a:r>
            </a:p>
          </p:txBody>
        </p:sp>
        <p:cxnSp>
          <p:nvCxnSpPr>
            <p:cNvPr id="59" name="Rechte verbindingslijn 58">
              <a:extLst>
                <a:ext uri="{FF2B5EF4-FFF2-40B4-BE49-F238E27FC236}">
                  <a16:creationId xmlns:a16="http://schemas.microsoft.com/office/drawing/2014/main" id="{E6500D18-F489-4771-8B2E-05579BE5C93A}"/>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oep 59">
            <a:extLst>
              <a:ext uri="{FF2B5EF4-FFF2-40B4-BE49-F238E27FC236}">
                <a16:creationId xmlns:a16="http://schemas.microsoft.com/office/drawing/2014/main" id="{88577627-FEED-4E61-972E-F72B19727F7F}"/>
              </a:ext>
            </a:extLst>
          </p:cNvPr>
          <p:cNvGrpSpPr/>
          <p:nvPr/>
        </p:nvGrpSpPr>
        <p:grpSpPr>
          <a:xfrm>
            <a:off x="9719098" y="4683162"/>
            <a:ext cx="721392" cy="579120"/>
            <a:chOff x="4491334" y="1439532"/>
            <a:chExt cx="721392" cy="579120"/>
          </a:xfrm>
        </p:grpSpPr>
        <p:sp>
          <p:nvSpPr>
            <p:cNvPr id="61" name="Rechthoek 60">
              <a:extLst>
                <a:ext uri="{FF2B5EF4-FFF2-40B4-BE49-F238E27FC236}">
                  <a16:creationId xmlns:a16="http://schemas.microsoft.com/office/drawing/2014/main" id="{7D166CBA-EF8C-43CC-9467-EA3BC07AEB68}"/>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Operation</a:t>
              </a:r>
              <a:r>
                <a:rPr lang="nl-NL" sz="800">
                  <a:solidFill>
                    <a:schemeClr val="tx1">
                      <a:lumMod val="85000"/>
                      <a:lumOff val="15000"/>
                    </a:schemeClr>
                  </a:solidFill>
                </a:rPr>
                <a:t> </a:t>
              </a:r>
              <a:r>
                <a:rPr lang="nl-NL" sz="800" err="1">
                  <a:solidFill>
                    <a:schemeClr val="tx1">
                      <a:lumMod val="85000"/>
                      <a:lumOff val="15000"/>
                    </a:schemeClr>
                  </a:solidFill>
                </a:rPr>
                <a:t>outcome</a:t>
              </a:r>
              <a:endParaRPr lang="nl-NL" sz="800">
                <a:solidFill>
                  <a:schemeClr val="tx1">
                    <a:lumMod val="85000"/>
                    <a:lumOff val="15000"/>
                  </a:schemeClr>
                </a:solidFill>
              </a:endParaRPr>
            </a:p>
          </p:txBody>
        </p:sp>
        <p:cxnSp>
          <p:nvCxnSpPr>
            <p:cNvPr id="62" name="Rechte verbindingslijn 61">
              <a:extLst>
                <a:ext uri="{FF2B5EF4-FFF2-40B4-BE49-F238E27FC236}">
                  <a16:creationId xmlns:a16="http://schemas.microsoft.com/office/drawing/2014/main" id="{C8FCADE3-4E19-4F0D-B14A-7A7B2ACDAFCF}"/>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9" name="Groep 98">
            <a:extLst>
              <a:ext uri="{FF2B5EF4-FFF2-40B4-BE49-F238E27FC236}">
                <a16:creationId xmlns:a16="http://schemas.microsoft.com/office/drawing/2014/main" id="{448E3C29-227C-40AE-890B-F731FF422F29}"/>
              </a:ext>
            </a:extLst>
          </p:cNvPr>
          <p:cNvGrpSpPr/>
          <p:nvPr/>
        </p:nvGrpSpPr>
        <p:grpSpPr>
          <a:xfrm>
            <a:off x="5372774" y="2143762"/>
            <a:ext cx="2530918" cy="521224"/>
            <a:chOff x="6591644" y="1757434"/>
            <a:chExt cx="2530918" cy="521224"/>
          </a:xfrm>
        </p:grpSpPr>
        <p:grpSp>
          <p:nvGrpSpPr>
            <p:cNvPr id="96" name="Groep 95">
              <a:extLst>
                <a:ext uri="{FF2B5EF4-FFF2-40B4-BE49-F238E27FC236}">
                  <a16:creationId xmlns:a16="http://schemas.microsoft.com/office/drawing/2014/main" id="{A6435722-26B5-4E52-9FB9-D15A12757811}"/>
                </a:ext>
              </a:extLst>
            </p:cNvPr>
            <p:cNvGrpSpPr/>
            <p:nvPr/>
          </p:nvGrpSpPr>
          <p:grpSpPr>
            <a:xfrm>
              <a:off x="6591644" y="1757434"/>
              <a:ext cx="2530918" cy="243267"/>
              <a:chOff x="6591644" y="1757434"/>
              <a:chExt cx="2530918" cy="243267"/>
            </a:xfrm>
          </p:grpSpPr>
          <p:grpSp>
            <p:nvGrpSpPr>
              <p:cNvPr id="92" name="Groep 91">
                <a:extLst>
                  <a:ext uri="{FF2B5EF4-FFF2-40B4-BE49-F238E27FC236}">
                    <a16:creationId xmlns:a16="http://schemas.microsoft.com/office/drawing/2014/main" id="{0890E973-2BA4-440D-9732-2BDC5B1CCAF9}"/>
                  </a:ext>
                </a:extLst>
              </p:cNvPr>
              <p:cNvGrpSpPr/>
              <p:nvPr/>
            </p:nvGrpSpPr>
            <p:grpSpPr>
              <a:xfrm>
                <a:off x="9029429" y="1757434"/>
                <a:ext cx="93133" cy="243267"/>
                <a:chOff x="9029429" y="1757434"/>
                <a:chExt cx="93133" cy="243267"/>
              </a:xfrm>
            </p:grpSpPr>
            <p:sp>
              <p:nvSpPr>
                <p:cNvPr id="19" name="Ruit 18">
                  <a:extLst>
                    <a:ext uri="{FF2B5EF4-FFF2-40B4-BE49-F238E27FC236}">
                      <a16:creationId xmlns:a16="http://schemas.microsoft.com/office/drawing/2014/main" id="{3D1A1739-F4E6-4B3E-98D1-504CCF4B36A6}"/>
                    </a:ext>
                  </a:extLst>
                </p:cNvPr>
                <p:cNvSpPr/>
                <p:nvPr/>
              </p:nvSpPr>
              <p:spPr>
                <a:xfrm>
                  <a:off x="9029429" y="1757434"/>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5" name="Rechte verbindingslijn 84">
                  <a:extLst>
                    <a:ext uri="{FF2B5EF4-FFF2-40B4-BE49-F238E27FC236}">
                      <a16:creationId xmlns:a16="http://schemas.microsoft.com/office/drawing/2014/main" id="{7F42EA06-2B44-4A84-A692-65132FA36F84}"/>
                    </a:ext>
                  </a:extLst>
                </p:cNvPr>
                <p:cNvCxnSpPr>
                  <a:cxnSpLocks/>
                </p:cNvCxnSpPr>
                <p:nvPr/>
              </p:nvCxnSpPr>
              <p:spPr>
                <a:xfrm flipH="1">
                  <a:off x="9070915" y="1907942"/>
                  <a:ext cx="1" cy="92759"/>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3" name="Rechte verbindingslijn 92">
                <a:extLst>
                  <a:ext uri="{FF2B5EF4-FFF2-40B4-BE49-F238E27FC236}">
                    <a16:creationId xmlns:a16="http://schemas.microsoft.com/office/drawing/2014/main" id="{32517101-17E1-42C4-BE59-227642C5A113}"/>
                  </a:ext>
                </a:extLst>
              </p:cNvPr>
              <p:cNvCxnSpPr>
                <a:cxnSpLocks/>
              </p:cNvCxnSpPr>
              <p:nvPr/>
            </p:nvCxnSpPr>
            <p:spPr>
              <a:xfrm flipH="1">
                <a:off x="6591644" y="2000701"/>
                <a:ext cx="247927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7" name="Rechte verbindingslijn 96">
              <a:extLst>
                <a:ext uri="{FF2B5EF4-FFF2-40B4-BE49-F238E27FC236}">
                  <a16:creationId xmlns:a16="http://schemas.microsoft.com/office/drawing/2014/main" id="{D071842B-16AF-45E8-BA6B-045F04286108}"/>
                </a:ext>
              </a:extLst>
            </p:cNvPr>
            <p:cNvCxnSpPr>
              <a:cxnSpLocks/>
            </p:cNvCxnSpPr>
            <p:nvPr/>
          </p:nvCxnSpPr>
          <p:spPr>
            <a:xfrm>
              <a:off x="6591644" y="2001046"/>
              <a:ext cx="0" cy="277612"/>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ep 117">
            <a:extLst>
              <a:ext uri="{FF2B5EF4-FFF2-40B4-BE49-F238E27FC236}">
                <a16:creationId xmlns:a16="http://schemas.microsoft.com/office/drawing/2014/main" id="{62000914-F70A-4457-B907-8B054C9FCE07}"/>
              </a:ext>
            </a:extLst>
          </p:cNvPr>
          <p:cNvGrpSpPr/>
          <p:nvPr/>
        </p:nvGrpSpPr>
        <p:grpSpPr>
          <a:xfrm>
            <a:off x="8424598" y="2144604"/>
            <a:ext cx="93133" cy="1465615"/>
            <a:chOff x="9643468" y="1758276"/>
            <a:chExt cx="93133" cy="1465615"/>
          </a:xfrm>
        </p:grpSpPr>
        <p:sp>
          <p:nvSpPr>
            <p:cNvPr id="65" name="Ruit 64">
              <a:extLst>
                <a:ext uri="{FF2B5EF4-FFF2-40B4-BE49-F238E27FC236}">
                  <a16:creationId xmlns:a16="http://schemas.microsoft.com/office/drawing/2014/main" id="{F70469B5-81B6-4839-8DFD-C9A26006F73A}"/>
                </a:ext>
              </a:extLst>
            </p:cNvPr>
            <p:cNvSpPr/>
            <p:nvPr/>
          </p:nvSpPr>
          <p:spPr>
            <a:xfrm>
              <a:off x="9643468" y="1758276"/>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06" name="Rechte verbindingslijn 105">
              <a:extLst>
                <a:ext uri="{FF2B5EF4-FFF2-40B4-BE49-F238E27FC236}">
                  <a16:creationId xmlns:a16="http://schemas.microsoft.com/office/drawing/2014/main" id="{A1DA3468-F758-4FE0-A5A1-0AF10875533A}"/>
                </a:ext>
              </a:extLst>
            </p:cNvPr>
            <p:cNvCxnSpPr>
              <a:cxnSpLocks/>
            </p:cNvCxnSpPr>
            <p:nvPr/>
          </p:nvCxnSpPr>
          <p:spPr>
            <a:xfrm>
              <a:off x="9690034" y="1907786"/>
              <a:ext cx="0" cy="131610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3" name="Groep 112">
            <a:extLst>
              <a:ext uri="{FF2B5EF4-FFF2-40B4-BE49-F238E27FC236}">
                <a16:creationId xmlns:a16="http://schemas.microsoft.com/office/drawing/2014/main" id="{DA7F5159-C060-4847-99E8-08F035C77367}"/>
              </a:ext>
            </a:extLst>
          </p:cNvPr>
          <p:cNvGrpSpPr/>
          <p:nvPr/>
        </p:nvGrpSpPr>
        <p:grpSpPr>
          <a:xfrm>
            <a:off x="5635086" y="2147618"/>
            <a:ext cx="2478679" cy="517368"/>
            <a:chOff x="6853956" y="1761290"/>
            <a:chExt cx="2478679" cy="517368"/>
          </a:xfrm>
        </p:grpSpPr>
        <p:grpSp>
          <p:nvGrpSpPr>
            <p:cNvPr id="111" name="Groep 110">
              <a:extLst>
                <a:ext uri="{FF2B5EF4-FFF2-40B4-BE49-F238E27FC236}">
                  <a16:creationId xmlns:a16="http://schemas.microsoft.com/office/drawing/2014/main" id="{75EA5913-62B4-40A2-B898-219C4507EACF}"/>
                </a:ext>
              </a:extLst>
            </p:cNvPr>
            <p:cNvGrpSpPr/>
            <p:nvPr/>
          </p:nvGrpSpPr>
          <p:grpSpPr>
            <a:xfrm>
              <a:off x="6853956" y="1761290"/>
              <a:ext cx="2478679" cy="376198"/>
              <a:chOff x="6853956" y="1761290"/>
              <a:chExt cx="2478679" cy="376198"/>
            </a:xfrm>
          </p:grpSpPr>
          <p:grpSp>
            <p:nvGrpSpPr>
              <p:cNvPr id="108" name="Groep 107">
                <a:extLst>
                  <a:ext uri="{FF2B5EF4-FFF2-40B4-BE49-F238E27FC236}">
                    <a16:creationId xmlns:a16="http://schemas.microsoft.com/office/drawing/2014/main" id="{AA52C6FE-8574-451F-BE49-D939E5F0BD14}"/>
                  </a:ext>
                </a:extLst>
              </p:cNvPr>
              <p:cNvGrpSpPr/>
              <p:nvPr/>
            </p:nvGrpSpPr>
            <p:grpSpPr>
              <a:xfrm>
                <a:off x="9239502" y="1761290"/>
                <a:ext cx="93133" cy="376198"/>
                <a:chOff x="9239502" y="1761290"/>
                <a:chExt cx="93133" cy="376198"/>
              </a:xfrm>
            </p:grpSpPr>
            <p:sp>
              <p:nvSpPr>
                <p:cNvPr id="63" name="Ruit 62">
                  <a:extLst>
                    <a:ext uri="{FF2B5EF4-FFF2-40B4-BE49-F238E27FC236}">
                      <a16:creationId xmlns:a16="http://schemas.microsoft.com/office/drawing/2014/main" id="{3D177306-E620-4970-9DC1-7B70FAF88A5C}"/>
                    </a:ext>
                  </a:extLst>
                </p:cNvPr>
                <p:cNvSpPr/>
                <p:nvPr/>
              </p:nvSpPr>
              <p:spPr>
                <a:xfrm>
                  <a:off x="9239502" y="1761290"/>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6" name="Rechte verbindingslijn 85">
                  <a:extLst>
                    <a:ext uri="{FF2B5EF4-FFF2-40B4-BE49-F238E27FC236}">
                      <a16:creationId xmlns:a16="http://schemas.microsoft.com/office/drawing/2014/main" id="{62B4EF78-9037-41C7-A5DA-00508C876F20}"/>
                    </a:ext>
                  </a:extLst>
                </p:cNvPr>
                <p:cNvCxnSpPr>
                  <a:cxnSpLocks/>
                </p:cNvCxnSpPr>
                <p:nvPr/>
              </p:nvCxnSpPr>
              <p:spPr>
                <a:xfrm>
                  <a:off x="9286068" y="1907942"/>
                  <a:ext cx="0" cy="22954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87" name="Rechte verbindingslijn 86">
                <a:extLst>
                  <a:ext uri="{FF2B5EF4-FFF2-40B4-BE49-F238E27FC236}">
                    <a16:creationId xmlns:a16="http://schemas.microsoft.com/office/drawing/2014/main" id="{E229FD6B-538A-4965-89BB-FCEACB6EC3FF}"/>
                  </a:ext>
                </a:extLst>
              </p:cNvPr>
              <p:cNvCxnSpPr>
                <a:cxnSpLocks/>
              </p:cNvCxnSpPr>
              <p:nvPr/>
            </p:nvCxnSpPr>
            <p:spPr>
              <a:xfrm flipH="1">
                <a:off x="6853956" y="2137488"/>
                <a:ext cx="243211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107" name="Rechte verbindingslijn 106">
              <a:extLst>
                <a:ext uri="{FF2B5EF4-FFF2-40B4-BE49-F238E27FC236}">
                  <a16:creationId xmlns:a16="http://schemas.microsoft.com/office/drawing/2014/main" id="{7128707D-2E9B-4304-A266-7225644D93DC}"/>
                </a:ext>
              </a:extLst>
            </p:cNvPr>
            <p:cNvCxnSpPr>
              <a:cxnSpLocks/>
            </p:cNvCxnSpPr>
            <p:nvPr/>
          </p:nvCxnSpPr>
          <p:spPr>
            <a:xfrm>
              <a:off x="6853956" y="2137488"/>
              <a:ext cx="0" cy="14117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6" name="Groep 115">
            <a:extLst>
              <a:ext uri="{FF2B5EF4-FFF2-40B4-BE49-F238E27FC236}">
                <a16:creationId xmlns:a16="http://schemas.microsoft.com/office/drawing/2014/main" id="{69ACCA73-0AD7-473E-878A-174179ECB31B}"/>
              </a:ext>
            </a:extLst>
          </p:cNvPr>
          <p:cNvGrpSpPr/>
          <p:nvPr/>
        </p:nvGrpSpPr>
        <p:grpSpPr>
          <a:xfrm>
            <a:off x="8228665" y="2153154"/>
            <a:ext cx="93133" cy="511832"/>
            <a:chOff x="9447535" y="1766826"/>
            <a:chExt cx="93133" cy="511832"/>
          </a:xfrm>
        </p:grpSpPr>
        <p:sp>
          <p:nvSpPr>
            <p:cNvPr id="66" name="Ruit 65">
              <a:extLst>
                <a:ext uri="{FF2B5EF4-FFF2-40B4-BE49-F238E27FC236}">
                  <a16:creationId xmlns:a16="http://schemas.microsoft.com/office/drawing/2014/main" id="{176A2889-1B89-4FA5-B42A-AED0EDE3A2B8}"/>
                </a:ext>
              </a:extLst>
            </p:cNvPr>
            <p:cNvSpPr/>
            <p:nvPr/>
          </p:nvSpPr>
          <p:spPr>
            <a:xfrm>
              <a:off x="9447535" y="1766826"/>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14" name="Rechte verbindingslijn 113">
              <a:extLst>
                <a:ext uri="{FF2B5EF4-FFF2-40B4-BE49-F238E27FC236}">
                  <a16:creationId xmlns:a16="http://schemas.microsoft.com/office/drawing/2014/main" id="{FC548D33-46D7-4C97-91B4-153B8B576DB8}"/>
                </a:ext>
              </a:extLst>
            </p:cNvPr>
            <p:cNvCxnSpPr>
              <a:cxnSpLocks/>
            </p:cNvCxnSpPr>
            <p:nvPr/>
          </p:nvCxnSpPr>
          <p:spPr>
            <a:xfrm>
              <a:off x="9494101" y="1917334"/>
              <a:ext cx="0" cy="361324"/>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55" name="Groep 154">
            <a:extLst>
              <a:ext uri="{FF2B5EF4-FFF2-40B4-BE49-F238E27FC236}">
                <a16:creationId xmlns:a16="http://schemas.microsoft.com/office/drawing/2014/main" id="{F5A10533-09D2-407C-A1DC-431A5DAD20D3}"/>
              </a:ext>
            </a:extLst>
          </p:cNvPr>
          <p:cNvGrpSpPr/>
          <p:nvPr/>
        </p:nvGrpSpPr>
        <p:grpSpPr>
          <a:xfrm>
            <a:off x="8510786" y="1968925"/>
            <a:ext cx="876366" cy="696061"/>
            <a:chOff x="9729656" y="1582597"/>
            <a:chExt cx="876366" cy="696061"/>
          </a:xfrm>
        </p:grpSpPr>
        <p:sp>
          <p:nvSpPr>
            <p:cNvPr id="64" name="Ruit 63">
              <a:extLst>
                <a:ext uri="{FF2B5EF4-FFF2-40B4-BE49-F238E27FC236}">
                  <a16:creationId xmlns:a16="http://schemas.microsoft.com/office/drawing/2014/main" id="{9FA9AB15-7502-43E9-89BF-44412C0A9882}"/>
                </a:ext>
              </a:extLst>
            </p:cNvPr>
            <p:cNvSpPr/>
            <p:nvPr/>
          </p:nvSpPr>
          <p:spPr>
            <a:xfrm rot="5400000">
              <a:off x="9758343" y="1553910"/>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22" name="Rechte verbindingslijn 121">
              <a:extLst>
                <a:ext uri="{FF2B5EF4-FFF2-40B4-BE49-F238E27FC236}">
                  <a16:creationId xmlns:a16="http://schemas.microsoft.com/office/drawing/2014/main" id="{F41C14A2-6EA2-4B83-B91E-AA1D2F1EBAB1}"/>
                </a:ext>
              </a:extLst>
            </p:cNvPr>
            <p:cNvCxnSpPr>
              <a:cxnSpLocks/>
              <a:endCxn id="34" idx="0"/>
            </p:cNvCxnSpPr>
            <p:nvPr/>
          </p:nvCxnSpPr>
          <p:spPr>
            <a:xfrm>
              <a:off x="10606022" y="1629164"/>
              <a:ext cx="0" cy="649494"/>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62043127-DD1E-4E42-96AE-E5A522839C8A}"/>
                </a:ext>
              </a:extLst>
            </p:cNvPr>
            <p:cNvCxnSpPr>
              <a:cxnSpLocks/>
              <a:endCxn id="64" idx="0"/>
            </p:cNvCxnSpPr>
            <p:nvPr/>
          </p:nvCxnSpPr>
          <p:spPr>
            <a:xfrm flipH="1">
              <a:off x="9880164" y="1629164"/>
              <a:ext cx="725858" cy="1"/>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49" name="Groep 148">
            <a:extLst>
              <a:ext uri="{FF2B5EF4-FFF2-40B4-BE49-F238E27FC236}">
                <a16:creationId xmlns:a16="http://schemas.microsoft.com/office/drawing/2014/main" id="{79F8F43F-0DB9-4B0F-9B9C-D8CE51EA0E0B}"/>
              </a:ext>
            </a:extLst>
          </p:cNvPr>
          <p:cNvGrpSpPr/>
          <p:nvPr/>
        </p:nvGrpSpPr>
        <p:grpSpPr>
          <a:xfrm>
            <a:off x="7513650" y="1584110"/>
            <a:ext cx="266976" cy="276014"/>
            <a:chOff x="8732520" y="1197782"/>
            <a:chExt cx="266976" cy="276014"/>
          </a:xfrm>
        </p:grpSpPr>
        <p:sp>
          <p:nvSpPr>
            <p:cNvPr id="119" name="Ruit 118">
              <a:extLst>
                <a:ext uri="{FF2B5EF4-FFF2-40B4-BE49-F238E27FC236}">
                  <a16:creationId xmlns:a16="http://schemas.microsoft.com/office/drawing/2014/main" id="{D9C657BC-4FDF-4CDB-B56E-A0DEAC1B1DEE}"/>
                </a:ext>
              </a:extLst>
            </p:cNvPr>
            <p:cNvSpPr/>
            <p:nvPr/>
          </p:nvSpPr>
          <p:spPr>
            <a:xfrm rot="16200000">
              <a:off x="8873988" y="1169095"/>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21" name="Rechte verbindingslijn 120">
              <a:extLst>
                <a:ext uri="{FF2B5EF4-FFF2-40B4-BE49-F238E27FC236}">
                  <a16:creationId xmlns:a16="http://schemas.microsoft.com/office/drawing/2014/main" id="{EA4FFB37-9879-4194-8CC0-1F18255756BD}"/>
                </a:ext>
              </a:extLst>
            </p:cNvPr>
            <p:cNvCxnSpPr>
              <a:cxnSpLocks/>
              <a:stCxn id="119" idx="0"/>
            </p:cNvCxnSpPr>
            <p:nvPr/>
          </p:nvCxnSpPr>
          <p:spPr>
            <a:xfrm flipH="1">
              <a:off x="8732520" y="1244349"/>
              <a:ext cx="112781"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C3F011D4-4A12-4C56-B921-962A1BDBCBEB}"/>
                </a:ext>
              </a:extLst>
            </p:cNvPr>
            <p:cNvCxnSpPr>
              <a:cxnSpLocks/>
            </p:cNvCxnSpPr>
            <p:nvPr/>
          </p:nvCxnSpPr>
          <p:spPr>
            <a:xfrm flipV="1">
              <a:off x="8732520" y="1244350"/>
              <a:ext cx="0" cy="22944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0" name="Rechte verbindingslijn 129">
              <a:extLst>
                <a:ext uri="{FF2B5EF4-FFF2-40B4-BE49-F238E27FC236}">
                  <a16:creationId xmlns:a16="http://schemas.microsoft.com/office/drawing/2014/main" id="{050F1ADF-3767-4DE8-9EF7-747D545B1D27}"/>
                </a:ext>
              </a:extLst>
            </p:cNvPr>
            <p:cNvCxnSpPr>
              <a:cxnSpLocks/>
              <a:stCxn id="14" idx="1"/>
            </p:cNvCxnSpPr>
            <p:nvPr/>
          </p:nvCxnSpPr>
          <p:spPr>
            <a:xfrm flipH="1">
              <a:off x="8732520" y="1467655"/>
              <a:ext cx="266976"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0" name="Ruit 159">
            <a:extLst>
              <a:ext uri="{FF2B5EF4-FFF2-40B4-BE49-F238E27FC236}">
                <a16:creationId xmlns:a16="http://schemas.microsoft.com/office/drawing/2014/main" id="{C1E62224-660F-4538-8131-B3870241F626}"/>
              </a:ext>
            </a:extLst>
          </p:cNvPr>
          <p:cNvSpPr/>
          <p:nvPr/>
        </p:nvSpPr>
        <p:spPr>
          <a:xfrm>
            <a:off x="6575963" y="3478537"/>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grpSp>
        <p:nvGrpSpPr>
          <p:cNvPr id="187" name="Groep 186">
            <a:extLst>
              <a:ext uri="{FF2B5EF4-FFF2-40B4-BE49-F238E27FC236}">
                <a16:creationId xmlns:a16="http://schemas.microsoft.com/office/drawing/2014/main" id="{2D534B0F-20EC-43B9-AE59-5B07B82A3707}"/>
              </a:ext>
            </a:extLst>
          </p:cNvPr>
          <p:cNvGrpSpPr/>
          <p:nvPr/>
        </p:nvGrpSpPr>
        <p:grpSpPr>
          <a:xfrm>
            <a:off x="7028543" y="3026098"/>
            <a:ext cx="638011" cy="613433"/>
            <a:chOff x="8247413" y="2639770"/>
            <a:chExt cx="638011" cy="613433"/>
          </a:xfrm>
        </p:grpSpPr>
        <p:cxnSp>
          <p:nvCxnSpPr>
            <p:cNvPr id="124" name="Rechte verbindingslijn 123">
              <a:extLst>
                <a:ext uri="{FF2B5EF4-FFF2-40B4-BE49-F238E27FC236}">
                  <a16:creationId xmlns:a16="http://schemas.microsoft.com/office/drawing/2014/main" id="{C16F4199-EE74-4140-9BD2-0763FD2E3A46}"/>
                </a:ext>
              </a:extLst>
            </p:cNvPr>
            <p:cNvCxnSpPr>
              <a:cxnSpLocks/>
              <a:stCxn id="157" idx="0"/>
            </p:cNvCxnSpPr>
            <p:nvPr/>
          </p:nvCxnSpPr>
          <p:spPr>
            <a:xfrm flipH="1">
              <a:off x="8247413" y="2686337"/>
              <a:ext cx="487503"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7" name="Ruit 156">
              <a:extLst>
                <a:ext uri="{FF2B5EF4-FFF2-40B4-BE49-F238E27FC236}">
                  <a16:creationId xmlns:a16="http://schemas.microsoft.com/office/drawing/2014/main" id="{C7F6FE88-38E2-496E-98E6-6AFEE626952D}"/>
                </a:ext>
              </a:extLst>
            </p:cNvPr>
            <p:cNvSpPr/>
            <p:nvPr/>
          </p:nvSpPr>
          <p:spPr>
            <a:xfrm rot="16200000">
              <a:off x="8763603" y="2611083"/>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1" name="Rechte verbindingslijn 160">
              <a:extLst>
                <a:ext uri="{FF2B5EF4-FFF2-40B4-BE49-F238E27FC236}">
                  <a16:creationId xmlns:a16="http://schemas.microsoft.com/office/drawing/2014/main" id="{2644E744-9BCE-40D9-8034-63BC293AF181}"/>
                </a:ext>
              </a:extLst>
            </p:cNvPr>
            <p:cNvCxnSpPr>
              <a:cxnSpLocks/>
            </p:cNvCxnSpPr>
            <p:nvPr/>
          </p:nvCxnSpPr>
          <p:spPr>
            <a:xfrm>
              <a:off x="8247413" y="2686337"/>
              <a:ext cx="0" cy="56686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76" name="Groep 175">
            <a:extLst>
              <a:ext uri="{FF2B5EF4-FFF2-40B4-BE49-F238E27FC236}">
                <a16:creationId xmlns:a16="http://schemas.microsoft.com/office/drawing/2014/main" id="{97789798-132D-401D-AB09-8B058F0A2EE8}"/>
              </a:ext>
            </a:extLst>
          </p:cNvPr>
          <p:cNvGrpSpPr/>
          <p:nvPr/>
        </p:nvGrpSpPr>
        <p:grpSpPr>
          <a:xfrm>
            <a:off x="5894364" y="2794013"/>
            <a:ext cx="1775732" cy="93133"/>
            <a:chOff x="7113234" y="2407685"/>
            <a:chExt cx="1775732" cy="93133"/>
          </a:xfrm>
        </p:grpSpPr>
        <p:sp>
          <p:nvSpPr>
            <p:cNvPr id="156" name="Ruit 155">
              <a:extLst>
                <a:ext uri="{FF2B5EF4-FFF2-40B4-BE49-F238E27FC236}">
                  <a16:creationId xmlns:a16="http://schemas.microsoft.com/office/drawing/2014/main" id="{459EB8F9-B9EB-4844-B052-D9A2BFA89D7F}"/>
                </a:ext>
              </a:extLst>
            </p:cNvPr>
            <p:cNvSpPr/>
            <p:nvPr/>
          </p:nvSpPr>
          <p:spPr>
            <a:xfrm rot="16200000">
              <a:off x="8767145" y="2378998"/>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3" name="Rechte verbindingslijn 162">
              <a:extLst>
                <a:ext uri="{FF2B5EF4-FFF2-40B4-BE49-F238E27FC236}">
                  <a16:creationId xmlns:a16="http://schemas.microsoft.com/office/drawing/2014/main" id="{6001F1C4-62B4-42E3-B333-05DB02465E57}"/>
                </a:ext>
              </a:extLst>
            </p:cNvPr>
            <p:cNvCxnSpPr>
              <a:cxnSpLocks/>
              <a:stCxn id="156" idx="0"/>
            </p:cNvCxnSpPr>
            <p:nvPr/>
          </p:nvCxnSpPr>
          <p:spPr>
            <a:xfrm flipH="1">
              <a:off x="7113234" y="2454252"/>
              <a:ext cx="1625224"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67" name="Groep 166">
            <a:extLst>
              <a:ext uri="{FF2B5EF4-FFF2-40B4-BE49-F238E27FC236}">
                <a16:creationId xmlns:a16="http://schemas.microsoft.com/office/drawing/2014/main" id="{26E5DB0F-86DB-4630-9846-29C7F8B9627D}"/>
              </a:ext>
            </a:extLst>
          </p:cNvPr>
          <p:cNvGrpSpPr/>
          <p:nvPr/>
        </p:nvGrpSpPr>
        <p:grpSpPr>
          <a:xfrm>
            <a:off x="9340585" y="3250836"/>
            <a:ext cx="93133" cy="359383"/>
            <a:chOff x="10559455" y="2864508"/>
            <a:chExt cx="93133" cy="359383"/>
          </a:xfrm>
        </p:grpSpPr>
        <p:sp>
          <p:nvSpPr>
            <p:cNvPr id="120" name="Ruit 119">
              <a:extLst>
                <a:ext uri="{FF2B5EF4-FFF2-40B4-BE49-F238E27FC236}">
                  <a16:creationId xmlns:a16="http://schemas.microsoft.com/office/drawing/2014/main" id="{E01ED8A6-1FBE-43B0-8854-AA30836216ED}"/>
                </a:ext>
              </a:extLst>
            </p:cNvPr>
            <p:cNvSpPr/>
            <p:nvPr/>
          </p:nvSpPr>
          <p:spPr>
            <a:xfrm>
              <a:off x="10559455" y="2864508"/>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5" name="Rechte verbindingslijn 164">
              <a:extLst>
                <a:ext uri="{FF2B5EF4-FFF2-40B4-BE49-F238E27FC236}">
                  <a16:creationId xmlns:a16="http://schemas.microsoft.com/office/drawing/2014/main" id="{72857A8D-B458-4689-835C-94D41855CBF6}"/>
                </a:ext>
              </a:extLst>
            </p:cNvPr>
            <p:cNvCxnSpPr>
              <a:cxnSpLocks/>
              <a:endCxn id="46" idx="0"/>
            </p:cNvCxnSpPr>
            <p:nvPr/>
          </p:nvCxnSpPr>
          <p:spPr>
            <a:xfrm>
              <a:off x="10606021" y="3015016"/>
              <a:ext cx="1" cy="20887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72" name="Groep 171">
            <a:extLst>
              <a:ext uri="{FF2B5EF4-FFF2-40B4-BE49-F238E27FC236}">
                <a16:creationId xmlns:a16="http://schemas.microsoft.com/office/drawing/2014/main" id="{0A966FBE-081E-485D-B9D5-B2DDCECF3D54}"/>
              </a:ext>
            </a:extLst>
          </p:cNvPr>
          <p:cNvGrpSpPr/>
          <p:nvPr/>
        </p:nvGrpSpPr>
        <p:grpSpPr>
          <a:xfrm>
            <a:off x="8216975" y="3250872"/>
            <a:ext cx="93133" cy="359347"/>
            <a:chOff x="9435845" y="2864544"/>
            <a:chExt cx="93133" cy="359347"/>
          </a:xfrm>
        </p:grpSpPr>
        <p:cxnSp>
          <p:nvCxnSpPr>
            <p:cNvPr id="164" name="Rechte verbindingslijn 163">
              <a:extLst>
                <a:ext uri="{FF2B5EF4-FFF2-40B4-BE49-F238E27FC236}">
                  <a16:creationId xmlns:a16="http://schemas.microsoft.com/office/drawing/2014/main" id="{A2A6D80E-C9AE-40C9-BE67-B7A85CEC13A0}"/>
                </a:ext>
              </a:extLst>
            </p:cNvPr>
            <p:cNvCxnSpPr>
              <a:cxnSpLocks/>
              <a:endCxn id="43" idx="0"/>
            </p:cNvCxnSpPr>
            <p:nvPr/>
          </p:nvCxnSpPr>
          <p:spPr>
            <a:xfrm>
              <a:off x="9477332" y="3015016"/>
              <a:ext cx="0" cy="20887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68" name="Ruit 167">
              <a:extLst>
                <a:ext uri="{FF2B5EF4-FFF2-40B4-BE49-F238E27FC236}">
                  <a16:creationId xmlns:a16="http://schemas.microsoft.com/office/drawing/2014/main" id="{2645036C-7681-4A8E-B3A7-4960B2399A44}"/>
                </a:ext>
              </a:extLst>
            </p:cNvPr>
            <p:cNvSpPr/>
            <p:nvPr/>
          </p:nvSpPr>
          <p:spPr>
            <a:xfrm>
              <a:off x="9435845" y="2864544"/>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grpSp>
      <p:cxnSp>
        <p:nvCxnSpPr>
          <p:cNvPr id="184" name="Rechte verbindingslijn 183">
            <a:extLst>
              <a:ext uri="{FF2B5EF4-FFF2-40B4-BE49-F238E27FC236}">
                <a16:creationId xmlns:a16="http://schemas.microsoft.com/office/drawing/2014/main" id="{7604F727-26E7-4099-9A15-7A157BB21C4A}"/>
              </a:ext>
            </a:extLst>
          </p:cNvPr>
          <p:cNvCxnSpPr>
            <a:cxnSpLocks/>
          </p:cNvCxnSpPr>
          <p:nvPr/>
        </p:nvCxnSpPr>
        <p:spPr>
          <a:xfrm flipH="1" flipV="1">
            <a:off x="5894754" y="3061319"/>
            <a:ext cx="727775" cy="118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C681237C-D734-44DC-ADD9-BBCE38E06A7C}"/>
              </a:ext>
            </a:extLst>
          </p:cNvPr>
          <p:cNvCxnSpPr>
            <a:cxnSpLocks/>
            <a:endCxn id="160" idx="0"/>
          </p:cNvCxnSpPr>
          <p:nvPr/>
        </p:nvCxnSpPr>
        <p:spPr>
          <a:xfrm>
            <a:off x="6622529" y="3063541"/>
            <a:ext cx="1" cy="41499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98" name="Tekstvak 197">
            <a:extLst>
              <a:ext uri="{FF2B5EF4-FFF2-40B4-BE49-F238E27FC236}">
                <a16:creationId xmlns:a16="http://schemas.microsoft.com/office/drawing/2014/main" id="{4A289984-1C89-4D26-9B17-B2A0092C14F0}"/>
              </a:ext>
            </a:extLst>
          </p:cNvPr>
          <p:cNvSpPr txBox="1"/>
          <p:nvPr/>
        </p:nvSpPr>
        <p:spPr>
          <a:xfrm>
            <a:off x="7437750" y="1483800"/>
            <a:ext cx="307097" cy="184666"/>
          </a:xfrm>
          <a:prstGeom prst="rect">
            <a:avLst/>
          </a:prstGeom>
          <a:noFill/>
        </p:spPr>
        <p:txBody>
          <a:bodyPr wrap="square" rtlCol="0">
            <a:spAutoFit/>
          </a:bodyPr>
          <a:lstStyle/>
          <a:p>
            <a:r>
              <a:rPr lang="nl-NL" sz="600"/>
              <a:t>0..*</a:t>
            </a:r>
          </a:p>
        </p:txBody>
      </p:sp>
      <p:sp>
        <p:nvSpPr>
          <p:cNvPr id="202" name="Tekstvak 201">
            <a:extLst>
              <a:ext uri="{FF2B5EF4-FFF2-40B4-BE49-F238E27FC236}">
                <a16:creationId xmlns:a16="http://schemas.microsoft.com/office/drawing/2014/main" id="{4B067067-DB0A-4725-978A-7ACE14629DD1}"/>
              </a:ext>
            </a:extLst>
          </p:cNvPr>
          <p:cNvSpPr txBox="1"/>
          <p:nvPr/>
        </p:nvSpPr>
        <p:spPr>
          <a:xfrm>
            <a:off x="8195058" y="2281989"/>
            <a:ext cx="307097" cy="184666"/>
          </a:xfrm>
          <a:prstGeom prst="rect">
            <a:avLst/>
          </a:prstGeom>
          <a:noFill/>
        </p:spPr>
        <p:txBody>
          <a:bodyPr wrap="square" rtlCol="0">
            <a:spAutoFit/>
          </a:bodyPr>
          <a:lstStyle/>
          <a:p>
            <a:pPr algn="ctr"/>
            <a:r>
              <a:rPr lang="nl-NL" sz="600"/>
              <a:t>0..*</a:t>
            </a:r>
          </a:p>
        </p:txBody>
      </p:sp>
      <p:sp>
        <p:nvSpPr>
          <p:cNvPr id="203" name="Tekstvak 202">
            <a:extLst>
              <a:ext uri="{FF2B5EF4-FFF2-40B4-BE49-F238E27FC236}">
                <a16:creationId xmlns:a16="http://schemas.microsoft.com/office/drawing/2014/main" id="{B258F8C8-D2C6-434E-A18B-16105DE987D5}"/>
              </a:ext>
            </a:extLst>
          </p:cNvPr>
          <p:cNvSpPr txBox="1"/>
          <p:nvPr/>
        </p:nvSpPr>
        <p:spPr>
          <a:xfrm>
            <a:off x="7813614" y="2377946"/>
            <a:ext cx="357560" cy="184666"/>
          </a:xfrm>
          <a:prstGeom prst="rect">
            <a:avLst/>
          </a:prstGeom>
          <a:noFill/>
        </p:spPr>
        <p:txBody>
          <a:bodyPr wrap="square" rtlCol="0">
            <a:spAutoFit/>
          </a:bodyPr>
          <a:lstStyle/>
          <a:p>
            <a:pPr algn="ctr"/>
            <a:r>
              <a:rPr lang="nl-NL" sz="600"/>
              <a:t>0..1</a:t>
            </a:r>
          </a:p>
        </p:txBody>
      </p:sp>
      <p:sp>
        <p:nvSpPr>
          <p:cNvPr id="204" name="Tekstvak 203">
            <a:extLst>
              <a:ext uri="{FF2B5EF4-FFF2-40B4-BE49-F238E27FC236}">
                <a16:creationId xmlns:a16="http://schemas.microsoft.com/office/drawing/2014/main" id="{F0D69C0E-276F-44FF-8287-A96411E7EB03}"/>
              </a:ext>
            </a:extLst>
          </p:cNvPr>
          <p:cNvSpPr txBox="1"/>
          <p:nvPr/>
        </p:nvSpPr>
        <p:spPr>
          <a:xfrm>
            <a:off x="7715804" y="2218524"/>
            <a:ext cx="154697" cy="184666"/>
          </a:xfrm>
          <a:prstGeom prst="rect">
            <a:avLst/>
          </a:prstGeom>
          <a:noFill/>
        </p:spPr>
        <p:txBody>
          <a:bodyPr wrap="square" rtlCol="0">
            <a:spAutoFit/>
          </a:bodyPr>
          <a:lstStyle/>
          <a:p>
            <a:pPr algn="ctr"/>
            <a:r>
              <a:rPr lang="nl-NL" sz="600"/>
              <a:t>1</a:t>
            </a:r>
          </a:p>
        </p:txBody>
      </p:sp>
      <p:sp>
        <p:nvSpPr>
          <p:cNvPr id="205" name="Tekstvak 204">
            <a:extLst>
              <a:ext uri="{FF2B5EF4-FFF2-40B4-BE49-F238E27FC236}">
                <a16:creationId xmlns:a16="http://schemas.microsoft.com/office/drawing/2014/main" id="{912A912D-86B7-4BCD-985E-7ECFE2317846}"/>
              </a:ext>
            </a:extLst>
          </p:cNvPr>
          <p:cNvSpPr txBox="1"/>
          <p:nvPr/>
        </p:nvSpPr>
        <p:spPr>
          <a:xfrm>
            <a:off x="8370481" y="2236269"/>
            <a:ext cx="357560" cy="184666"/>
          </a:xfrm>
          <a:prstGeom prst="rect">
            <a:avLst/>
          </a:prstGeom>
          <a:noFill/>
        </p:spPr>
        <p:txBody>
          <a:bodyPr wrap="square" rtlCol="0">
            <a:spAutoFit/>
          </a:bodyPr>
          <a:lstStyle/>
          <a:p>
            <a:pPr algn="ctr"/>
            <a:r>
              <a:rPr lang="nl-NL" sz="600"/>
              <a:t>0..1</a:t>
            </a:r>
          </a:p>
        </p:txBody>
      </p:sp>
      <p:sp>
        <p:nvSpPr>
          <p:cNvPr id="206" name="Tekstvak 205">
            <a:extLst>
              <a:ext uri="{FF2B5EF4-FFF2-40B4-BE49-F238E27FC236}">
                <a16:creationId xmlns:a16="http://schemas.microsoft.com/office/drawing/2014/main" id="{F43C5B8D-E518-451B-A828-32275D04561C}"/>
              </a:ext>
            </a:extLst>
          </p:cNvPr>
          <p:cNvSpPr txBox="1"/>
          <p:nvPr/>
        </p:nvSpPr>
        <p:spPr>
          <a:xfrm>
            <a:off x="8605017" y="1859311"/>
            <a:ext cx="154697" cy="184666"/>
          </a:xfrm>
          <a:prstGeom prst="rect">
            <a:avLst/>
          </a:prstGeom>
          <a:noFill/>
        </p:spPr>
        <p:txBody>
          <a:bodyPr wrap="square" rtlCol="0">
            <a:spAutoFit/>
          </a:bodyPr>
          <a:lstStyle/>
          <a:p>
            <a:pPr algn="ctr"/>
            <a:r>
              <a:rPr lang="nl-NL" sz="600"/>
              <a:t>1</a:t>
            </a:r>
          </a:p>
        </p:txBody>
      </p:sp>
      <p:sp>
        <p:nvSpPr>
          <p:cNvPr id="208" name="Tekstvak 207">
            <a:extLst>
              <a:ext uri="{FF2B5EF4-FFF2-40B4-BE49-F238E27FC236}">
                <a16:creationId xmlns:a16="http://schemas.microsoft.com/office/drawing/2014/main" id="{0C2EF427-95B8-4B59-BE4C-149B6BB92DBD}"/>
              </a:ext>
            </a:extLst>
          </p:cNvPr>
          <p:cNvSpPr txBox="1"/>
          <p:nvPr/>
        </p:nvSpPr>
        <p:spPr>
          <a:xfrm>
            <a:off x="7422430" y="3073278"/>
            <a:ext cx="307097" cy="184666"/>
          </a:xfrm>
          <a:prstGeom prst="rect">
            <a:avLst/>
          </a:prstGeom>
          <a:noFill/>
        </p:spPr>
        <p:txBody>
          <a:bodyPr wrap="square" rtlCol="0">
            <a:spAutoFit/>
          </a:bodyPr>
          <a:lstStyle/>
          <a:p>
            <a:pPr algn="ctr"/>
            <a:r>
              <a:rPr lang="nl-NL" sz="600"/>
              <a:t>0..*</a:t>
            </a:r>
          </a:p>
        </p:txBody>
      </p:sp>
      <p:sp>
        <p:nvSpPr>
          <p:cNvPr id="209" name="Tekstvak 208">
            <a:extLst>
              <a:ext uri="{FF2B5EF4-FFF2-40B4-BE49-F238E27FC236}">
                <a16:creationId xmlns:a16="http://schemas.microsoft.com/office/drawing/2014/main" id="{45458372-461C-44CA-925E-1DD6392CD558}"/>
              </a:ext>
            </a:extLst>
          </p:cNvPr>
          <p:cNvSpPr txBox="1"/>
          <p:nvPr/>
        </p:nvSpPr>
        <p:spPr>
          <a:xfrm>
            <a:off x="7991849" y="3229372"/>
            <a:ext cx="307097" cy="184666"/>
          </a:xfrm>
          <a:prstGeom prst="rect">
            <a:avLst/>
          </a:prstGeom>
          <a:noFill/>
        </p:spPr>
        <p:txBody>
          <a:bodyPr wrap="square" rtlCol="0">
            <a:spAutoFit/>
          </a:bodyPr>
          <a:lstStyle/>
          <a:p>
            <a:pPr algn="ctr"/>
            <a:r>
              <a:rPr lang="nl-NL" sz="600"/>
              <a:t>0..*</a:t>
            </a:r>
          </a:p>
        </p:txBody>
      </p:sp>
      <p:sp>
        <p:nvSpPr>
          <p:cNvPr id="210" name="Tekstvak 209">
            <a:extLst>
              <a:ext uri="{FF2B5EF4-FFF2-40B4-BE49-F238E27FC236}">
                <a16:creationId xmlns:a16="http://schemas.microsoft.com/office/drawing/2014/main" id="{29DB7D39-166F-4DEA-953D-5230EC7D6299}"/>
              </a:ext>
            </a:extLst>
          </p:cNvPr>
          <p:cNvSpPr txBox="1"/>
          <p:nvPr/>
        </p:nvSpPr>
        <p:spPr>
          <a:xfrm>
            <a:off x="9107359" y="3222146"/>
            <a:ext cx="307097" cy="184666"/>
          </a:xfrm>
          <a:prstGeom prst="rect">
            <a:avLst/>
          </a:prstGeom>
          <a:noFill/>
        </p:spPr>
        <p:txBody>
          <a:bodyPr wrap="square" rtlCol="0">
            <a:spAutoFit/>
          </a:bodyPr>
          <a:lstStyle/>
          <a:p>
            <a:pPr algn="ctr"/>
            <a:r>
              <a:rPr lang="nl-NL" sz="600"/>
              <a:t>1..*</a:t>
            </a:r>
          </a:p>
        </p:txBody>
      </p:sp>
      <p:sp>
        <p:nvSpPr>
          <p:cNvPr id="211" name="Tekstvak 210">
            <a:extLst>
              <a:ext uri="{FF2B5EF4-FFF2-40B4-BE49-F238E27FC236}">
                <a16:creationId xmlns:a16="http://schemas.microsoft.com/office/drawing/2014/main" id="{D0C2D491-174C-41A2-864C-F2F2C101C7D5}"/>
              </a:ext>
            </a:extLst>
          </p:cNvPr>
          <p:cNvSpPr txBox="1"/>
          <p:nvPr/>
        </p:nvSpPr>
        <p:spPr>
          <a:xfrm>
            <a:off x="6639432" y="3452451"/>
            <a:ext cx="154697" cy="184666"/>
          </a:xfrm>
          <a:prstGeom prst="rect">
            <a:avLst/>
          </a:prstGeom>
          <a:noFill/>
        </p:spPr>
        <p:txBody>
          <a:bodyPr wrap="square" rtlCol="0">
            <a:spAutoFit/>
          </a:bodyPr>
          <a:lstStyle/>
          <a:p>
            <a:pPr algn="ctr"/>
            <a:r>
              <a:rPr lang="nl-NL" sz="600"/>
              <a:t>1</a:t>
            </a:r>
          </a:p>
        </p:txBody>
      </p:sp>
      <p:sp>
        <p:nvSpPr>
          <p:cNvPr id="212" name="Tekstvak 211">
            <a:extLst>
              <a:ext uri="{FF2B5EF4-FFF2-40B4-BE49-F238E27FC236}">
                <a16:creationId xmlns:a16="http://schemas.microsoft.com/office/drawing/2014/main" id="{2553D364-6817-48DD-80E0-2D672BEF1CF3}"/>
              </a:ext>
            </a:extLst>
          </p:cNvPr>
          <p:cNvSpPr txBox="1"/>
          <p:nvPr/>
        </p:nvSpPr>
        <p:spPr>
          <a:xfrm>
            <a:off x="6512294" y="2250042"/>
            <a:ext cx="400655" cy="184666"/>
          </a:xfrm>
          <a:prstGeom prst="rect">
            <a:avLst/>
          </a:prstGeom>
          <a:noFill/>
        </p:spPr>
        <p:txBody>
          <a:bodyPr wrap="square" rtlCol="0">
            <a:spAutoFit/>
          </a:bodyPr>
          <a:lstStyle/>
          <a:p>
            <a:pPr algn="ctr"/>
            <a:r>
              <a:rPr lang="nl-NL" sz="600" err="1"/>
              <a:t>owner</a:t>
            </a:r>
            <a:endParaRPr lang="nl-NL" sz="600"/>
          </a:p>
        </p:txBody>
      </p:sp>
      <p:sp>
        <p:nvSpPr>
          <p:cNvPr id="213" name="Tekstvak 212">
            <a:extLst>
              <a:ext uri="{FF2B5EF4-FFF2-40B4-BE49-F238E27FC236}">
                <a16:creationId xmlns:a16="http://schemas.microsoft.com/office/drawing/2014/main" id="{ACE1F755-F336-44AA-BEC1-CEE24D23F478}"/>
              </a:ext>
            </a:extLst>
          </p:cNvPr>
          <p:cNvSpPr txBox="1"/>
          <p:nvPr/>
        </p:nvSpPr>
        <p:spPr>
          <a:xfrm>
            <a:off x="6512294" y="2387222"/>
            <a:ext cx="400655" cy="184666"/>
          </a:xfrm>
          <a:prstGeom prst="rect">
            <a:avLst/>
          </a:prstGeom>
          <a:noFill/>
        </p:spPr>
        <p:txBody>
          <a:bodyPr wrap="square" rtlCol="0">
            <a:spAutoFit/>
          </a:bodyPr>
          <a:lstStyle/>
          <a:p>
            <a:pPr algn="ctr"/>
            <a:r>
              <a:rPr lang="nl-NL" sz="600" err="1"/>
              <a:t>for</a:t>
            </a:r>
            <a:endParaRPr lang="nl-NL" sz="600"/>
          </a:p>
        </p:txBody>
      </p:sp>
      <p:sp>
        <p:nvSpPr>
          <p:cNvPr id="214" name="Tekstvak 213">
            <a:extLst>
              <a:ext uri="{FF2B5EF4-FFF2-40B4-BE49-F238E27FC236}">
                <a16:creationId xmlns:a16="http://schemas.microsoft.com/office/drawing/2014/main" id="{69653161-B687-4289-BB9D-72F8466A4AF4}"/>
              </a:ext>
            </a:extLst>
          </p:cNvPr>
          <p:cNvSpPr txBox="1"/>
          <p:nvPr/>
        </p:nvSpPr>
        <p:spPr>
          <a:xfrm>
            <a:off x="6501212" y="2700629"/>
            <a:ext cx="447844" cy="184666"/>
          </a:xfrm>
          <a:prstGeom prst="rect">
            <a:avLst/>
          </a:prstGeom>
          <a:noFill/>
        </p:spPr>
        <p:txBody>
          <a:bodyPr wrap="square" rtlCol="0">
            <a:spAutoFit/>
          </a:bodyPr>
          <a:lstStyle/>
          <a:p>
            <a:pPr algn="ctr"/>
            <a:r>
              <a:rPr lang="nl-NL" sz="600"/>
              <a:t>subject</a:t>
            </a:r>
          </a:p>
        </p:txBody>
      </p:sp>
      <p:sp>
        <p:nvSpPr>
          <p:cNvPr id="215" name="Tekstvak 214">
            <a:extLst>
              <a:ext uri="{FF2B5EF4-FFF2-40B4-BE49-F238E27FC236}">
                <a16:creationId xmlns:a16="http://schemas.microsoft.com/office/drawing/2014/main" id="{1EC66F3E-2FDC-44F2-BC5E-B84D2AEFF394}"/>
              </a:ext>
            </a:extLst>
          </p:cNvPr>
          <p:cNvSpPr txBox="1"/>
          <p:nvPr/>
        </p:nvSpPr>
        <p:spPr>
          <a:xfrm>
            <a:off x="6943595" y="2934221"/>
            <a:ext cx="502303" cy="184666"/>
          </a:xfrm>
          <a:prstGeom prst="rect">
            <a:avLst/>
          </a:prstGeom>
          <a:noFill/>
        </p:spPr>
        <p:txBody>
          <a:bodyPr wrap="square" rtlCol="0">
            <a:spAutoFit/>
          </a:bodyPr>
          <a:lstStyle/>
          <a:p>
            <a:pPr algn="ctr"/>
            <a:r>
              <a:rPr lang="nl-NL" sz="600"/>
              <a:t>member</a:t>
            </a:r>
          </a:p>
        </p:txBody>
      </p:sp>
      <p:sp>
        <p:nvSpPr>
          <p:cNvPr id="216" name="Tekstvak 215">
            <a:extLst>
              <a:ext uri="{FF2B5EF4-FFF2-40B4-BE49-F238E27FC236}">
                <a16:creationId xmlns:a16="http://schemas.microsoft.com/office/drawing/2014/main" id="{853C5CDF-0A62-4802-891F-FB73BAF7FA05}"/>
              </a:ext>
            </a:extLst>
          </p:cNvPr>
          <p:cNvSpPr txBox="1"/>
          <p:nvPr/>
        </p:nvSpPr>
        <p:spPr>
          <a:xfrm>
            <a:off x="7852045" y="3401556"/>
            <a:ext cx="502303" cy="184666"/>
          </a:xfrm>
          <a:prstGeom prst="rect">
            <a:avLst/>
          </a:prstGeom>
          <a:noFill/>
        </p:spPr>
        <p:txBody>
          <a:bodyPr wrap="square" rtlCol="0">
            <a:spAutoFit/>
          </a:bodyPr>
          <a:lstStyle/>
          <a:p>
            <a:pPr algn="ctr"/>
            <a:r>
              <a:rPr lang="nl-NL" sz="600"/>
              <a:t>member</a:t>
            </a:r>
          </a:p>
        </p:txBody>
      </p:sp>
      <p:sp>
        <p:nvSpPr>
          <p:cNvPr id="217" name="Tekstvak 216">
            <a:extLst>
              <a:ext uri="{FF2B5EF4-FFF2-40B4-BE49-F238E27FC236}">
                <a16:creationId xmlns:a16="http://schemas.microsoft.com/office/drawing/2014/main" id="{596DFAF4-8E56-4EFF-92A0-62AE0CA768C0}"/>
              </a:ext>
            </a:extLst>
          </p:cNvPr>
          <p:cNvSpPr txBox="1"/>
          <p:nvPr/>
        </p:nvSpPr>
        <p:spPr>
          <a:xfrm>
            <a:off x="8373020" y="2826698"/>
            <a:ext cx="563599" cy="184666"/>
          </a:xfrm>
          <a:prstGeom prst="rect">
            <a:avLst/>
          </a:prstGeom>
          <a:noFill/>
        </p:spPr>
        <p:txBody>
          <a:bodyPr wrap="square" rtlCol="0">
            <a:spAutoFit/>
          </a:bodyPr>
          <a:lstStyle/>
          <a:p>
            <a:pPr algn="ctr"/>
            <a:r>
              <a:rPr lang="nl-NL" sz="600" err="1"/>
              <a:t>requester</a:t>
            </a:r>
            <a:endParaRPr lang="nl-NL" sz="600"/>
          </a:p>
        </p:txBody>
      </p:sp>
      <p:graphicFrame>
        <p:nvGraphicFramePr>
          <p:cNvPr id="221" name="Diagram 220">
            <a:extLst>
              <a:ext uri="{FF2B5EF4-FFF2-40B4-BE49-F238E27FC236}">
                <a16:creationId xmlns:a16="http://schemas.microsoft.com/office/drawing/2014/main" id="{56E74EAE-57A6-4EB2-8856-087F5D9F8529}"/>
              </a:ext>
            </a:extLst>
          </p:cNvPr>
          <p:cNvGraphicFramePr/>
          <p:nvPr/>
        </p:nvGraphicFramePr>
        <p:xfrm>
          <a:off x="4044134" y="5924460"/>
          <a:ext cx="2238135" cy="507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hthoek 8">
            <a:extLst>
              <a:ext uri="{FF2B5EF4-FFF2-40B4-BE49-F238E27FC236}">
                <a16:creationId xmlns:a16="http://schemas.microsoft.com/office/drawing/2014/main" id="{FF934C7D-DBF5-48E4-AE9B-3EC78A7FECCA}"/>
              </a:ext>
            </a:extLst>
          </p:cNvPr>
          <p:cNvSpPr/>
          <p:nvPr/>
        </p:nvSpPr>
        <p:spPr>
          <a:xfrm>
            <a:off x="12525714" y="1098391"/>
            <a:ext cx="5305082" cy="570075"/>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100" b="1" err="1">
                <a:solidFill>
                  <a:srgbClr val="002060"/>
                </a:solidFill>
              </a:rPr>
              <a:t>Task</a:t>
            </a:r>
            <a:r>
              <a:rPr lang="nl-NL" sz="1100">
                <a:solidFill>
                  <a:srgbClr val="002060"/>
                </a:solidFill>
              </a:rPr>
              <a:t> - beschrijft een activiteit die moet worden uitgevoerd en volgt de status van voltooiing van die activiteit.</a:t>
            </a:r>
          </a:p>
        </p:txBody>
      </p:sp>
      <p:sp>
        <p:nvSpPr>
          <p:cNvPr id="117" name="Rechthoek 116">
            <a:extLst>
              <a:ext uri="{FF2B5EF4-FFF2-40B4-BE49-F238E27FC236}">
                <a16:creationId xmlns:a16="http://schemas.microsoft.com/office/drawing/2014/main" id="{E44A362A-A1D0-40AB-8A1C-A5C4C0C31285}"/>
              </a:ext>
            </a:extLst>
          </p:cNvPr>
          <p:cNvSpPr/>
          <p:nvPr/>
        </p:nvSpPr>
        <p:spPr>
          <a:xfrm>
            <a:off x="12525718" y="-54740"/>
            <a:ext cx="5305082" cy="946884"/>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100" b="1" err="1">
                <a:solidFill>
                  <a:srgbClr val="002060"/>
                </a:solidFill>
              </a:rPr>
              <a:t>ActivityDefinition</a:t>
            </a:r>
            <a:r>
              <a:rPr lang="nl-NL" sz="1100">
                <a:solidFill>
                  <a:srgbClr val="002060"/>
                </a:solidFill>
              </a:rPr>
              <a:t> - De definitie van een activiteit die moet worden uitgevoerd, onafhankelijk van een bepaalde patiënt, behandelaar of andere prestatiecontext</a:t>
            </a:r>
          </a:p>
          <a:p>
            <a:endParaRPr lang="nl-NL" sz="1100">
              <a:solidFill>
                <a:srgbClr val="002060"/>
              </a:solidFill>
            </a:endParaRPr>
          </a:p>
          <a:p>
            <a:pPr marL="171450" indent="-171450">
              <a:buFont typeface="Arial" panose="020B0604020202020204" pitchFamily="34" charset="0"/>
              <a:buChar char="•"/>
            </a:pPr>
            <a:r>
              <a:rPr lang="nl-NL" sz="1100">
                <a:solidFill>
                  <a:srgbClr val="002060"/>
                </a:solidFill>
              </a:rPr>
              <a:t>Een vragenlijst</a:t>
            </a:r>
          </a:p>
          <a:p>
            <a:pPr marL="171450" indent="-171450">
              <a:buFont typeface="Arial" panose="020B0604020202020204" pitchFamily="34" charset="0"/>
              <a:buChar char="•"/>
            </a:pPr>
            <a:r>
              <a:rPr lang="nl-NL" sz="1100">
                <a:solidFill>
                  <a:srgbClr val="002060"/>
                </a:solidFill>
              </a:rPr>
              <a:t>Een zelfhulp module</a:t>
            </a:r>
          </a:p>
          <a:p>
            <a:endParaRPr lang="nl-NL" sz="1100">
              <a:solidFill>
                <a:srgbClr val="002060"/>
              </a:solidFill>
            </a:endParaRPr>
          </a:p>
          <a:p>
            <a:r>
              <a:rPr lang="nl-NL" sz="1100">
                <a:solidFill>
                  <a:srgbClr val="002060"/>
                </a:solidFill>
              </a:rPr>
              <a:t> </a:t>
            </a:r>
          </a:p>
        </p:txBody>
      </p:sp>
      <p:sp>
        <p:nvSpPr>
          <p:cNvPr id="125" name="Rechthoek 124">
            <a:extLst>
              <a:ext uri="{FF2B5EF4-FFF2-40B4-BE49-F238E27FC236}">
                <a16:creationId xmlns:a16="http://schemas.microsoft.com/office/drawing/2014/main" id="{8BE76944-FB20-4929-A51A-995451F10203}"/>
              </a:ext>
            </a:extLst>
          </p:cNvPr>
          <p:cNvSpPr/>
          <p:nvPr/>
        </p:nvSpPr>
        <p:spPr>
          <a:xfrm>
            <a:off x="12525718" y="-842495"/>
            <a:ext cx="5305082" cy="650611"/>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100" b="1" err="1">
                <a:solidFill>
                  <a:srgbClr val="002060"/>
                </a:solidFill>
              </a:rPr>
              <a:t>Patient</a:t>
            </a:r>
            <a:r>
              <a:rPr lang="nl-NL" sz="1100">
                <a:solidFill>
                  <a:srgbClr val="002060"/>
                </a:solidFill>
              </a:rPr>
              <a:t> - Demografische en administratieve informatie over een persoon die zorg of andere </a:t>
            </a:r>
            <a:r>
              <a:rPr lang="nl-NL" sz="1100" err="1">
                <a:solidFill>
                  <a:srgbClr val="002060"/>
                </a:solidFill>
              </a:rPr>
              <a:t>gezondheidsgerelateerde</a:t>
            </a:r>
            <a:r>
              <a:rPr lang="nl-NL" sz="1100">
                <a:solidFill>
                  <a:srgbClr val="002060"/>
                </a:solidFill>
              </a:rPr>
              <a:t> diensten ontvangt</a:t>
            </a:r>
          </a:p>
        </p:txBody>
      </p:sp>
      <p:sp>
        <p:nvSpPr>
          <p:cNvPr id="126" name="Rechthoek 125">
            <a:extLst>
              <a:ext uri="{FF2B5EF4-FFF2-40B4-BE49-F238E27FC236}">
                <a16:creationId xmlns:a16="http://schemas.microsoft.com/office/drawing/2014/main" id="{58619E25-A925-458C-B76D-A2118CD1D43A}"/>
              </a:ext>
            </a:extLst>
          </p:cNvPr>
          <p:cNvSpPr/>
          <p:nvPr/>
        </p:nvSpPr>
        <p:spPr>
          <a:xfrm>
            <a:off x="12525714" y="1794512"/>
            <a:ext cx="5305081" cy="946885"/>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100" b="1">
                <a:solidFill>
                  <a:srgbClr val="002060"/>
                </a:solidFill>
              </a:rPr>
              <a:t>Practitioner</a:t>
            </a:r>
            <a:r>
              <a:rPr lang="nl-NL" sz="1100">
                <a:solidFill>
                  <a:srgbClr val="002060"/>
                </a:solidFill>
              </a:rPr>
              <a:t> - Alle personen die betrokken zijn bij het zorgproces als onderdeel van hun formele verantwoordelijkheden.</a:t>
            </a:r>
          </a:p>
          <a:p>
            <a:endParaRPr lang="nl-NL" sz="1100">
              <a:solidFill>
                <a:srgbClr val="002060"/>
              </a:solidFill>
            </a:endParaRPr>
          </a:p>
          <a:p>
            <a:pPr marL="171450" indent="-171450">
              <a:buFont typeface="Arial" panose="020B0604020202020204" pitchFamily="34" charset="0"/>
              <a:buChar char="•"/>
            </a:pPr>
            <a:r>
              <a:rPr lang="nl-NL" sz="1100">
                <a:solidFill>
                  <a:srgbClr val="002060"/>
                </a:solidFill>
              </a:rPr>
              <a:t>Behandelaar</a:t>
            </a:r>
          </a:p>
          <a:p>
            <a:pPr marL="171450" indent="-171450">
              <a:buFont typeface="Arial" panose="020B0604020202020204" pitchFamily="34" charset="0"/>
              <a:buChar char="•"/>
            </a:pPr>
            <a:r>
              <a:rPr lang="nl-NL" sz="1100">
                <a:solidFill>
                  <a:srgbClr val="002060"/>
                </a:solidFill>
              </a:rPr>
              <a:t>Administratief ondersteuner</a:t>
            </a:r>
          </a:p>
        </p:txBody>
      </p:sp>
      <p:sp>
        <p:nvSpPr>
          <p:cNvPr id="128" name="Rechthoek 127">
            <a:extLst>
              <a:ext uri="{FF2B5EF4-FFF2-40B4-BE49-F238E27FC236}">
                <a16:creationId xmlns:a16="http://schemas.microsoft.com/office/drawing/2014/main" id="{95ED4B3B-4068-48F1-9D74-37580EC0CAEF}"/>
              </a:ext>
            </a:extLst>
          </p:cNvPr>
          <p:cNvSpPr/>
          <p:nvPr/>
        </p:nvSpPr>
        <p:spPr>
          <a:xfrm>
            <a:off x="12525714" y="2882656"/>
            <a:ext cx="5305079" cy="946883"/>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100" b="1" err="1">
                <a:solidFill>
                  <a:srgbClr val="002060"/>
                </a:solidFill>
              </a:rPr>
              <a:t>Related</a:t>
            </a:r>
            <a:r>
              <a:rPr lang="nl-NL" sz="1100" b="1">
                <a:solidFill>
                  <a:srgbClr val="002060"/>
                </a:solidFill>
              </a:rPr>
              <a:t> person </a:t>
            </a:r>
            <a:r>
              <a:rPr lang="nl-NL" sz="1100">
                <a:solidFill>
                  <a:srgbClr val="002060"/>
                </a:solidFill>
              </a:rPr>
              <a:t>– Een persoon die betrokken is bij de zorg voor een patiënt, maar die niet zelf die zorg ontvangt, noch een formele verantwoordelijkheid heeft in het zorgproces.</a:t>
            </a:r>
          </a:p>
          <a:p>
            <a:endParaRPr lang="nl-NL" sz="1100">
              <a:solidFill>
                <a:srgbClr val="002060"/>
              </a:solidFill>
            </a:endParaRPr>
          </a:p>
          <a:p>
            <a:pPr marL="171450" indent="-171450">
              <a:buFont typeface="Arial" panose="020B0604020202020204" pitchFamily="34" charset="0"/>
              <a:buChar char="•"/>
            </a:pPr>
            <a:r>
              <a:rPr lang="nl-NL" sz="1100">
                <a:solidFill>
                  <a:srgbClr val="002060"/>
                </a:solidFill>
              </a:rPr>
              <a:t>Naaste</a:t>
            </a:r>
          </a:p>
        </p:txBody>
      </p:sp>
      <p:sp>
        <p:nvSpPr>
          <p:cNvPr id="129" name="Rechthoek 128">
            <a:extLst>
              <a:ext uri="{FF2B5EF4-FFF2-40B4-BE49-F238E27FC236}">
                <a16:creationId xmlns:a16="http://schemas.microsoft.com/office/drawing/2014/main" id="{9A4DEAAB-0A46-44EE-84B2-E2A25E96B173}"/>
              </a:ext>
            </a:extLst>
          </p:cNvPr>
          <p:cNvSpPr/>
          <p:nvPr/>
        </p:nvSpPr>
        <p:spPr>
          <a:xfrm>
            <a:off x="12530014" y="4034386"/>
            <a:ext cx="5300779" cy="1185992"/>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100" b="1" err="1">
                <a:solidFill>
                  <a:srgbClr val="002060"/>
                </a:solidFill>
              </a:rPr>
              <a:t>CareTeam</a:t>
            </a:r>
            <a:r>
              <a:rPr lang="nl-NL" sz="1100">
                <a:solidFill>
                  <a:srgbClr val="002060"/>
                </a:solidFill>
              </a:rPr>
              <a:t> -  Alle mensen, teams en organisaties die van plan zijn deel te nemen aan de coördinatie en levering van zorg voor een enkele patiënt of een groep (zoals een echtpaar in therapie of een steungroep). </a:t>
            </a:r>
          </a:p>
          <a:p>
            <a:endParaRPr lang="nl-NL" sz="1100">
              <a:solidFill>
                <a:srgbClr val="002060"/>
              </a:solidFill>
            </a:endParaRPr>
          </a:p>
          <a:p>
            <a:pPr marL="171450" indent="-171450">
              <a:buFont typeface="Arial" panose="020B0604020202020204" pitchFamily="34" charset="0"/>
              <a:buChar char="•"/>
            </a:pPr>
            <a:r>
              <a:rPr lang="nl-NL" sz="1100">
                <a:solidFill>
                  <a:srgbClr val="002060"/>
                </a:solidFill>
              </a:rPr>
              <a:t>Behandelteams</a:t>
            </a:r>
          </a:p>
          <a:p>
            <a:pPr marL="171450" indent="-171450">
              <a:buFont typeface="Arial" panose="020B0604020202020204" pitchFamily="34" charset="0"/>
              <a:buChar char="•"/>
            </a:pPr>
            <a:r>
              <a:rPr lang="nl-NL" sz="1100">
                <a:solidFill>
                  <a:srgbClr val="002060"/>
                </a:solidFill>
              </a:rPr>
              <a:t>Zorggroepen</a:t>
            </a:r>
          </a:p>
        </p:txBody>
      </p:sp>
      <p:sp>
        <p:nvSpPr>
          <p:cNvPr id="131" name="Rechthoek 130">
            <a:extLst>
              <a:ext uri="{FF2B5EF4-FFF2-40B4-BE49-F238E27FC236}">
                <a16:creationId xmlns:a16="http://schemas.microsoft.com/office/drawing/2014/main" id="{14AFB51A-DF26-491B-B276-A5789658BECB}"/>
              </a:ext>
            </a:extLst>
          </p:cNvPr>
          <p:cNvSpPr/>
          <p:nvPr/>
        </p:nvSpPr>
        <p:spPr>
          <a:xfrm>
            <a:off x="12530014" y="5425225"/>
            <a:ext cx="5300779" cy="1185992"/>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100" b="1" err="1">
                <a:solidFill>
                  <a:srgbClr val="002060"/>
                </a:solidFill>
              </a:rPr>
              <a:t>Organization</a:t>
            </a:r>
            <a:r>
              <a:rPr lang="nl-NL" sz="1100">
                <a:solidFill>
                  <a:srgbClr val="002060"/>
                </a:solidFill>
              </a:rPr>
              <a:t> - een formeel of informeel erkende groep mensen of organisaties gevormd met als doel een of andere vorm van collectieve actie te bereiken. </a:t>
            </a:r>
          </a:p>
          <a:p>
            <a:endParaRPr lang="nl-NL" sz="1100">
              <a:solidFill>
                <a:srgbClr val="002060"/>
              </a:solidFill>
            </a:endParaRPr>
          </a:p>
          <a:p>
            <a:pPr marL="171450" indent="-171450">
              <a:buFont typeface="Arial" panose="020B0604020202020204" pitchFamily="34" charset="0"/>
              <a:buChar char="•"/>
            </a:pPr>
            <a:r>
              <a:rPr lang="nl-NL" sz="1100">
                <a:solidFill>
                  <a:srgbClr val="002060"/>
                </a:solidFill>
              </a:rPr>
              <a:t>Zorginstelling</a:t>
            </a:r>
          </a:p>
          <a:p>
            <a:pPr marL="171450" indent="-171450">
              <a:buFont typeface="Arial" panose="020B0604020202020204" pitchFamily="34" charset="0"/>
              <a:buChar char="•"/>
            </a:pPr>
            <a:r>
              <a:rPr lang="nl-NL" sz="1100">
                <a:solidFill>
                  <a:srgbClr val="002060"/>
                </a:solidFill>
              </a:rPr>
              <a:t>Afdelingen</a:t>
            </a:r>
          </a:p>
        </p:txBody>
      </p:sp>
      <p:sp>
        <p:nvSpPr>
          <p:cNvPr id="6" name="!!legendalabel">
            <a:extLst>
              <a:ext uri="{FF2B5EF4-FFF2-40B4-BE49-F238E27FC236}">
                <a16:creationId xmlns:a16="http://schemas.microsoft.com/office/drawing/2014/main" id="{CF78A7B3-A7B1-46FB-952A-64D827DD078D}"/>
              </a:ext>
            </a:extLst>
          </p:cNvPr>
          <p:cNvSpPr/>
          <p:nvPr/>
        </p:nvSpPr>
        <p:spPr>
          <a:xfrm>
            <a:off x="6548599" y="5568915"/>
            <a:ext cx="3321911" cy="491331"/>
          </a:xfrm>
          <a:prstGeom prst="borderCallout1">
            <a:avLst>
              <a:gd name="adj1" fmla="val 48964"/>
              <a:gd name="adj2" fmla="val 507"/>
              <a:gd name="adj3" fmla="val 95268"/>
              <a:gd name="adj4" fmla="val -18221"/>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a:solidFill>
                  <a:schemeClr val="tx2"/>
                </a:solidFill>
              </a:rPr>
              <a:t>Tijdens de simulatie keken we alleen naar die gegevens die betekenis hebben binnen het zorgproces, waaronder persoonsgegevens.</a:t>
            </a:r>
          </a:p>
        </p:txBody>
      </p:sp>
    </p:spTree>
    <p:extLst>
      <p:ext uri="{BB962C8B-B14F-4D97-AF65-F5344CB8AC3E}">
        <p14:creationId xmlns:p14="http://schemas.microsoft.com/office/powerpoint/2010/main" val="2362673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E817093-5D31-4880-81D9-91949F279270}"/>
              </a:ext>
            </a:extLst>
          </p:cNvPr>
          <p:cNvSpPr>
            <a:spLocks noGrp="1"/>
          </p:cNvSpPr>
          <p:nvPr>
            <p:ph type="sldNum" sz="quarter" idx="12"/>
          </p:nvPr>
        </p:nvSpPr>
        <p:spPr/>
        <p:txBody>
          <a:bodyPr/>
          <a:lstStyle/>
          <a:p>
            <a:fld id="{2B7321B6-F390-44B6-8078-A18221B29AEA}" type="slidenum">
              <a:rPr lang="nl-NL" smtClean="0"/>
              <a:pPr/>
              <a:t>32</a:t>
            </a:fld>
            <a:endParaRPr lang="nl-NL"/>
          </a:p>
        </p:txBody>
      </p:sp>
      <p:sp>
        <p:nvSpPr>
          <p:cNvPr id="4" name="Tijdelijke aanduiding voor tekst 3">
            <a:extLst>
              <a:ext uri="{FF2B5EF4-FFF2-40B4-BE49-F238E27FC236}">
                <a16:creationId xmlns:a16="http://schemas.microsoft.com/office/drawing/2014/main" id="{AD0B4976-8519-4746-B73A-C26E49DD15CA}"/>
              </a:ext>
            </a:extLst>
          </p:cNvPr>
          <p:cNvSpPr>
            <a:spLocks noGrp="1"/>
          </p:cNvSpPr>
          <p:nvPr>
            <p:ph type="body" sz="quarter" idx="14"/>
          </p:nvPr>
        </p:nvSpPr>
        <p:spPr>
          <a:xfrm>
            <a:off x="4319999" y="594341"/>
            <a:ext cx="6725281" cy="591187"/>
          </a:xfrm>
        </p:spPr>
        <p:txBody>
          <a:bodyPr/>
          <a:lstStyle/>
          <a:p>
            <a:r>
              <a:rPr lang="nl-NL"/>
              <a:t>Koppeltaal profiel in versie 0.7 van de documentatie</a:t>
            </a:r>
          </a:p>
          <a:p>
            <a:r>
              <a:rPr lang="nl-NL" sz="1400"/>
              <a:t>(eind 2021 – begin 2022)</a:t>
            </a:r>
          </a:p>
        </p:txBody>
      </p:sp>
      <p:sp>
        <p:nvSpPr>
          <p:cNvPr id="5" name="Titel 4">
            <a:extLst>
              <a:ext uri="{FF2B5EF4-FFF2-40B4-BE49-F238E27FC236}">
                <a16:creationId xmlns:a16="http://schemas.microsoft.com/office/drawing/2014/main" id="{34A7725F-2A78-4DD6-906B-8DDCF60A44C5}"/>
              </a:ext>
            </a:extLst>
          </p:cNvPr>
          <p:cNvSpPr>
            <a:spLocks noGrp="1"/>
          </p:cNvSpPr>
          <p:nvPr>
            <p:ph type="title"/>
          </p:nvPr>
        </p:nvSpPr>
        <p:spPr>
          <a:xfrm>
            <a:off x="720000" y="475875"/>
            <a:ext cx="2833200" cy="416268"/>
          </a:xfrm>
        </p:spPr>
        <p:txBody>
          <a:bodyPr/>
          <a:lstStyle/>
          <a:p>
            <a:r>
              <a:rPr lang="nl-NL" sz="2400"/>
              <a:t>Koppeltaal profiel</a:t>
            </a:r>
          </a:p>
        </p:txBody>
      </p:sp>
      <p:sp>
        <p:nvSpPr>
          <p:cNvPr id="8" name="Tijdelijke aanduiding voor inhoud 7">
            <a:extLst>
              <a:ext uri="{FF2B5EF4-FFF2-40B4-BE49-F238E27FC236}">
                <a16:creationId xmlns:a16="http://schemas.microsoft.com/office/drawing/2014/main" id="{BAE187AD-2295-4040-B2A1-4DFD814E2A5E}"/>
              </a:ext>
            </a:extLst>
          </p:cNvPr>
          <p:cNvSpPr>
            <a:spLocks noGrp="1"/>
          </p:cNvSpPr>
          <p:nvPr>
            <p:ph idx="15"/>
          </p:nvPr>
        </p:nvSpPr>
        <p:spPr>
          <a:xfrm>
            <a:off x="269495" y="3843651"/>
            <a:ext cx="3434034" cy="718051"/>
          </a:xfrm>
        </p:spPr>
        <p:txBody>
          <a:bodyPr/>
          <a:lstStyle/>
          <a:p>
            <a:r>
              <a:rPr lang="nl-NL" sz="1000">
                <a:solidFill>
                  <a:schemeClr val="bg1"/>
                </a:solidFill>
              </a:rPr>
              <a:t>Voor een volledige inzage in het actuele concept profiel zie: </a:t>
            </a:r>
          </a:p>
          <a:p>
            <a:pPr marL="171450" indent="-171450">
              <a:buFont typeface="Courier New" panose="02070309020205020404" pitchFamily="49" charset="0"/>
              <a:buChar char="o"/>
            </a:pPr>
            <a:r>
              <a:rPr lang="nl-NL" sz="1000">
                <a:solidFill>
                  <a:schemeClr val="bg1"/>
                </a:solidFill>
                <a:hlinkClick r:id="rId2">
                  <a:extLst>
                    <a:ext uri="{A12FA001-AC4F-418D-AE19-62706E023703}">
                      <ahyp:hlinkClr xmlns:ahyp="http://schemas.microsoft.com/office/drawing/2018/hyperlinkcolor" val="tx"/>
                    </a:ext>
                  </a:extLst>
                </a:hlinkClick>
              </a:rPr>
              <a:t>https://simplifier.net/Koppeltaalv2.0</a:t>
            </a:r>
            <a:endParaRPr lang="nl-NL" sz="1000">
              <a:solidFill>
                <a:schemeClr val="bg1"/>
              </a:solidFill>
            </a:endParaRPr>
          </a:p>
          <a:p>
            <a:pPr marL="171450" indent="-171450">
              <a:buFont typeface="Courier New" panose="02070309020205020404" pitchFamily="49" charset="0"/>
              <a:buChar char="o"/>
            </a:pPr>
            <a:r>
              <a:rPr lang="nl-NL" sz="1000">
                <a:solidFill>
                  <a:schemeClr val="bg1"/>
                </a:solidFill>
                <a:hlinkClick r:id="rId3">
                  <a:extLst>
                    <a:ext uri="{A12FA001-AC4F-418D-AE19-62706E023703}">
                      <ahyp:hlinkClr xmlns:ahyp="http://schemas.microsoft.com/office/drawing/2018/hyperlinkcolor" val="tx"/>
                    </a:ext>
                  </a:extLst>
                </a:hlinkClick>
              </a:rPr>
              <a:t>Koppeltaal stelsel architectuur</a:t>
            </a:r>
            <a:endParaRPr lang="nl-NL" sz="1000">
              <a:solidFill>
                <a:schemeClr val="bg1"/>
              </a:solidFill>
            </a:endParaRPr>
          </a:p>
          <a:p>
            <a:endParaRPr lang="nl-NL"/>
          </a:p>
        </p:txBody>
      </p:sp>
      <p:grpSp>
        <p:nvGrpSpPr>
          <p:cNvPr id="12" name="Groep 11">
            <a:extLst>
              <a:ext uri="{FF2B5EF4-FFF2-40B4-BE49-F238E27FC236}">
                <a16:creationId xmlns:a16="http://schemas.microsoft.com/office/drawing/2014/main" id="{0EFC9F28-2482-47DA-AF4C-900461A6E701}"/>
              </a:ext>
            </a:extLst>
          </p:cNvPr>
          <p:cNvGrpSpPr/>
          <p:nvPr/>
        </p:nvGrpSpPr>
        <p:grpSpPr>
          <a:xfrm>
            <a:off x="5163201" y="1570564"/>
            <a:ext cx="721392" cy="579120"/>
            <a:chOff x="4491334" y="1439532"/>
            <a:chExt cx="721392" cy="579120"/>
          </a:xfrm>
        </p:grpSpPr>
        <p:sp>
          <p:nvSpPr>
            <p:cNvPr id="2" name="Rechthoek 1">
              <a:extLst>
                <a:ext uri="{FF2B5EF4-FFF2-40B4-BE49-F238E27FC236}">
                  <a16:creationId xmlns:a16="http://schemas.microsoft.com/office/drawing/2014/main" id="{90601690-6427-471B-A618-688460D23CCA}"/>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Metadata</a:t>
              </a:r>
            </a:p>
          </p:txBody>
        </p:sp>
        <p:cxnSp>
          <p:nvCxnSpPr>
            <p:cNvPr id="11" name="Rechte verbindingslijn 10">
              <a:extLst>
                <a:ext uri="{FF2B5EF4-FFF2-40B4-BE49-F238E27FC236}">
                  <a16:creationId xmlns:a16="http://schemas.microsoft.com/office/drawing/2014/main" id="{9A21A800-3C2F-46EE-A42D-CC55128C399B}"/>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ep 12">
            <a:extLst>
              <a:ext uri="{FF2B5EF4-FFF2-40B4-BE49-F238E27FC236}">
                <a16:creationId xmlns:a16="http://schemas.microsoft.com/office/drawing/2014/main" id="{EB6646BA-40FC-4FC0-A122-DE24B82561C9}"/>
              </a:ext>
            </a:extLst>
          </p:cNvPr>
          <p:cNvGrpSpPr/>
          <p:nvPr/>
        </p:nvGrpSpPr>
        <p:grpSpPr>
          <a:xfrm>
            <a:off x="7780626" y="1564423"/>
            <a:ext cx="721392" cy="579120"/>
            <a:chOff x="4491334" y="1439532"/>
            <a:chExt cx="721392" cy="579120"/>
          </a:xfrm>
        </p:grpSpPr>
        <p:sp>
          <p:nvSpPr>
            <p:cNvPr id="14" name="Rechthoek 13">
              <a:extLst>
                <a:ext uri="{FF2B5EF4-FFF2-40B4-BE49-F238E27FC236}">
                  <a16:creationId xmlns:a16="http://schemas.microsoft.com/office/drawing/2014/main" id="{F5D4C243-9843-412E-AB7F-160B6C29A3FC}"/>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Task</a:t>
              </a:r>
              <a:endParaRPr lang="nl-NL" sz="800">
                <a:solidFill>
                  <a:schemeClr val="tx1">
                    <a:lumMod val="85000"/>
                    <a:lumOff val="15000"/>
                  </a:schemeClr>
                </a:solidFill>
              </a:endParaRPr>
            </a:p>
          </p:txBody>
        </p:sp>
        <p:cxnSp>
          <p:nvCxnSpPr>
            <p:cNvPr id="15" name="Rechte verbindingslijn 14">
              <a:extLst>
                <a:ext uri="{FF2B5EF4-FFF2-40B4-BE49-F238E27FC236}">
                  <a16:creationId xmlns:a16="http://schemas.microsoft.com/office/drawing/2014/main" id="{1B184C58-F04F-410C-8C55-FC1276A13C16}"/>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ep 19">
            <a:extLst>
              <a:ext uri="{FF2B5EF4-FFF2-40B4-BE49-F238E27FC236}">
                <a16:creationId xmlns:a16="http://schemas.microsoft.com/office/drawing/2014/main" id="{0AF35A1F-59C3-4D30-8BD2-5DBD8791B496}"/>
              </a:ext>
            </a:extLst>
          </p:cNvPr>
          <p:cNvGrpSpPr/>
          <p:nvPr/>
        </p:nvGrpSpPr>
        <p:grpSpPr>
          <a:xfrm>
            <a:off x="6458601" y="1562296"/>
            <a:ext cx="721392" cy="579120"/>
            <a:chOff x="4491334" y="1439532"/>
            <a:chExt cx="721392" cy="579120"/>
          </a:xfrm>
        </p:grpSpPr>
        <p:sp>
          <p:nvSpPr>
            <p:cNvPr id="21" name="Rechthoek 20">
              <a:extLst>
                <a:ext uri="{FF2B5EF4-FFF2-40B4-BE49-F238E27FC236}">
                  <a16:creationId xmlns:a16="http://schemas.microsoft.com/office/drawing/2014/main" id="{121302AC-6AEF-42A6-9AB7-02A5CF297882}"/>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Device</a:t>
              </a:r>
            </a:p>
          </p:txBody>
        </p:sp>
        <p:cxnSp>
          <p:nvCxnSpPr>
            <p:cNvPr id="22" name="Rechte verbindingslijn 21">
              <a:extLst>
                <a:ext uri="{FF2B5EF4-FFF2-40B4-BE49-F238E27FC236}">
                  <a16:creationId xmlns:a16="http://schemas.microsoft.com/office/drawing/2014/main" id="{43067EA7-C619-49BD-9F83-E8DFD6117F04}"/>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ep 26">
            <a:extLst>
              <a:ext uri="{FF2B5EF4-FFF2-40B4-BE49-F238E27FC236}">
                <a16:creationId xmlns:a16="http://schemas.microsoft.com/office/drawing/2014/main" id="{C2198C82-D61A-4EF4-AE03-7C48959C140B}"/>
              </a:ext>
            </a:extLst>
          </p:cNvPr>
          <p:cNvGrpSpPr/>
          <p:nvPr/>
        </p:nvGrpSpPr>
        <p:grpSpPr>
          <a:xfrm>
            <a:off x="5172704" y="2664986"/>
            <a:ext cx="721392" cy="579120"/>
            <a:chOff x="4491334" y="1439532"/>
            <a:chExt cx="721392" cy="579120"/>
          </a:xfrm>
        </p:grpSpPr>
        <p:sp>
          <p:nvSpPr>
            <p:cNvPr id="28" name="Rechthoek 27">
              <a:extLst>
                <a:ext uri="{FF2B5EF4-FFF2-40B4-BE49-F238E27FC236}">
                  <a16:creationId xmlns:a16="http://schemas.microsoft.com/office/drawing/2014/main" id="{D9E91408-3124-43CD-8314-09F753B63F9D}"/>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Patiënt</a:t>
              </a:r>
            </a:p>
          </p:txBody>
        </p:sp>
        <p:cxnSp>
          <p:nvCxnSpPr>
            <p:cNvPr id="29" name="Rechte verbindingslijn 28">
              <a:extLst>
                <a:ext uri="{FF2B5EF4-FFF2-40B4-BE49-F238E27FC236}">
                  <a16:creationId xmlns:a16="http://schemas.microsoft.com/office/drawing/2014/main" id="{4A5A47EF-90E8-4AD9-BC38-4DDDA0864C5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ep 29">
            <a:extLst>
              <a:ext uri="{FF2B5EF4-FFF2-40B4-BE49-F238E27FC236}">
                <a16:creationId xmlns:a16="http://schemas.microsoft.com/office/drawing/2014/main" id="{EF96D56F-F351-4AD8-8B18-05DA73C9DB76}"/>
              </a:ext>
            </a:extLst>
          </p:cNvPr>
          <p:cNvGrpSpPr/>
          <p:nvPr/>
        </p:nvGrpSpPr>
        <p:grpSpPr>
          <a:xfrm>
            <a:off x="7670096" y="2666992"/>
            <a:ext cx="721392" cy="579120"/>
            <a:chOff x="4491334" y="1439532"/>
            <a:chExt cx="721392" cy="579120"/>
          </a:xfrm>
        </p:grpSpPr>
        <p:sp>
          <p:nvSpPr>
            <p:cNvPr id="31" name="Rechthoek 30">
              <a:extLst>
                <a:ext uri="{FF2B5EF4-FFF2-40B4-BE49-F238E27FC236}">
                  <a16:creationId xmlns:a16="http://schemas.microsoft.com/office/drawing/2014/main" id="{5E27D428-5957-4B77-B02F-DB4D37198905}"/>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Careteam</a:t>
              </a:r>
              <a:endParaRPr lang="nl-NL" sz="800">
                <a:solidFill>
                  <a:schemeClr val="tx1">
                    <a:lumMod val="85000"/>
                    <a:lumOff val="15000"/>
                  </a:schemeClr>
                </a:solidFill>
              </a:endParaRPr>
            </a:p>
          </p:txBody>
        </p:sp>
        <p:cxnSp>
          <p:nvCxnSpPr>
            <p:cNvPr id="32" name="Rechte verbindingslijn 31">
              <a:extLst>
                <a:ext uri="{FF2B5EF4-FFF2-40B4-BE49-F238E27FC236}">
                  <a16:creationId xmlns:a16="http://schemas.microsoft.com/office/drawing/2014/main" id="{3D681400-47B6-45CB-9DFA-FBDE82473A0E}"/>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ep 32">
            <a:extLst>
              <a:ext uri="{FF2B5EF4-FFF2-40B4-BE49-F238E27FC236}">
                <a16:creationId xmlns:a16="http://schemas.microsoft.com/office/drawing/2014/main" id="{5E86AC87-F000-457C-97C3-F44A1F2A1B47}"/>
              </a:ext>
            </a:extLst>
          </p:cNvPr>
          <p:cNvGrpSpPr/>
          <p:nvPr/>
        </p:nvGrpSpPr>
        <p:grpSpPr>
          <a:xfrm>
            <a:off x="9026456" y="2664986"/>
            <a:ext cx="721392" cy="579120"/>
            <a:chOff x="4491334" y="1439532"/>
            <a:chExt cx="721392" cy="579120"/>
          </a:xfrm>
        </p:grpSpPr>
        <p:sp>
          <p:nvSpPr>
            <p:cNvPr id="34" name="Rechthoek 33">
              <a:extLst>
                <a:ext uri="{FF2B5EF4-FFF2-40B4-BE49-F238E27FC236}">
                  <a16:creationId xmlns:a16="http://schemas.microsoft.com/office/drawing/2014/main" id="{E8682B21-9AC7-4CED-989E-32BC9FDCC268}"/>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Activity</a:t>
              </a:r>
            </a:p>
            <a:p>
              <a:pPr algn="ctr"/>
              <a:r>
                <a:rPr lang="nl-NL" sz="800">
                  <a:solidFill>
                    <a:schemeClr val="tx1">
                      <a:lumMod val="85000"/>
                      <a:lumOff val="15000"/>
                    </a:schemeClr>
                  </a:solidFill>
                </a:rPr>
                <a:t>Definition</a:t>
              </a:r>
            </a:p>
          </p:txBody>
        </p:sp>
        <p:cxnSp>
          <p:nvCxnSpPr>
            <p:cNvPr id="35" name="Rechte verbindingslijn 34">
              <a:extLst>
                <a:ext uri="{FF2B5EF4-FFF2-40B4-BE49-F238E27FC236}">
                  <a16:creationId xmlns:a16="http://schemas.microsoft.com/office/drawing/2014/main" id="{E119BF4B-AA45-4124-AD5A-99B7BDE7E8A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ep 35">
            <a:extLst>
              <a:ext uri="{FF2B5EF4-FFF2-40B4-BE49-F238E27FC236}">
                <a16:creationId xmlns:a16="http://schemas.microsoft.com/office/drawing/2014/main" id="{2A53445C-7B3A-4A82-9ACD-B9A956D45EF1}"/>
              </a:ext>
            </a:extLst>
          </p:cNvPr>
          <p:cNvGrpSpPr/>
          <p:nvPr/>
        </p:nvGrpSpPr>
        <p:grpSpPr>
          <a:xfrm>
            <a:off x="6458601" y="3639531"/>
            <a:ext cx="721392" cy="579120"/>
            <a:chOff x="4491334" y="1439532"/>
            <a:chExt cx="721392" cy="579120"/>
          </a:xfrm>
        </p:grpSpPr>
        <p:sp>
          <p:nvSpPr>
            <p:cNvPr id="37" name="Rechthoek 36">
              <a:extLst>
                <a:ext uri="{FF2B5EF4-FFF2-40B4-BE49-F238E27FC236}">
                  <a16:creationId xmlns:a16="http://schemas.microsoft.com/office/drawing/2014/main" id="{85D8B99D-6BB2-40F7-A946-AB42701CE8B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Related</a:t>
              </a:r>
              <a:r>
                <a:rPr lang="nl-NL" sz="800">
                  <a:solidFill>
                    <a:schemeClr val="tx1">
                      <a:lumMod val="85000"/>
                      <a:lumOff val="15000"/>
                    </a:schemeClr>
                  </a:solidFill>
                </a:rPr>
                <a:t> person</a:t>
              </a:r>
            </a:p>
          </p:txBody>
        </p:sp>
        <p:cxnSp>
          <p:nvCxnSpPr>
            <p:cNvPr id="38" name="Rechte verbindingslijn 37">
              <a:extLst>
                <a:ext uri="{FF2B5EF4-FFF2-40B4-BE49-F238E27FC236}">
                  <a16:creationId xmlns:a16="http://schemas.microsoft.com/office/drawing/2014/main" id="{F49890AB-600B-433E-82E5-79FAA63CE66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ep 38">
            <a:extLst>
              <a:ext uri="{FF2B5EF4-FFF2-40B4-BE49-F238E27FC236}">
                <a16:creationId xmlns:a16="http://schemas.microsoft.com/office/drawing/2014/main" id="{28CA6595-A89A-4D32-B39F-1DE6AA4EC55F}"/>
              </a:ext>
            </a:extLst>
          </p:cNvPr>
          <p:cNvGrpSpPr/>
          <p:nvPr/>
        </p:nvGrpSpPr>
        <p:grpSpPr>
          <a:xfrm>
            <a:off x="5172704" y="3637117"/>
            <a:ext cx="721392" cy="579120"/>
            <a:chOff x="4491334" y="1439532"/>
            <a:chExt cx="721392" cy="579120"/>
          </a:xfrm>
        </p:grpSpPr>
        <p:sp>
          <p:nvSpPr>
            <p:cNvPr id="40" name="Rechthoek 39">
              <a:extLst>
                <a:ext uri="{FF2B5EF4-FFF2-40B4-BE49-F238E27FC236}">
                  <a16:creationId xmlns:a16="http://schemas.microsoft.com/office/drawing/2014/main" id="{2B48D4CE-B240-44B4-A55C-71811113C657}"/>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err="1">
                  <a:solidFill>
                    <a:schemeClr val="tx1">
                      <a:lumMod val="85000"/>
                      <a:lumOff val="15000"/>
                    </a:schemeClr>
                  </a:solidFill>
                </a:rPr>
                <a:t>Organization</a:t>
              </a:r>
              <a:endParaRPr lang="nl-NL" sz="800">
                <a:solidFill>
                  <a:schemeClr val="tx1">
                    <a:lumMod val="85000"/>
                    <a:lumOff val="15000"/>
                  </a:schemeClr>
                </a:solidFill>
              </a:endParaRPr>
            </a:p>
          </p:txBody>
        </p:sp>
        <p:cxnSp>
          <p:nvCxnSpPr>
            <p:cNvPr id="41" name="Rechte verbindingslijn 40">
              <a:extLst>
                <a:ext uri="{FF2B5EF4-FFF2-40B4-BE49-F238E27FC236}">
                  <a16:creationId xmlns:a16="http://schemas.microsoft.com/office/drawing/2014/main" id="{2D9F81E1-F625-45EB-83CA-7BADA1616E6C}"/>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ep 41">
            <a:extLst>
              <a:ext uri="{FF2B5EF4-FFF2-40B4-BE49-F238E27FC236}">
                <a16:creationId xmlns:a16="http://schemas.microsoft.com/office/drawing/2014/main" id="{E2DB066F-2415-47EB-ADE1-0AB3EE01D1E1}"/>
              </a:ext>
            </a:extLst>
          </p:cNvPr>
          <p:cNvGrpSpPr/>
          <p:nvPr/>
        </p:nvGrpSpPr>
        <p:grpSpPr>
          <a:xfrm>
            <a:off x="7897766" y="3610219"/>
            <a:ext cx="721392" cy="579120"/>
            <a:chOff x="4491334" y="1439532"/>
            <a:chExt cx="721392" cy="579120"/>
          </a:xfrm>
        </p:grpSpPr>
        <p:sp>
          <p:nvSpPr>
            <p:cNvPr id="43" name="Rechthoek 42">
              <a:extLst>
                <a:ext uri="{FF2B5EF4-FFF2-40B4-BE49-F238E27FC236}">
                  <a16:creationId xmlns:a16="http://schemas.microsoft.com/office/drawing/2014/main" id="{BCBE4C1C-C51D-4485-8515-3E53D8E87DF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Practitioner</a:t>
              </a:r>
            </a:p>
          </p:txBody>
        </p:sp>
        <p:cxnSp>
          <p:nvCxnSpPr>
            <p:cNvPr id="44" name="Rechte verbindingslijn 43">
              <a:extLst>
                <a:ext uri="{FF2B5EF4-FFF2-40B4-BE49-F238E27FC236}">
                  <a16:creationId xmlns:a16="http://schemas.microsoft.com/office/drawing/2014/main" id="{3BDFE9D5-6EA2-407C-952A-372FA035203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ep 44">
            <a:extLst>
              <a:ext uri="{FF2B5EF4-FFF2-40B4-BE49-F238E27FC236}">
                <a16:creationId xmlns:a16="http://schemas.microsoft.com/office/drawing/2014/main" id="{70BC2761-7BC3-474A-9295-6D299813DED4}"/>
              </a:ext>
            </a:extLst>
          </p:cNvPr>
          <p:cNvGrpSpPr/>
          <p:nvPr/>
        </p:nvGrpSpPr>
        <p:grpSpPr>
          <a:xfrm>
            <a:off x="9026456" y="3610219"/>
            <a:ext cx="721392" cy="579120"/>
            <a:chOff x="4491334" y="1439532"/>
            <a:chExt cx="721392" cy="579120"/>
          </a:xfrm>
        </p:grpSpPr>
        <p:sp>
          <p:nvSpPr>
            <p:cNvPr id="46" name="Rechthoek 45">
              <a:extLst>
                <a:ext uri="{FF2B5EF4-FFF2-40B4-BE49-F238E27FC236}">
                  <a16:creationId xmlns:a16="http://schemas.microsoft.com/office/drawing/2014/main" id="{F9044840-1E28-429A-8F5F-67D4E5AF4F2E}"/>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Endpoint</a:t>
              </a:r>
              <a:endParaRPr lang="nl-NL" sz="800">
                <a:solidFill>
                  <a:schemeClr val="tx1">
                    <a:lumMod val="85000"/>
                    <a:lumOff val="15000"/>
                  </a:schemeClr>
                </a:solidFill>
              </a:endParaRPr>
            </a:p>
          </p:txBody>
        </p:sp>
        <p:cxnSp>
          <p:nvCxnSpPr>
            <p:cNvPr id="47" name="Rechte verbindingslijn 46">
              <a:extLst>
                <a:ext uri="{FF2B5EF4-FFF2-40B4-BE49-F238E27FC236}">
                  <a16:creationId xmlns:a16="http://schemas.microsoft.com/office/drawing/2014/main" id="{9330BF9A-EBD9-4A97-A0EB-CC2BD3A803A7}"/>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8" name="Groep 47">
            <a:extLst>
              <a:ext uri="{FF2B5EF4-FFF2-40B4-BE49-F238E27FC236}">
                <a16:creationId xmlns:a16="http://schemas.microsoft.com/office/drawing/2014/main" id="{0F5E28E3-051E-48D1-A444-2F16E540BD72}"/>
              </a:ext>
            </a:extLst>
          </p:cNvPr>
          <p:cNvGrpSpPr/>
          <p:nvPr/>
        </p:nvGrpSpPr>
        <p:grpSpPr>
          <a:xfrm>
            <a:off x="5172704" y="4695241"/>
            <a:ext cx="721392" cy="579120"/>
            <a:chOff x="4491334" y="1439532"/>
            <a:chExt cx="721392" cy="579120"/>
          </a:xfrm>
        </p:grpSpPr>
        <p:sp>
          <p:nvSpPr>
            <p:cNvPr id="49" name="Rechthoek 48">
              <a:extLst>
                <a:ext uri="{FF2B5EF4-FFF2-40B4-BE49-F238E27FC236}">
                  <a16:creationId xmlns:a16="http://schemas.microsoft.com/office/drawing/2014/main" id="{A2A7A17F-E6B7-4829-96F8-2F4C27EF7F68}"/>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Capability Statement</a:t>
              </a:r>
            </a:p>
          </p:txBody>
        </p:sp>
        <p:cxnSp>
          <p:nvCxnSpPr>
            <p:cNvPr id="50" name="Rechte verbindingslijn 49">
              <a:extLst>
                <a:ext uri="{FF2B5EF4-FFF2-40B4-BE49-F238E27FC236}">
                  <a16:creationId xmlns:a16="http://schemas.microsoft.com/office/drawing/2014/main" id="{27F34C50-6119-4F41-A997-E59D3367171B}"/>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1" name="Groep 50">
            <a:extLst>
              <a:ext uri="{FF2B5EF4-FFF2-40B4-BE49-F238E27FC236}">
                <a16:creationId xmlns:a16="http://schemas.microsoft.com/office/drawing/2014/main" id="{625688FA-A8A5-49B8-A992-E6771760668E}"/>
              </a:ext>
            </a:extLst>
          </p:cNvPr>
          <p:cNvGrpSpPr/>
          <p:nvPr/>
        </p:nvGrpSpPr>
        <p:grpSpPr>
          <a:xfrm>
            <a:off x="6320784" y="4695241"/>
            <a:ext cx="721392" cy="579120"/>
            <a:chOff x="4491334" y="1439532"/>
            <a:chExt cx="721392" cy="579120"/>
          </a:xfrm>
        </p:grpSpPr>
        <p:sp>
          <p:nvSpPr>
            <p:cNvPr id="52" name="Rechthoek 51">
              <a:extLst>
                <a:ext uri="{FF2B5EF4-FFF2-40B4-BE49-F238E27FC236}">
                  <a16:creationId xmlns:a16="http://schemas.microsoft.com/office/drawing/2014/main" id="{96FE13DD-E188-4106-8DA6-9A840183EBDC}"/>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AuditEvent</a:t>
              </a:r>
              <a:endParaRPr lang="nl-NL" sz="800">
                <a:solidFill>
                  <a:schemeClr val="tx1">
                    <a:lumMod val="85000"/>
                    <a:lumOff val="15000"/>
                  </a:schemeClr>
                </a:solidFill>
              </a:endParaRPr>
            </a:p>
          </p:txBody>
        </p:sp>
        <p:cxnSp>
          <p:nvCxnSpPr>
            <p:cNvPr id="53" name="Rechte verbindingslijn 52">
              <a:extLst>
                <a:ext uri="{FF2B5EF4-FFF2-40B4-BE49-F238E27FC236}">
                  <a16:creationId xmlns:a16="http://schemas.microsoft.com/office/drawing/2014/main" id="{C8FA70FF-D2E9-4C0C-81C5-DCB26FE9F49B}"/>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ep 53">
            <a:extLst>
              <a:ext uri="{FF2B5EF4-FFF2-40B4-BE49-F238E27FC236}">
                <a16:creationId xmlns:a16="http://schemas.microsoft.com/office/drawing/2014/main" id="{92DBC416-0215-4125-AF2F-B788AA11A9D0}"/>
              </a:ext>
            </a:extLst>
          </p:cNvPr>
          <p:cNvGrpSpPr/>
          <p:nvPr/>
        </p:nvGrpSpPr>
        <p:grpSpPr>
          <a:xfrm>
            <a:off x="7445901" y="4695241"/>
            <a:ext cx="721392" cy="579120"/>
            <a:chOff x="4491334" y="1439532"/>
            <a:chExt cx="721392" cy="579120"/>
          </a:xfrm>
        </p:grpSpPr>
        <p:sp>
          <p:nvSpPr>
            <p:cNvPr id="55" name="Rechthoek 54">
              <a:extLst>
                <a:ext uri="{FF2B5EF4-FFF2-40B4-BE49-F238E27FC236}">
                  <a16:creationId xmlns:a16="http://schemas.microsoft.com/office/drawing/2014/main" id="{AF5055A3-2994-4182-B7E7-DBDCC32536B3}"/>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err="1">
                  <a:solidFill>
                    <a:schemeClr val="tx1">
                      <a:lumMod val="85000"/>
                      <a:lumOff val="15000"/>
                    </a:schemeClr>
                  </a:solidFill>
                </a:rPr>
                <a:t>Substription</a:t>
              </a:r>
              <a:endParaRPr lang="nl-NL" sz="800">
                <a:solidFill>
                  <a:schemeClr val="tx1">
                    <a:lumMod val="85000"/>
                    <a:lumOff val="15000"/>
                  </a:schemeClr>
                </a:solidFill>
              </a:endParaRPr>
            </a:p>
          </p:txBody>
        </p:sp>
        <p:cxnSp>
          <p:nvCxnSpPr>
            <p:cNvPr id="56" name="Rechte verbindingslijn 55">
              <a:extLst>
                <a:ext uri="{FF2B5EF4-FFF2-40B4-BE49-F238E27FC236}">
                  <a16:creationId xmlns:a16="http://schemas.microsoft.com/office/drawing/2014/main" id="{477D940D-19FC-4054-91A7-EA55B03F34AA}"/>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ep 56">
            <a:extLst>
              <a:ext uri="{FF2B5EF4-FFF2-40B4-BE49-F238E27FC236}">
                <a16:creationId xmlns:a16="http://schemas.microsoft.com/office/drawing/2014/main" id="{221E3CAB-AC37-4AD5-8077-C1D0959B248C}"/>
              </a:ext>
            </a:extLst>
          </p:cNvPr>
          <p:cNvGrpSpPr/>
          <p:nvPr/>
        </p:nvGrpSpPr>
        <p:grpSpPr>
          <a:xfrm>
            <a:off x="8571018" y="4687169"/>
            <a:ext cx="721392" cy="579120"/>
            <a:chOff x="4491334" y="1439532"/>
            <a:chExt cx="721392" cy="579120"/>
          </a:xfrm>
        </p:grpSpPr>
        <p:sp>
          <p:nvSpPr>
            <p:cNvPr id="58" name="Rechthoek 57">
              <a:extLst>
                <a:ext uri="{FF2B5EF4-FFF2-40B4-BE49-F238E27FC236}">
                  <a16:creationId xmlns:a16="http://schemas.microsoft.com/office/drawing/2014/main" id="{D92AFBC4-98C5-4A29-83AA-83D5A2E033C7}"/>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Bundle</a:t>
              </a:r>
            </a:p>
          </p:txBody>
        </p:sp>
        <p:cxnSp>
          <p:nvCxnSpPr>
            <p:cNvPr id="59" name="Rechte verbindingslijn 58">
              <a:extLst>
                <a:ext uri="{FF2B5EF4-FFF2-40B4-BE49-F238E27FC236}">
                  <a16:creationId xmlns:a16="http://schemas.microsoft.com/office/drawing/2014/main" id="{E6500D18-F489-4771-8B2E-05579BE5C93A}"/>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oep 59">
            <a:extLst>
              <a:ext uri="{FF2B5EF4-FFF2-40B4-BE49-F238E27FC236}">
                <a16:creationId xmlns:a16="http://schemas.microsoft.com/office/drawing/2014/main" id="{88577627-FEED-4E61-972E-F72B19727F7F}"/>
              </a:ext>
            </a:extLst>
          </p:cNvPr>
          <p:cNvGrpSpPr/>
          <p:nvPr/>
        </p:nvGrpSpPr>
        <p:grpSpPr>
          <a:xfrm>
            <a:off x="9719098" y="4683162"/>
            <a:ext cx="721392" cy="579120"/>
            <a:chOff x="4491334" y="1439532"/>
            <a:chExt cx="721392" cy="579120"/>
          </a:xfrm>
        </p:grpSpPr>
        <p:sp>
          <p:nvSpPr>
            <p:cNvPr id="61" name="Rechthoek 60">
              <a:extLst>
                <a:ext uri="{FF2B5EF4-FFF2-40B4-BE49-F238E27FC236}">
                  <a16:creationId xmlns:a16="http://schemas.microsoft.com/office/drawing/2014/main" id="{7D166CBA-EF8C-43CC-9467-EA3BC07AEB68}"/>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Operation</a:t>
              </a:r>
              <a:r>
                <a:rPr lang="nl-NL" sz="800">
                  <a:solidFill>
                    <a:schemeClr val="tx1">
                      <a:lumMod val="85000"/>
                      <a:lumOff val="15000"/>
                    </a:schemeClr>
                  </a:solidFill>
                </a:rPr>
                <a:t> </a:t>
              </a:r>
              <a:r>
                <a:rPr lang="nl-NL" sz="800" err="1">
                  <a:solidFill>
                    <a:schemeClr val="tx1">
                      <a:lumMod val="85000"/>
                      <a:lumOff val="15000"/>
                    </a:schemeClr>
                  </a:solidFill>
                </a:rPr>
                <a:t>outcome</a:t>
              </a:r>
              <a:endParaRPr lang="nl-NL" sz="800">
                <a:solidFill>
                  <a:schemeClr val="tx1">
                    <a:lumMod val="85000"/>
                    <a:lumOff val="15000"/>
                  </a:schemeClr>
                </a:solidFill>
              </a:endParaRPr>
            </a:p>
          </p:txBody>
        </p:sp>
        <p:cxnSp>
          <p:nvCxnSpPr>
            <p:cNvPr id="62" name="Rechte verbindingslijn 61">
              <a:extLst>
                <a:ext uri="{FF2B5EF4-FFF2-40B4-BE49-F238E27FC236}">
                  <a16:creationId xmlns:a16="http://schemas.microsoft.com/office/drawing/2014/main" id="{C8FCADE3-4E19-4F0D-B14A-7A7B2ACDAFCF}"/>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9" name="Groep 98">
            <a:extLst>
              <a:ext uri="{FF2B5EF4-FFF2-40B4-BE49-F238E27FC236}">
                <a16:creationId xmlns:a16="http://schemas.microsoft.com/office/drawing/2014/main" id="{448E3C29-227C-40AE-890B-F731FF422F29}"/>
              </a:ext>
            </a:extLst>
          </p:cNvPr>
          <p:cNvGrpSpPr/>
          <p:nvPr/>
        </p:nvGrpSpPr>
        <p:grpSpPr>
          <a:xfrm>
            <a:off x="5372774" y="2143762"/>
            <a:ext cx="2530918" cy="521224"/>
            <a:chOff x="6591644" y="1757434"/>
            <a:chExt cx="2530918" cy="521224"/>
          </a:xfrm>
        </p:grpSpPr>
        <p:grpSp>
          <p:nvGrpSpPr>
            <p:cNvPr id="96" name="Groep 95">
              <a:extLst>
                <a:ext uri="{FF2B5EF4-FFF2-40B4-BE49-F238E27FC236}">
                  <a16:creationId xmlns:a16="http://schemas.microsoft.com/office/drawing/2014/main" id="{A6435722-26B5-4E52-9FB9-D15A12757811}"/>
                </a:ext>
              </a:extLst>
            </p:cNvPr>
            <p:cNvGrpSpPr/>
            <p:nvPr/>
          </p:nvGrpSpPr>
          <p:grpSpPr>
            <a:xfrm>
              <a:off x="6591644" y="1757434"/>
              <a:ext cx="2530918" cy="243267"/>
              <a:chOff x="6591644" y="1757434"/>
              <a:chExt cx="2530918" cy="243267"/>
            </a:xfrm>
          </p:grpSpPr>
          <p:grpSp>
            <p:nvGrpSpPr>
              <p:cNvPr id="92" name="Groep 91">
                <a:extLst>
                  <a:ext uri="{FF2B5EF4-FFF2-40B4-BE49-F238E27FC236}">
                    <a16:creationId xmlns:a16="http://schemas.microsoft.com/office/drawing/2014/main" id="{0890E973-2BA4-440D-9732-2BDC5B1CCAF9}"/>
                  </a:ext>
                </a:extLst>
              </p:cNvPr>
              <p:cNvGrpSpPr/>
              <p:nvPr/>
            </p:nvGrpSpPr>
            <p:grpSpPr>
              <a:xfrm>
                <a:off x="9029429" y="1757434"/>
                <a:ext cx="93133" cy="243267"/>
                <a:chOff x="9029429" y="1757434"/>
                <a:chExt cx="93133" cy="243267"/>
              </a:xfrm>
            </p:grpSpPr>
            <p:sp>
              <p:nvSpPr>
                <p:cNvPr id="19" name="Ruit 18">
                  <a:extLst>
                    <a:ext uri="{FF2B5EF4-FFF2-40B4-BE49-F238E27FC236}">
                      <a16:creationId xmlns:a16="http://schemas.microsoft.com/office/drawing/2014/main" id="{3D1A1739-F4E6-4B3E-98D1-504CCF4B36A6}"/>
                    </a:ext>
                  </a:extLst>
                </p:cNvPr>
                <p:cNvSpPr/>
                <p:nvPr/>
              </p:nvSpPr>
              <p:spPr>
                <a:xfrm>
                  <a:off x="9029429" y="1757434"/>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5" name="Rechte verbindingslijn 84">
                  <a:extLst>
                    <a:ext uri="{FF2B5EF4-FFF2-40B4-BE49-F238E27FC236}">
                      <a16:creationId xmlns:a16="http://schemas.microsoft.com/office/drawing/2014/main" id="{7F42EA06-2B44-4A84-A692-65132FA36F84}"/>
                    </a:ext>
                  </a:extLst>
                </p:cNvPr>
                <p:cNvCxnSpPr>
                  <a:cxnSpLocks/>
                </p:cNvCxnSpPr>
                <p:nvPr/>
              </p:nvCxnSpPr>
              <p:spPr>
                <a:xfrm flipH="1">
                  <a:off x="9070915" y="1907942"/>
                  <a:ext cx="1" cy="92759"/>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3" name="Rechte verbindingslijn 92">
                <a:extLst>
                  <a:ext uri="{FF2B5EF4-FFF2-40B4-BE49-F238E27FC236}">
                    <a16:creationId xmlns:a16="http://schemas.microsoft.com/office/drawing/2014/main" id="{32517101-17E1-42C4-BE59-227642C5A113}"/>
                  </a:ext>
                </a:extLst>
              </p:cNvPr>
              <p:cNvCxnSpPr>
                <a:cxnSpLocks/>
              </p:cNvCxnSpPr>
              <p:nvPr/>
            </p:nvCxnSpPr>
            <p:spPr>
              <a:xfrm flipH="1">
                <a:off x="6591644" y="2000701"/>
                <a:ext cx="247927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7" name="Rechte verbindingslijn 96">
              <a:extLst>
                <a:ext uri="{FF2B5EF4-FFF2-40B4-BE49-F238E27FC236}">
                  <a16:creationId xmlns:a16="http://schemas.microsoft.com/office/drawing/2014/main" id="{D071842B-16AF-45E8-BA6B-045F04286108}"/>
                </a:ext>
              </a:extLst>
            </p:cNvPr>
            <p:cNvCxnSpPr>
              <a:cxnSpLocks/>
            </p:cNvCxnSpPr>
            <p:nvPr/>
          </p:nvCxnSpPr>
          <p:spPr>
            <a:xfrm>
              <a:off x="6591644" y="2001046"/>
              <a:ext cx="0" cy="277612"/>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ep 117">
            <a:extLst>
              <a:ext uri="{FF2B5EF4-FFF2-40B4-BE49-F238E27FC236}">
                <a16:creationId xmlns:a16="http://schemas.microsoft.com/office/drawing/2014/main" id="{62000914-F70A-4457-B907-8B054C9FCE07}"/>
              </a:ext>
            </a:extLst>
          </p:cNvPr>
          <p:cNvGrpSpPr/>
          <p:nvPr/>
        </p:nvGrpSpPr>
        <p:grpSpPr>
          <a:xfrm>
            <a:off x="8424598" y="2144604"/>
            <a:ext cx="93133" cy="1465615"/>
            <a:chOff x="9643468" y="1758276"/>
            <a:chExt cx="93133" cy="1465615"/>
          </a:xfrm>
        </p:grpSpPr>
        <p:sp>
          <p:nvSpPr>
            <p:cNvPr id="65" name="Ruit 64">
              <a:extLst>
                <a:ext uri="{FF2B5EF4-FFF2-40B4-BE49-F238E27FC236}">
                  <a16:creationId xmlns:a16="http://schemas.microsoft.com/office/drawing/2014/main" id="{F70469B5-81B6-4839-8DFD-C9A26006F73A}"/>
                </a:ext>
              </a:extLst>
            </p:cNvPr>
            <p:cNvSpPr/>
            <p:nvPr/>
          </p:nvSpPr>
          <p:spPr>
            <a:xfrm>
              <a:off x="9643468" y="1758276"/>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06" name="Rechte verbindingslijn 105">
              <a:extLst>
                <a:ext uri="{FF2B5EF4-FFF2-40B4-BE49-F238E27FC236}">
                  <a16:creationId xmlns:a16="http://schemas.microsoft.com/office/drawing/2014/main" id="{A1DA3468-F758-4FE0-A5A1-0AF10875533A}"/>
                </a:ext>
              </a:extLst>
            </p:cNvPr>
            <p:cNvCxnSpPr>
              <a:cxnSpLocks/>
            </p:cNvCxnSpPr>
            <p:nvPr/>
          </p:nvCxnSpPr>
          <p:spPr>
            <a:xfrm>
              <a:off x="9690034" y="1907786"/>
              <a:ext cx="0" cy="131610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3" name="Groep 112">
            <a:extLst>
              <a:ext uri="{FF2B5EF4-FFF2-40B4-BE49-F238E27FC236}">
                <a16:creationId xmlns:a16="http://schemas.microsoft.com/office/drawing/2014/main" id="{DA7F5159-C060-4847-99E8-08F035C77367}"/>
              </a:ext>
            </a:extLst>
          </p:cNvPr>
          <p:cNvGrpSpPr/>
          <p:nvPr/>
        </p:nvGrpSpPr>
        <p:grpSpPr>
          <a:xfrm>
            <a:off x="5635086" y="2147618"/>
            <a:ext cx="2478679" cy="517368"/>
            <a:chOff x="6853956" y="1761290"/>
            <a:chExt cx="2478679" cy="517368"/>
          </a:xfrm>
        </p:grpSpPr>
        <p:grpSp>
          <p:nvGrpSpPr>
            <p:cNvPr id="111" name="Groep 110">
              <a:extLst>
                <a:ext uri="{FF2B5EF4-FFF2-40B4-BE49-F238E27FC236}">
                  <a16:creationId xmlns:a16="http://schemas.microsoft.com/office/drawing/2014/main" id="{75EA5913-62B4-40A2-B898-219C4507EACF}"/>
                </a:ext>
              </a:extLst>
            </p:cNvPr>
            <p:cNvGrpSpPr/>
            <p:nvPr/>
          </p:nvGrpSpPr>
          <p:grpSpPr>
            <a:xfrm>
              <a:off x="6853956" y="1761290"/>
              <a:ext cx="2478679" cy="376198"/>
              <a:chOff x="6853956" y="1761290"/>
              <a:chExt cx="2478679" cy="376198"/>
            </a:xfrm>
          </p:grpSpPr>
          <p:grpSp>
            <p:nvGrpSpPr>
              <p:cNvPr id="108" name="Groep 107">
                <a:extLst>
                  <a:ext uri="{FF2B5EF4-FFF2-40B4-BE49-F238E27FC236}">
                    <a16:creationId xmlns:a16="http://schemas.microsoft.com/office/drawing/2014/main" id="{AA52C6FE-8574-451F-BE49-D939E5F0BD14}"/>
                  </a:ext>
                </a:extLst>
              </p:cNvPr>
              <p:cNvGrpSpPr/>
              <p:nvPr/>
            </p:nvGrpSpPr>
            <p:grpSpPr>
              <a:xfrm>
                <a:off x="9239502" y="1761290"/>
                <a:ext cx="93133" cy="376198"/>
                <a:chOff x="9239502" y="1761290"/>
                <a:chExt cx="93133" cy="376198"/>
              </a:xfrm>
            </p:grpSpPr>
            <p:sp>
              <p:nvSpPr>
                <p:cNvPr id="63" name="Ruit 62">
                  <a:extLst>
                    <a:ext uri="{FF2B5EF4-FFF2-40B4-BE49-F238E27FC236}">
                      <a16:creationId xmlns:a16="http://schemas.microsoft.com/office/drawing/2014/main" id="{3D177306-E620-4970-9DC1-7B70FAF88A5C}"/>
                    </a:ext>
                  </a:extLst>
                </p:cNvPr>
                <p:cNvSpPr/>
                <p:nvPr/>
              </p:nvSpPr>
              <p:spPr>
                <a:xfrm>
                  <a:off x="9239502" y="1761290"/>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6" name="Rechte verbindingslijn 85">
                  <a:extLst>
                    <a:ext uri="{FF2B5EF4-FFF2-40B4-BE49-F238E27FC236}">
                      <a16:creationId xmlns:a16="http://schemas.microsoft.com/office/drawing/2014/main" id="{62B4EF78-9037-41C7-A5DA-00508C876F20}"/>
                    </a:ext>
                  </a:extLst>
                </p:cNvPr>
                <p:cNvCxnSpPr>
                  <a:cxnSpLocks/>
                </p:cNvCxnSpPr>
                <p:nvPr/>
              </p:nvCxnSpPr>
              <p:spPr>
                <a:xfrm>
                  <a:off x="9286068" y="1907942"/>
                  <a:ext cx="0" cy="22954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87" name="Rechte verbindingslijn 86">
                <a:extLst>
                  <a:ext uri="{FF2B5EF4-FFF2-40B4-BE49-F238E27FC236}">
                    <a16:creationId xmlns:a16="http://schemas.microsoft.com/office/drawing/2014/main" id="{E229FD6B-538A-4965-89BB-FCEACB6EC3FF}"/>
                  </a:ext>
                </a:extLst>
              </p:cNvPr>
              <p:cNvCxnSpPr>
                <a:cxnSpLocks/>
              </p:cNvCxnSpPr>
              <p:nvPr/>
            </p:nvCxnSpPr>
            <p:spPr>
              <a:xfrm flipH="1">
                <a:off x="6853956" y="2137488"/>
                <a:ext cx="243211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107" name="Rechte verbindingslijn 106">
              <a:extLst>
                <a:ext uri="{FF2B5EF4-FFF2-40B4-BE49-F238E27FC236}">
                  <a16:creationId xmlns:a16="http://schemas.microsoft.com/office/drawing/2014/main" id="{7128707D-2E9B-4304-A266-7225644D93DC}"/>
                </a:ext>
              </a:extLst>
            </p:cNvPr>
            <p:cNvCxnSpPr>
              <a:cxnSpLocks/>
            </p:cNvCxnSpPr>
            <p:nvPr/>
          </p:nvCxnSpPr>
          <p:spPr>
            <a:xfrm>
              <a:off x="6853956" y="2137488"/>
              <a:ext cx="0" cy="14117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6" name="Groep 115">
            <a:extLst>
              <a:ext uri="{FF2B5EF4-FFF2-40B4-BE49-F238E27FC236}">
                <a16:creationId xmlns:a16="http://schemas.microsoft.com/office/drawing/2014/main" id="{69ACCA73-0AD7-473E-878A-174179ECB31B}"/>
              </a:ext>
            </a:extLst>
          </p:cNvPr>
          <p:cNvGrpSpPr/>
          <p:nvPr/>
        </p:nvGrpSpPr>
        <p:grpSpPr>
          <a:xfrm>
            <a:off x="8228665" y="2153154"/>
            <a:ext cx="93133" cy="511832"/>
            <a:chOff x="9447535" y="1766826"/>
            <a:chExt cx="93133" cy="511832"/>
          </a:xfrm>
        </p:grpSpPr>
        <p:sp>
          <p:nvSpPr>
            <p:cNvPr id="66" name="Ruit 65">
              <a:extLst>
                <a:ext uri="{FF2B5EF4-FFF2-40B4-BE49-F238E27FC236}">
                  <a16:creationId xmlns:a16="http://schemas.microsoft.com/office/drawing/2014/main" id="{176A2889-1B89-4FA5-B42A-AED0EDE3A2B8}"/>
                </a:ext>
              </a:extLst>
            </p:cNvPr>
            <p:cNvSpPr/>
            <p:nvPr/>
          </p:nvSpPr>
          <p:spPr>
            <a:xfrm>
              <a:off x="9447535" y="1766826"/>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14" name="Rechte verbindingslijn 113">
              <a:extLst>
                <a:ext uri="{FF2B5EF4-FFF2-40B4-BE49-F238E27FC236}">
                  <a16:creationId xmlns:a16="http://schemas.microsoft.com/office/drawing/2014/main" id="{FC548D33-46D7-4C97-91B4-153B8B576DB8}"/>
                </a:ext>
              </a:extLst>
            </p:cNvPr>
            <p:cNvCxnSpPr>
              <a:cxnSpLocks/>
            </p:cNvCxnSpPr>
            <p:nvPr/>
          </p:nvCxnSpPr>
          <p:spPr>
            <a:xfrm>
              <a:off x="9494101" y="1917334"/>
              <a:ext cx="0" cy="361324"/>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55" name="Groep 154">
            <a:extLst>
              <a:ext uri="{FF2B5EF4-FFF2-40B4-BE49-F238E27FC236}">
                <a16:creationId xmlns:a16="http://schemas.microsoft.com/office/drawing/2014/main" id="{F5A10533-09D2-407C-A1DC-431A5DAD20D3}"/>
              </a:ext>
            </a:extLst>
          </p:cNvPr>
          <p:cNvGrpSpPr/>
          <p:nvPr/>
        </p:nvGrpSpPr>
        <p:grpSpPr>
          <a:xfrm>
            <a:off x="8510786" y="1968925"/>
            <a:ext cx="876366" cy="696061"/>
            <a:chOff x="9729656" y="1582597"/>
            <a:chExt cx="876366" cy="696061"/>
          </a:xfrm>
        </p:grpSpPr>
        <p:sp>
          <p:nvSpPr>
            <p:cNvPr id="64" name="Ruit 63">
              <a:extLst>
                <a:ext uri="{FF2B5EF4-FFF2-40B4-BE49-F238E27FC236}">
                  <a16:creationId xmlns:a16="http://schemas.microsoft.com/office/drawing/2014/main" id="{9FA9AB15-7502-43E9-89BF-44412C0A9882}"/>
                </a:ext>
              </a:extLst>
            </p:cNvPr>
            <p:cNvSpPr/>
            <p:nvPr/>
          </p:nvSpPr>
          <p:spPr>
            <a:xfrm rot="5400000">
              <a:off x="9758343" y="1553910"/>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22" name="Rechte verbindingslijn 121">
              <a:extLst>
                <a:ext uri="{FF2B5EF4-FFF2-40B4-BE49-F238E27FC236}">
                  <a16:creationId xmlns:a16="http://schemas.microsoft.com/office/drawing/2014/main" id="{F41C14A2-6EA2-4B83-B91E-AA1D2F1EBAB1}"/>
                </a:ext>
              </a:extLst>
            </p:cNvPr>
            <p:cNvCxnSpPr>
              <a:cxnSpLocks/>
              <a:endCxn id="34" idx="0"/>
            </p:cNvCxnSpPr>
            <p:nvPr/>
          </p:nvCxnSpPr>
          <p:spPr>
            <a:xfrm>
              <a:off x="10606022" y="1629164"/>
              <a:ext cx="0" cy="649494"/>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62043127-DD1E-4E42-96AE-E5A522839C8A}"/>
                </a:ext>
              </a:extLst>
            </p:cNvPr>
            <p:cNvCxnSpPr>
              <a:cxnSpLocks/>
              <a:endCxn id="64" idx="0"/>
            </p:cNvCxnSpPr>
            <p:nvPr/>
          </p:nvCxnSpPr>
          <p:spPr>
            <a:xfrm flipH="1">
              <a:off x="9880164" y="1629164"/>
              <a:ext cx="725858" cy="1"/>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49" name="Groep 148">
            <a:extLst>
              <a:ext uri="{FF2B5EF4-FFF2-40B4-BE49-F238E27FC236}">
                <a16:creationId xmlns:a16="http://schemas.microsoft.com/office/drawing/2014/main" id="{79F8F43F-0DB9-4B0F-9B9C-D8CE51EA0E0B}"/>
              </a:ext>
            </a:extLst>
          </p:cNvPr>
          <p:cNvGrpSpPr/>
          <p:nvPr/>
        </p:nvGrpSpPr>
        <p:grpSpPr>
          <a:xfrm>
            <a:off x="7513650" y="1584110"/>
            <a:ext cx="266976" cy="276014"/>
            <a:chOff x="8732520" y="1197782"/>
            <a:chExt cx="266976" cy="276014"/>
          </a:xfrm>
        </p:grpSpPr>
        <p:sp>
          <p:nvSpPr>
            <p:cNvPr id="119" name="Ruit 118">
              <a:extLst>
                <a:ext uri="{FF2B5EF4-FFF2-40B4-BE49-F238E27FC236}">
                  <a16:creationId xmlns:a16="http://schemas.microsoft.com/office/drawing/2014/main" id="{D9C657BC-4FDF-4CDB-B56E-A0DEAC1B1DEE}"/>
                </a:ext>
              </a:extLst>
            </p:cNvPr>
            <p:cNvSpPr/>
            <p:nvPr/>
          </p:nvSpPr>
          <p:spPr>
            <a:xfrm rot="16200000">
              <a:off x="8873988" y="1169095"/>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21" name="Rechte verbindingslijn 120">
              <a:extLst>
                <a:ext uri="{FF2B5EF4-FFF2-40B4-BE49-F238E27FC236}">
                  <a16:creationId xmlns:a16="http://schemas.microsoft.com/office/drawing/2014/main" id="{EA4FFB37-9879-4194-8CC0-1F18255756BD}"/>
                </a:ext>
              </a:extLst>
            </p:cNvPr>
            <p:cNvCxnSpPr>
              <a:cxnSpLocks/>
              <a:stCxn id="119" idx="0"/>
            </p:cNvCxnSpPr>
            <p:nvPr/>
          </p:nvCxnSpPr>
          <p:spPr>
            <a:xfrm flipH="1">
              <a:off x="8732520" y="1244349"/>
              <a:ext cx="112781"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C3F011D4-4A12-4C56-B921-962A1BDBCBEB}"/>
                </a:ext>
              </a:extLst>
            </p:cNvPr>
            <p:cNvCxnSpPr>
              <a:cxnSpLocks/>
            </p:cNvCxnSpPr>
            <p:nvPr/>
          </p:nvCxnSpPr>
          <p:spPr>
            <a:xfrm flipV="1">
              <a:off x="8732520" y="1244350"/>
              <a:ext cx="0" cy="22944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0" name="Rechte verbindingslijn 129">
              <a:extLst>
                <a:ext uri="{FF2B5EF4-FFF2-40B4-BE49-F238E27FC236}">
                  <a16:creationId xmlns:a16="http://schemas.microsoft.com/office/drawing/2014/main" id="{050F1ADF-3767-4DE8-9EF7-747D545B1D27}"/>
                </a:ext>
              </a:extLst>
            </p:cNvPr>
            <p:cNvCxnSpPr>
              <a:cxnSpLocks/>
              <a:stCxn id="14" idx="1"/>
            </p:cNvCxnSpPr>
            <p:nvPr/>
          </p:nvCxnSpPr>
          <p:spPr>
            <a:xfrm flipH="1">
              <a:off x="8732520" y="1467655"/>
              <a:ext cx="266976"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0" name="Ruit 159">
            <a:extLst>
              <a:ext uri="{FF2B5EF4-FFF2-40B4-BE49-F238E27FC236}">
                <a16:creationId xmlns:a16="http://schemas.microsoft.com/office/drawing/2014/main" id="{C1E62224-660F-4538-8131-B3870241F626}"/>
              </a:ext>
            </a:extLst>
          </p:cNvPr>
          <p:cNvSpPr/>
          <p:nvPr/>
        </p:nvSpPr>
        <p:spPr>
          <a:xfrm>
            <a:off x="6575963" y="3478537"/>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grpSp>
        <p:nvGrpSpPr>
          <p:cNvPr id="187" name="Groep 186">
            <a:extLst>
              <a:ext uri="{FF2B5EF4-FFF2-40B4-BE49-F238E27FC236}">
                <a16:creationId xmlns:a16="http://schemas.microsoft.com/office/drawing/2014/main" id="{2D534B0F-20EC-43B9-AE59-5B07B82A3707}"/>
              </a:ext>
            </a:extLst>
          </p:cNvPr>
          <p:cNvGrpSpPr/>
          <p:nvPr/>
        </p:nvGrpSpPr>
        <p:grpSpPr>
          <a:xfrm>
            <a:off x="7028543" y="3026098"/>
            <a:ext cx="638011" cy="613433"/>
            <a:chOff x="8247413" y="2639770"/>
            <a:chExt cx="638011" cy="613433"/>
          </a:xfrm>
        </p:grpSpPr>
        <p:cxnSp>
          <p:nvCxnSpPr>
            <p:cNvPr id="124" name="Rechte verbindingslijn 123">
              <a:extLst>
                <a:ext uri="{FF2B5EF4-FFF2-40B4-BE49-F238E27FC236}">
                  <a16:creationId xmlns:a16="http://schemas.microsoft.com/office/drawing/2014/main" id="{C16F4199-EE74-4140-9BD2-0763FD2E3A46}"/>
                </a:ext>
              </a:extLst>
            </p:cNvPr>
            <p:cNvCxnSpPr>
              <a:cxnSpLocks/>
              <a:stCxn id="157" idx="0"/>
            </p:cNvCxnSpPr>
            <p:nvPr/>
          </p:nvCxnSpPr>
          <p:spPr>
            <a:xfrm flipH="1">
              <a:off x="8247413" y="2686337"/>
              <a:ext cx="487503"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7" name="Ruit 156">
              <a:extLst>
                <a:ext uri="{FF2B5EF4-FFF2-40B4-BE49-F238E27FC236}">
                  <a16:creationId xmlns:a16="http://schemas.microsoft.com/office/drawing/2014/main" id="{C7F6FE88-38E2-496E-98E6-6AFEE626952D}"/>
                </a:ext>
              </a:extLst>
            </p:cNvPr>
            <p:cNvSpPr/>
            <p:nvPr/>
          </p:nvSpPr>
          <p:spPr>
            <a:xfrm rot="16200000">
              <a:off x="8763603" y="2611083"/>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1" name="Rechte verbindingslijn 160">
              <a:extLst>
                <a:ext uri="{FF2B5EF4-FFF2-40B4-BE49-F238E27FC236}">
                  <a16:creationId xmlns:a16="http://schemas.microsoft.com/office/drawing/2014/main" id="{2644E744-9BCE-40D9-8034-63BC293AF181}"/>
                </a:ext>
              </a:extLst>
            </p:cNvPr>
            <p:cNvCxnSpPr>
              <a:cxnSpLocks/>
            </p:cNvCxnSpPr>
            <p:nvPr/>
          </p:nvCxnSpPr>
          <p:spPr>
            <a:xfrm>
              <a:off x="8247413" y="2686337"/>
              <a:ext cx="0" cy="56686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76" name="Groep 175">
            <a:extLst>
              <a:ext uri="{FF2B5EF4-FFF2-40B4-BE49-F238E27FC236}">
                <a16:creationId xmlns:a16="http://schemas.microsoft.com/office/drawing/2014/main" id="{97789798-132D-401D-AB09-8B058F0A2EE8}"/>
              </a:ext>
            </a:extLst>
          </p:cNvPr>
          <p:cNvGrpSpPr/>
          <p:nvPr/>
        </p:nvGrpSpPr>
        <p:grpSpPr>
          <a:xfrm>
            <a:off x="5894364" y="2794013"/>
            <a:ext cx="1775732" cy="93133"/>
            <a:chOff x="7113234" y="2407685"/>
            <a:chExt cx="1775732" cy="93133"/>
          </a:xfrm>
        </p:grpSpPr>
        <p:sp>
          <p:nvSpPr>
            <p:cNvPr id="156" name="Ruit 155">
              <a:extLst>
                <a:ext uri="{FF2B5EF4-FFF2-40B4-BE49-F238E27FC236}">
                  <a16:creationId xmlns:a16="http://schemas.microsoft.com/office/drawing/2014/main" id="{459EB8F9-B9EB-4844-B052-D9A2BFA89D7F}"/>
                </a:ext>
              </a:extLst>
            </p:cNvPr>
            <p:cNvSpPr/>
            <p:nvPr/>
          </p:nvSpPr>
          <p:spPr>
            <a:xfrm rot="16200000">
              <a:off x="8767145" y="2378998"/>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3" name="Rechte verbindingslijn 162">
              <a:extLst>
                <a:ext uri="{FF2B5EF4-FFF2-40B4-BE49-F238E27FC236}">
                  <a16:creationId xmlns:a16="http://schemas.microsoft.com/office/drawing/2014/main" id="{6001F1C4-62B4-42E3-B333-05DB02465E57}"/>
                </a:ext>
              </a:extLst>
            </p:cNvPr>
            <p:cNvCxnSpPr>
              <a:cxnSpLocks/>
              <a:stCxn id="156" idx="0"/>
            </p:cNvCxnSpPr>
            <p:nvPr/>
          </p:nvCxnSpPr>
          <p:spPr>
            <a:xfrm flipH="1">
              <a:off x="7113234" y="2454252"/>
              <a:ext cx="1625224"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67" name="Groep 166">
            <a:extLst>
              <a:ext uri="{FF2B5EF4-FFF2-40B4-BE49-F238E27FC236}">
                <a16:creationId xmlns:a16="http://schemas.microsoft.com/office/drawing/2014/main" id="{26E5DB0F-86DB-4630-9846-29C7F8B9627D}"/>
              </a:ext>
            </a:extLst>
          </p:cNvPr>
          <p:cNvGrpSpPr/>
          <p:nvPr/>
        </p:nvGrpSpPr>
        <p:grpSpPr>
          <a:xfrm>
            <a:off x="9340585" y="3250836"/>
            <a:ext cx="93133" cy="359383"/>
            <a:chOff x="10559455" y="2864508"/>
            <a:chExt cx="93133" cy="359383"/>
          </a:xfrm>
        </p:grpSpPr>
        <p:sp>
          <p:nvSpPr>
            <p:cNvPr id="120" name="Ruit 119">
              <a:extLst>
                <a:ext uri="{FF2B5EF4-FFF2-40B4-BE49-F238E27FC236}">
                  <a16:creationId xmlns:a16="http://schemas.microsoft.com/office/drawing/2014/main" id="{E01ED8A6-1FBE-43B0-8854-AA30836216ED}"/>
                </a:ext>
              </a:extLst>
            </p:cNvPr>
            <p:cNvSpPr/>
            <p:nvPr/>
          </p:nvSpPr>
          <p:spPr>
            <a:xfrm>
              <a:off x="10559455" y="2864508"/>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5" name="Rechte verbindingslijn 164">
              <a:extLst>
                <a:ext uri="{FF2B5EF4-FFF2-40B4-BE49-F238E27FC236}">
                  <a16:creationId xmlns:a16="http://schemas.microsoft.com/office/drawing/2014/main" id="{72857A8D-B458-4689-835C-94D41855CBF6}"/>
                </a:ext>
              </a:extLst>
            </p:cNvPr>
            <p:cNvCxnSpPr>
              <a:cxnSpLocks/>
              <a:endCxn id="46" idx="0"/>
            </p:cNvCxnSpPr>
            <p:nvPr/>
          </p:nvCxnSpPr>
          <p:spPr>
            <a:xfrm>
              <a:off x="10606021" y="3015016"/>
              <a:ext cx="1" cy="20887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72" name="Groep 171">
            <a:extLst>
              <a:ext uri="{FF2B5EF4-FFF2-40B4-BE49-F238E27FC236}">
                <a16:creationId xmlns:a16="http://schemas.microsoft.com/office/drawing/2014/main" id="{0A966FBE-081E-485D-B9D5-B2DDCECF3D54}"/>
              </a:ext>
            </a:extLst>
          </p:cNvPr>
          <p:cNvGrpSpPr/>
          <p:nvPr/>
        </p:nvGrpSpPr>
        <p:grpSpPr>
          <a:xfrm>
            <a:off x="8216975" y="3250872"/>
            <a:ext cx="93133" cy="359347"/>
            <a:chOff x="9435845" y="2864544"/>
            <a:chExt cx="93133" cy="359347"/>
          </a:xfrm>
        </p:grpSpPr>
        <p:cxnSp>
          <p:nvCxnSpPr>
            <p:cNvPr id="164" name="Rechte verbindingslijn 163">
              <a:extLst>
                <a:ext uri="{FF2B5EF4-FFF2-40B4-BE49-F238E27FC236}">
                  <a16:creationId xmlns:a16="http://schemas.microsoft.com/office/drawing/2014/main" id="{A2A6D80E-C9AE-40C9-BE67-B7A85CEC13A0}"/>
                </a:ext>
              </a:extLst>
            </p:cNvPr>
            <p:cNvCxnSpPr>
              <a:cxnSpLocks/>
              <a:endCxn id="43" idx="0"/>
            </p:cNvCxnSpPr>
            <p:nvPr/>
          </p:nvCxnSpPr>
          <p:spPr>
            <a:xfrm>
              <a:off x="9477332" y="3015016"/>
              <a:ext cx="0" cy="20887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68" name="Ruit 167">
              <a:extLst>
                <a:ext uri="{FF2B5EF4-FFF2-40B4-BE49-F238E27FC236}">
                  <a16:creationId xmlns:a16="http://schemas.microsoft.com/office/drawing/2014/main" id="{2645036C-7681-4A8E-B3A7-4960B2399A44}"/>
                </a:ext>
              </a:extLst>
            </p:cNvPr>
            <p:cNvSpPr/>
            <p:nvPr/>
          </p:nvSpPr>
          <p:spPr>
            <a:xfrm>
              <a:off x="9435845" y="2864544"/>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grpSp>
      <p:cxnSp>
        <p:nvCxnSpPr>
          <p:cNvPr id="184" name="Rechte verbindingslijn 183">
            <a:extLst>
              <a:ext uri="{FF2B5EF4-FFF2-40B4-BE49-F238E27FC236}">
                <a16:creationId xmlns:a16="http://schemas.microsoft.com/office/drawing/2014/main" id="{7604F727-26E7-4099-9A15-7A157BB21C4A}"/>
              </a:ext>
            </a:extLst>
          </p:cNvPr>
          <p:cNvCxnSpPr>
            <a:cxnSpLocks/>
          </p:cNvCxnSpPr>
          <p:nvPr/>
        </p:nvCxnSpPr>
        <p:spPr>
          <a:xfrm flipH="1" flipV="1">
            <a:off x="5894754" y="3061319"/>
            <a:ext cx="727775" cy="118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C681237C-D734-44DC-ADD9-BBCE38E06A7C}"/>
              </a:ext>
            </a:extLst>
          </p:cNvPr>
          <p:cNvCxnSpPr>
            <a:cxnSpLocks/>
            <a:endCxn id="160" idx="0"/>
          </p:cNvCxnSpPr>
          <p:nvPr/>
        </p:nvCxnSpPr>
        <p:spPr>
          <a:xfrm>
            <a:off x="6622529" y="3063541"/>
            <a:ext cx="1" cy="41499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98" name="Tekstvak 197">
            <a:extLst>
              <a:ext uri="{FF2B5EF4-FFF2-40B4-BE49-F238E27FC236}">
                <a16:creationId xmlns:a16="http://schemas.microsoft.com/office/drawing/2014/main" id="{4A289984-1C89-4D26-9B17-B2A0092C14F0}"/>
              </a:ext>
            </a:extLst>
          </p:cNvPr>
          <p:cNvSpPr txBox="1"/>
          <p:nvPr/>
        </p:nvSpPr>
        <p:spPr>
          <a:xfrm>
            <a:off x="7437750" y="1483800"/>
            <a:ext cx="307097" cy="184666"/>
          </a:xfrm>
          <a:prstGeom prst="rect">
            <a:avLst/>
          </a:prstGeom>
          <a:noFill/>
        </p:spPr>
        <p:txBody>
          <a:bodyPr wrap="square" rtlCol="0">
            <a:spAutoFit/>
          </a:bodyPr>
          <a:lstStyle/>
          <a:p>
            <a:r>
              <a:rPr lang="nl-NL" sz="600"/>
              <a:t>0..*</a:t>
            </a:r>
          </a:p>
        </p:txBody>
      </p:sp>
      <p:sp>
        <p:nvSpPr>
          <p:cNvPr id="202" name="Tekstvak 201">
            <a:extLst>
              <a:ext uri="{FF2B5EF4-FFF2-40B4-BE49-F238E27FC236}">
                <a16:creationId xmlns:a16="http://schemas.microsoft.com/office/drawing/2014/main" id="{4B067067-DB0A-4725-978A-7ACE14629DD1}"/>
              </a:ext>
            </a:extLst>
          </p:cNvPr>
          <p:cNvSpPr txBox="1"/>
          <p:nvPr/>
        </p:nvSpPr>
        <p:spPr>
          <a:xfrm>
            <a:off x="8195058" y="2281989"/>
            <a:ext cx="307097" cy="184666"/>
          </a:xfrm>
          <a:prstGeom prst="rect">
            <a:avLst/>
          </a:prstGeom>
          <a:noFill/>
        </p:spPr>
        <p:txBody>
          <a:bodyPr wrap="square" rtlCol="0">
            <a:spAutoFit/>
          </a:bodyPr>
          <a:lstStyle/>
          <a:p>
            <a:pPr algn="ctr"/>
            <a:r>
              <a:rPr lang="nl-NL" sz="600"/>
              <a:t>0..*</a:t>
            </a:r>
          </a:p>
        </p:txBody>
      </p:sp>
      <p:sp>
        <p:nvSpPr>
          <p:cNvPr id="203" name="Tekstvak 202">
            <a:extLst>
              <a:ext uri="{FF2B5EF4-FFF2-40B4-BE49-F238E27FC236}">
                <a16:creationId xmlns:a16="http://schemas.microsoft.com/office/drawing/2014/main" id="{B258F8C8-D2C6-434E-A18B-16105DE987D5}"/>
              </a:ext>
            </a:extLst>
          </p:cNvPr>
          <p:cNvSpPr txBox="1"/>
          <p:nvPr/>
        </p:nvSpPr>
        <p:spPr>
          <a:xfrm>
            <a:off x="7813614" y="2377946"/>
            <a:ext cx="357560" cy="184666"/>
          </a:xfrm>
          <a:prstGeom prst="rect">
            <a:avLst/>
          </a:prstGeom>
          <a:noFill/>
        </p:spPr>
        <p:txBody>
          <a:bodyPr wrap="square" rtlCol="0">
            <a:spAutoFit/>
          </a:bodyPr>
          <a:lstStyle/>
          <a:p>
            <a:pPr algn="ctr"/>
            <a:r>
              <a:rPr lang="nl-NL" sz="600"/>
              <a:t>0..1</a:t>
            </a:r>
          </a:p>
        </p:txBody>
      </p:sp>
      <p:sp>
        <p:nvSpPr>
          <p:cNvPr id="204" name="Tekstvak 203">
            <a:extLst>
              <a:ext uri="{FF2B5EF4-FFF2-40B4-BE49-F238E27FC236}">
                <a16:creationId xmlns:a16="http://schemas.microsoft.com/office/drawing/2014/main" id="{F0D69C0E-276F-44FF-8287-A96411E7EB03}"/>
              </a:ext>
            </a:extLst>
          </p:cNvPr>
          <p:cNvSpPr txBox="1"/>
          <p:nvPr/>
        </p:nvSpPr>
        <p:spPr>
          <a:xfrm>
            <a:off x="7715804" y="2218524"/>
            <a:ext cx="154697" cy="184666"/>
          </a:xfrm>
          <a:prstGeom prst="rect">
            <a:avLst/>
          </a:prstGeom>
          <a:noFill/>
        </p:spPr>
        <p:txBody>
          <a:bodyPr wrap="square" rtlCol="0">
            <a:spAutoFit/>
          </a:bodyPr>
          <a:lstStyle/>
          <a:p>
            <a:pPr algn="ctr"/>
            <a:r>
              <a:rPr lang="nl-NL" sz="600"/>
              <a:t>1</a:t>
            </a:r>
          </a:p>
        </p:txBody>
      </p:sp>
      <p:sp>
        <p:nvSpPr>
          <p:cNvPr id="205" name="Tekstvak 204">
            <a:extLst>
              <a:ext uri="{FF2B5EF4-FFF2-40B4-BE49-F238E27FC236}">
                <a16:creationId xmlns:a16="http://schemas.microsoft.com/office/drawing/2014/main" id="{912A912D-86B7-4BCD-985E-7ECFE2317846}"/>
              </a:ext>
            </a:extLst>
          </p:cNvPr>
          <p:cNvSpPr txBox="1"/>
          <p:nvPr/>
        </p:nvSpPr>
        <p:spPr>
          <a:xfrm>
            <a:off x="8370481" y="2236269"/>
            <a:ext cx="357560" cy="184666"/>
          </a:xfrm>
          <a:prstGeom prst="rect">
            <a:avLst/>
          </a:prstGeom>
          <a:noFill/>
        </p:spPr>
        <p:txBody>
          <a:bodyPr wrap="square" rtlCol="0">
            <a:spAutoFit/>
          </a:bodyPr>
          <a:lstStyle/>
          <a:p>
            <a:pPr algn="ctr"/>
            <a:r>
              <a:rPr lang="nl-NL" sz="600"/>
              <a:t>0..1</a:t>
            </a:r>
          </a:p>
        </p:txBody>
      </p:sp>
      <p:sp>
        <p:nvSpPr>
          <p:cNvPr id="206" name="Tekstvak 205">
            <a:extLst>
              <a:ext uri="{FF2B5EF4-FFF2-40B4-BE49-F238E27FC236}">
                <a16:creationId xmlns:a16="http://schemas.microsoft.com/office/drawing/2014/main" id="{F43C5B8D-E518-451B-A828-32275D04561C}"/>
              </a:ext>
            </a:extLst>
          </p:cNvPr>
          <p:cNvSpPr txBox="1"/>
          <p:nvPr/>
        </p:nvSpPr>
        <p:spPr>
          <a:xfrm>
            <a:off x="8605017" y="1859311"/>
            <a:ext cx="154697" cy="184666"/>
          </a:xfrm>
          <a:prstGeom prst="rect">
            <a:avLst/>
          </a:prstGeom>
          <a:noFill/>
        </p:spPr>
        <p:txBody>
          <a:bodyPr wrap="square" rtlCol="0">
            <a:spAutoFit/>
          </a:bodyPr>
          <a:lstStyle/>
          <a:p>
            <a:pPr algn="ctr"/>
            <a:r>
              <a:rPr lang="nl-NL" sz="600"/>
              <a:t>1</a:t>
            </a:r>
          </a:p>
        </p:txBody>
      </p:sp>
      <p:sp>
        <p:nvSpPr>
          <p:cNvPr id="208" name="Tekstvak 207">
            <a:extLst>
              <a:ext uri="{FF2B5EF4-FFF2-40B4-BE49-F238E27FC236}">
                <a16:creationId xmlns:a16="http://schemas.microsoft.com/office/drawing/2014/main" id="{0C2EF427-95B8-4B59-BE4C-149B6BB92DBD}"/>
              </a:ext>
            </a:extLst>
          </p:cNvPr>
          <p:cNvSpPr txBox="1"/>
          <p:nvPr/>
        </p:nvSpPr>
        <p:spPr>
          <a:xfrm>
            <a:off x="7422430" y="3073278"/>
            <a:ext cx="307097" cy="184666"/>
          </a:xfrm>
          <a:prstGeom prst="rect">
            <a:avLst/>
          </a:prstGeom>
          <a:noFill/>
        </p:spPr>
        <p:txBody>
          <a:bodyPr wrap="square" rtlCol="0">
            <a:spAutoFit/>
          </a:bodyPr>
          <a:lstStyle/>
          <a:p>
            <a:pPr algn="ctr"/>
            <a:r>
              <a:rPr lang="nl-NL" sz="600"/>
              <a:t>0..*</a:t>
            </a:r>
          </a:p>
        </p:txBody>
      </p:sp>
      <p:sp>
        <p:nvSpPr>
          <p:cNvPr id="209" name="Tekstvak 208">
            <a:extLst>
              <a:ext uri="{FF2B5EF4-FFF2-40B4-BE49-F238E27FC236}">
                <a16:creationId xmlns:a16="http://schemas.microsoft.com/office/drawing/2014/main" id="{45458372-461C-44CA-925E-1DD6392CD558}"/>
              </a:ext>
            </a:extLst>
          </p:cNvPr>
          <p:cNvSpPr txBox="1"/>
          <p:nvPr/>
        </p:nvSpPr>
        <p:spPr>
          <a:xfrm>
            <a:off x="7991849" y="3229372"/>
            <a:ext cx="307097" cy="184666"/>
          </a:xfrm>
          <a:prstGeom prst="rect">
            <a:avLst/>
          </a:prstGeom>
          <a:noFill/>
        </p:spPr>
        <p:txBody>
          <a:bodyPr wrap="square" rtlCol="0">
            <a:spAutoFit/>
          </a:bodyPr>
          <a:lstStyle/>
          <a:p>
            <a:pPr algn="ctr"/>
            <a:r>
              <a:rPr lang="nl-NL" sz="600"/>
              <a:t>0..*</a:t>
            </a:r>
          </a:p>
        </p:txBody>
      </p:sp>
      <p:sp>
        <p:nvSpPr>
          <p:cNvPr id="210" name="Tekstvak 209">
            <a:extLst>
              <a:ext uri="{FF2B5EF4-FFF2-40B4-BE49-F238E27FC236}">
                <a16:creationId xmlns:a16="http://schemas.microsoft.com/office/drawing/2014/main" id="{29DB7D39-166F-4DEA-953D-5230EC7D6299}"/>
              </a:ext>
            </a:extLst>
          </p:cNvPr>
          <p:cNvSpPr txBox="1"/>
          <p:nvPr/>
        </p:nvSpPr>
        <p:spPr>
          <a:xfrm>
            <a:off x="9107359" y="3222146"/>
            <a:ext cx="307097" cy="184666"/>
          </a:xfrm>
          <a:prstGeom prst="rect">
            <a:avLst/>
          </a:prstGeom>
          <a:noFill/>
        </p:spPr>
        <p:txBody>
          <a:bodyPr wrap="square" rtlCol="0">
            <a:spAutoFit/>
          </a:bodyPr>
          <a:lstStyle/>
          <a:p>
            <a:pPr algn="ctr"/>
            <a:r>
              <a:rPr lang="nl-NL" sz="600"/>
              <a:t>1..*</a:t>
            </a:r>
          </a:p>
        </p:txBody>
      </p:sp>
      <p:sp>
        <p:nvSpPr>
          <p:cNvPr id="211" name="Tekstvak 210">
            <a:extLst>
              <a:ext uri="{FF2B5EF4-FFF2-40B4-BE49-F238E27FC236}">
                <a16:creationId xmlns:a16="http://schemas.microsoft.com/office/drawing/2014/main" id="{D0C2D491-174C-41A2-864C-F2F2C101C7D5}"/>
              </a:ext>
            </a:extLst>
          </p:cNvPr>
          <p:cNvSpPr txBox="1"/>
          <p:nvPr/>
        </p:nvSpPr>
        <p:spPr>
          <a:xfrm>
            <a:off x="6639432" y="3452451"/>
            <a:ext cx="154697" cy="184666"/>
          </a:xfrm>
          <a:prstGeom prst="rect">
            <a:avLst/>
          </a:prstGeom>
          <a:noFill/>
        </p:spPr>
        <p:txBody>
          <a:bodyPr wrap="square" rtlCol="0">
            <a:spAutoFit/>
          </a:bodyPr>
          <a:lstStyle/>
          <a:p>
            <a:pPr algn="ctr"/>
            <a:r>
              <a:rPr lang="nl-NL" sz="600"/>
              <a:t>1</a:t>
            </a:r>
          </a:p>
        </p:txBody>
      </p:sp>
      <p:sp>
        <p:nvSpPr>
          <p:cNvPr id="212" name="Tekstvak 211">
            <a:extLst>
              <a:ext uri="{FF2B5EF4-FFF2-40B4-BE49-F238E27FC236}">
                <a16:creationId xmlns:a16="http://schemas.microsoft.com/office/drawing/2014/main" id="{2553D364-6817-48DD-80E0-2D672BEF1CF3}"/>
              </a:ext>
            </a:extLst>
          </p:cNvPr>
          <p:cNvSpPr txBox="1"/>
          <p:nvPr/>
        </p:nvSpPr>
        <p:spPr>
          <a:xfrm>
            <a:off x="6512294" y="2250042"/>
            <a:ext cx="400655" cy="184666"/>
          </a:xfrm>
          <a:prstGeom prst="rect">
            <a:avLst/>
          </a:prstGeom>
          <a:noFill/>
        </p:spPr>
        <p:txBody>
          <a:bodyPr wrap="square" rtlCol="0">
            <a:spAutoFit/>
          </a:bodyPr>
          <a:lstStyle/>
          <a:p>
            <a:pPr algn="ctr"/>
            <a:r>
              <a:rPr lang="nl-NL" sz="600" err="1"/>
              <a:t>owner</a:t>
            </a:r>
            <a:endParaRPr lang="nl-NL" sz="600"/>
          </a:p>
        </p:txBody>
      </p:sp>
      <p:sp>
        <p:nvSpPr>
          <p:cNvPr id="213" name="Tekstvak 212">
            <a:extLst>
              <a:ext uri="{FF2B5EF4-FFF2-40B4-BE49-F238E27FC236}">
                <a16:creationId xmlns:a16="http://schemas.microsoft.com/office/drawing/2014/main" id="{ACE1F755-F336-44AA-BEC1-CEE24D23F478}"/>
              </a:ext>
            </a:extLst>
          </p:cNvPr>
          <p:cNvSpPr txBox="1"/>
          <p:nvPr/>
        </p:nvSpPr>
        <p:spPr>
          <a:xfrm>
            <a:off x="6512294" y="2387222"/>
            <a:ext cx="400655" cy="184666"/>
          </a:xfrm>
          <a:prstGeom prst="rect">
            <a:avLst/>
          </a:prstGeom>
          <a:noFill/>
        </p:spPr>
        <p:txBody>
          <a:bodyPr wrap="square" rtlCol="0">
            <a:spAutoFit/>
          </a:bodyPr>
          <a:lstStyle/>
          <a:p>
            <a:pPr algn="ctr"/>
            <a:r>
              <a:rPr lang="nl-NL" sz="600" err="1"/>
              <a:t>for</a:t>
            </a:r>
            <a:endParaRPr lang="nl-NL" sz="600"/>
          </a:p>
        </p:txBody>
      </p:sp>
      <p:sp>
        <p:nvSpPr>
          <p:cNvPr id="214" name="Tekstvak 213">
            <a:extLst>
              <a:ext uri="{FF2B5EF4-FFF2-40B4-BE49-F238E27FC236}">
                <a16:creationId xmlns:a16="http://schemas.microsoft.com/office/drawing/2014/main" id="{69653161-B687-4289-BB9D-72F8466A4AF4}"/>
              </a:ext>
            </a:extLst>
          </p:cNvPr>
          <p:cNvSpPr txBox="1"/>
          <p:nvPr/>
        </p:nvSpPr>
        <p:spPr>
          <a:xfrm>
            <a:off x="6501212" y="2700629"/>
            <a:ext cx="447844" cy="184666"/>
          </a:xfrm>
          <a:prstGeom prst="rect">
            <a:avLst/>
          </a:prstGeom>
          <a:noFill/>
        </p:spPr>
        <p:txBody>
          <a:bodyPr wrap="square" rtlCol="0">
            <a:spAutoFit/>
          </a:bodyPr>
          <a:lstStyle/>
          <a:p>
            <a:pPr algn="ctr"/>
            <a:r>
              <a:rPr lang="nl-NL" sz="600"/>
              <a:t>subject</a:t>
            </a:r>
          </a:p>
        </p:txBody>
      </p:sp>
      <p:sp>
        <p:nvSpPr>
          <p:cNvPr id="215" name="Tekstvak 214">
            <a:extLst>
              <a:ext uri="{FF2B5EF4-FFF2-40B4-BE49-F238E27FC236}">
                <a16:creationId xmlns:a16="http://schemas.microsoft.com/office/drawing/2014/main" id="{1EC66F3E-2FDC-44F2-BC5E-B84D2AEFF394}"/>
              </a:ext>
            </a:extLst>
          </p:cNvPr>
          <p:cNvSpPr txBox="1"/>
          <p:nvPr/>
        </p:nvSpPr>
        <p:spPr>
          <a:xfrm>
            <a:off x="6943595" y="2934221"/>
            <a:ext cx="502303" cy="184666"/>
          </a:xfrm>
          <a:prstGeom prst="rect">
            <a:avLst/>
          </a:prstGeom>
          <a:noFill/>
        </p:spPr>
        <p:txBody>
          <a:bodyPr wrap="square" rtlCol="0">
            <a:spAutoFit/>
          </a:bodyPr>
          <a:lstStyle/>
          <a:p>
            <a:pPr algn="ctr"/>
            <a:r>
              <a:rPr lang="nl-NL" sz="600"/>
              <a:t>member</a:t>
            </a:r>
          </a:p>
        </p:txBody>
      </p:sp>
      <p:sp>
        <p:nvSpPr>
          <p:cNvPr id="216" name="Tekstvak 215">
            <a:extLst>
              <a:ext uri="{FF2B5EF4-FFF2-40B4-BE49-F238E27FC236}">
                <a16:creationId xmlns:a16="http://schemas.microsoft.com/office/drawing/2014/main" id="{853C5CDF-0A62-4802-891F-FB73BAF7FA05}"/>
              </a:ext>
            </a:extLst>
          </p:cNvPr>
          <p:cNvSpPr txBox="1"/>
          <p:nvPr/>
        </p:nvSpPr>
        <p:spPr>
          <a:xfrm>
            <a:off x="7852045" y="3401556"/>
            <a:ext cx="502303" cy="184666"/>
          </a:xfrm>
          <a:prstGeom prst="rect">
            <a:avLst/>
          </a:prstGeom>
          <a:noFill/>
        </p:spPr>
        <p:txBody>
          <a:bodyPr wrap="square" rtlCol="0">
            <a:spAutoFit/>
          </a:bodyPr>
          <a:lstStyle/>
          <a:p>
            <a:pPr algn="ctr"/>
            <a:r>
              <a:rPr lang="nl-NL" sz="600"/>
              <a:t>member</a:t>
            </a:r>
          </a:p>
        </p:txBody>
      </p:sp>
      <p:sp>
        <p:nvSpPr>
          <p:cNvPr id="217" name="Tekstvak 216">
            <a:extLst>
              <a:ext uri="{FF2B5EF4-FFF2-40B4-BE49-F238E27FC236}">
                <a16:creationId xmlns:a16="http://schemas.microsoft.com/office/drawing/2014/main" id="{596DFAF4-8E56-4EFF-92A0-62AE0CA768C0}"/>
              </a:ext>
            </a:extLst>
          </p:cNvPr>
          <p:cNvSpPr txBox="1"/>
          <p:nvPr/>
        </p:nvSpPr>
        <p:spPr>
          <a:xfrm>
            <a:off x="8373020" y="2826698"/>
            <a:ext cx="563599" cy="184666"/>
          </a:xfrm>
          <a:prstGeom prst="rect">
            <a:avLst/>
          </a:prstGeom>
          <a:noFill/>
        </p:spPr>
        <p:txBody>
          <a:bodyPr wrap="square" rtlCol="0">
            <a:spAutoFit/>
          </a:bodyPr>
          <a:lstStyle/>
          <a:p>
            <a:pPr algn="ctr"/>
            <a:r>
              <a:rPr lang="nl-NL" sz="600" err="1"/>
              <a:t>requester</a:t>
            </a:r>
            <a:endParaRPr lang="nl-NL" sz="600"/>
          </a:p>
        </p:txBody>
      </p:sp>
      <p:graphicFrame>
        <p:nvGraphicFramePr>
          <p:cNvPr id="221" name="Diagram 220">
            <a:extLst>
              <a:ext uri="{FF2B5EF4-FFF2-40B4-BE49-F238E27FC236}">
                <a16:creationId xmlns:a16="http://schemas.microsoft.com/office/drawing/2014/main" id="{56E74EAE-57A6-4EB2-8856-087F5D9F8529}"/>
              </a:ext>
            </a:extLst>
          </p:cNvPr>
          <p:cNvGraphicFramePr/>
          <p:nvPr/>
        </p:nvGraphicFramePr>
        <p:xfrm>
          <a:off x="4044134" y="5924460"/>
          <a:ext cx="2238135" cy="507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hthoek 8">
            <a:extLst>
              <a:ext uri="{FF2B5EF4-FFF2-40B4-BE49-F238E27FC236}">
                <a16:creationId xmlns:a16="http://schemas.microsoft.com/office/drawing/2014/main" id="{FF934C7D-DBF5-48E4-AE9B-3EC78A7FECCA}"/>
              </a:ext>
            </a:extLst>
          </p:cNvPr>
          <p:cNvSpPr/>
          <p:nvPr/>
        </p:nvSpPr>
        <p:spPr>
          <a:xfrm>
            <a:off x="12525714" y="1098391"/>
            <a:ext cx="5305082" cy="570075"/>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100" b="1" err="1">
                <a:solidFill>
                  <a:srgbClr val="002060"/>
                </a:solidFill>
              </a:rPr>
              <a:t>Task</a:t>
            </a:r>
            <a:r>
              <a:rPr lang="nl-NL" sz="1100">
                <a:solidFill>
                  <a:srgbClr val="002060"/>
                </a:solidFill>
              </a:rPr>
              <a:t> - beschrijft een activiteit die moet worden uitgevoerd en volgt de status van voltooiing van die activiteit.</a:t>
            </a:r>
          </a:p>
        </p:txBody>
      </p:sp>
      <p:sp>
        <p:nvSpPr>
          <p:cNvPr id="117" name="Rechthoek 116">
            <a:extLst>
              <a:ext uri="{FF2B5EF4-FFF2-40B4-BE49-F238E27FC236}">
                <a16:creationId xmlns:a16="http://schemas.microsoft.com/office/drawing/2014/main" id="{E44A362A-A1D0-40AB-8A1C-A5C4C0C31285}"/>
              </a:ext>
            </a:extLst>
          </p:cNvPr>
          <p:cNvSpPr/>
          <p:nvPr/>
        </p:nvSpPr>
        <p:spPr>
          <a:xfrm>
            <a:off x="12525718" y="-54740"/>
            <a:ext cx="5305082" cy="946884"/>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100" b="1" err="1">
                <a:solidFill>
                  <a:srgbClr val="002060"/>
                </a:solidFill>
              </a:rPr>
              <a:t>ActivityDefinition</a:t>
            </a:r>
            <a:r>
              <a:rPr lang="nl-NL" sz="1100">
                <a:solidFill>
                  <a:srgbClr val="002060"/>
                </a:solidFill>
              </a:rPr>
              <a:t> - De definitie van een activiteit die moet worden uitgevoerd, onafhankelijk van een bepaalde patiënt, behandelaar of andere prestatiecontext</a:t>
            </a:r>
          </a:p>
          <a:p>
            <a:endParaRPr lang="nl-NL" sz="1100">
              <a:solidFill>
                <a:srgbClr val="002060"/>
              </a:solidFill>
            </a:endParaRPr>
          </a:p>
          <a:p>
            <a:pPr marL="171450" indent="-171450">
              <a:buFont typeface="Arial" panose="020B0604020202020204" pitchFamily="34" charset="0"/>
              <a:buChar char="•"/>
            </a:pPr>
            <a:r>
              <a:rPr lang="nl-NL" sz="1100">
                <a:solidFill>
                  <a:srgbClr val="002060"/>
                </a:solidFill>
              </a:rPr>
              <a:t>Een vragenlijst</a:t>
            </a:r>
          </a:p>
          <a:p>
            <a:pPr marL="171450" indent="-171450">
              <a:buFont typeface="Arial" panose="020B0604020202020204" pitchFamily="34" charset="0"/>
              <a:buChar char="•"/>
            </a:pPr>
            <a:r>
              <a:rPr lang="nl-NL" sz="1100">
                <a:solidFill>
                  <a:srgbClr val="002060"/>
                </a:solidFill>
              </a:rPr>
              <a:t>Een zelfhulp module</a:t>
            </a:r>
          </a:p>
          <a:p>
            <a:endParaRPr lang="nl-NL" sz="1100">
              <a:solidFill>
                <a:srgbClr val="002060"/>
              </a:solidFill>
            </a:endParaRPr>
          </a:p>
          <a:p>
            <a:r>
              <a:rPr lang="nl-NL" sz="1100">
                <a:solidFill>
                  <a:srgbClr val="002060"/>
                </a:solidFill>
              </a:rPr>
              <a:t> </a:t>
            </a:r>
          </a:p>
        </p:txBody>
      </p:sp>
      <p:sp>
        <p:nvSpPr>
          <p:cNvPr id="125" name="Rechthoek 124">
            <a:extLst>
              <a:ext uri="{FF2B5EF4-FFF2-40B4-BE49-F238E27FC236}">
                <a16:creationId xmlns:a16="http://schemas.microsoft.com/office/drawing/2014/main" id="{8BE76944-FB20-4929-A51A-995451F10203}"/>
              </a:ext>
            </a:extLst>
          </p:cNvPr>
          <p:cNvSpPr/>
          <p:nvPr/>
        </p:nvSpPr>
        <p:spPr>
          <a:xfrm>
            <a:off x="12525718" y="-842495"/>
            <a:ext cx="5305082" cy="650611"/>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100" b="1" err="1">
                <a:solidFill>
                  <a:srgbClr val="002060"/>
                </a:solidFill>
              </a:rPr>
              <a:t>Patient</a:t>
            </a:r>
            <a:r>
              <a:rPr lang="nl-NL" sz="1100">
                <a:solidFill>
                  <a:srgbClr val="002060"/>
                </a:solidFill>
              </a:rPr>
              <a:t> - Demografische en administratieve informatie over een persoon die zorg of andere </a:t>
            </a:r>
            <a:r>
              <a:rPr lang="nl-NL" sz="1100" err="1">
                <a:solidFill>
                  <a:srgbClr val="002060"/>
                </a:solidFill>
              </a:rPr>
              <a:t>gezondheidsgerelateerde</a:t>
            </a:r>
            <a:r>
              <a:rPr lang="nl-NL" sz="1100">
                <a:solidFill>
                  <a:srgbClr val="002060"/>
                </a:solidFill>
              </a:rPr>
              <a:t> diensten ontvangt</a:t>
            </a:r>
          </a:p>
        </p:txBody>
      </p:sp>
      <p:sp>
        <p:nvSpPr>
          <p:cNvPr id="126" name="Rechthoek 125">
            <a:extLst>
              <a:ext uri="{FF2B5EF4-FFF2-40B4-BE49-F238E27FC236}">
                <a16:creationId xmlns:a16="http://schemas.microsoft.com/office/drawing/2014/main" id="{58619E25-A925-458C-B76D-A2118CD1D43A}"/>
              </a:ext>
            </a:extLst>
          </p:cNvPr>
          <p:cNvSpPr/>
          <p:nvPr/>
        </p:nvSpPr>
        <p:spPr>
          <a:xfrm>
            <a:off x="12525714" y="1794512"/>
            <a:ext cx="5305081" cy="946885"/>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100" b="1">
                <a:solidFill>
                  <a:srgbClr val="002060"/>
                </a:solidFill>
              </a:rPr>
              <a:t>Practitioner</a:t>
            </a:r>
            <a:r>
              <a:rPr lang="nl-NL" sz="1100">
                <a:solidFill>
                  <a:srgbClr val="002060"/>
                </a:solidFill>
              </a:rPr>
              <a:t> - Alle personen die betrokken zijn bij het zorgproces als onderdeel van hun formele verantwoordelijkheden.</a:t>
            </a:r>
          </a:p>
          <a:p>
            <a:endParaRPr lang="nl-NL" sz="1100">
              <a:solidFill>
                <a:srgbClr val="002060"/>
              </a:solidFill>
            </a:endParaRPr>
          </a:p>
          <a:p>
            <a:pPr marL="171450" indent="-171450">
              <a:buFont typeface="Arial" panose="020B0604020202020204" pitchFamily="34" charset="0"/>
              <a:buChar char="•"/>
            </a:pPr>
            <a:r>
              <a:rPr lang="nl-NL" sz="1100">
                <a:solidFill>
                  <a:srgbClr val="002060"/>
                </a:solidFill>
              </a:rPr>
              <a:t>Behandelaar</a:t>
            </a:r>
          </a:p>
          <a:p>
            <a:pPr marL="171450" indent="-171450">
              <a:buFont typeface="Arial" panose="020B0604020202020204" pitchFamily="34" charset="0"/>
              <a:buChar char="•"/>
            </a:pPr>
            <a:r>
              <a:rPr lang="nl-NL" sz="1100">
                <a:solidFill>
                  <a:srgbClr val="002060"/>
                </a:solidFill>
              </a:rPr>
              <a:t>Administratief ondersteuner</a:t>
            </a:r>
          </a:p>
        </p:txBody>
      </p:sp>
      <p:sp>
        <p:nvSpPr>
          <p:cNvPr id="128" name="Rechthoek 127">
            <a:extLst>
              <a:ext uri="{FF2B5EF4-FFF2-40B4-BE49-F238E27FC236}">
                <a16:creationId xmlns:a16="http://schemas.microsoft.com/office/drawing/2014/main" id="{95ED4B3B-4068-48F1-9D74-37580EC0CAEF}"/>
              </a:ext>
            </a:extLst>
          </p:cNvPr>
          <p:cNvSpPr/>
          <p:nvPr/>
        </p:nvSpPr>
        <p:spPr>
          <a:xfrm>
            <a:off x="12525714" y="2882656"/>
            <a:ext cx="5305079" cy="946883"/>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100" b="1" err="1">
                <a:solidFill>
                  <a:srgbClr val="002060"/>
                </a:solidFill>
              </a:rPr>
              <a:t>Related</a:t>
            </a:r>
            <a:r>
              <a:rPr lang="nl-NL" sz="1100" b="1">
                <a:solidFill>
                  <a:srgbClr val="002060"/>
                </a:solidFill>
              </a:rPr>
              <a:t> person </a:t>
            </a:r>
            <a:r>
              <a:rPr lang="nl-NL" sz="1100">
                <a:solidFill>
                  <a:srgbClr val="002060"/>
                </a:solidFill>
              </a:rPr>
              <a:t>– Een persoon die betrokken is bij de zorg voor een patiënt, maar die niet zelf die zorg ontvangt, noch een formele verantwoordelijkheid heeft in het zorgproces.</a:t>
            </a:r>
          </a:p>
          <a:p>
            <a:endParaRPr lang="nl-NL" sz="1100">
              <a:solidFill>
                <a:srgbClr val="002060"/>
              </a:solidFill>
            </a:endParaRPr>
          </a:p>
          <a:p>
            <a:pPr marL="171450" indent="-171450">
              <a:buFont typeface="Arial" panose="020B0604020202020204" pitchFamily="34" charset="0"/>
              <a:buChar char="•"/>
            </a:pPr>
            <a:r>
              <a:rPr lang="nl-NL" sz="1100">
                <a:solidFill>
                  <a:srgbClr val="002060"/>
                </a:solidFill>
              </a:rPr>
              <a:t>Naaste</a:t>
            </a:r>
          </a:p>
        </p:txBody>
      </p:sp>
      <p:sp>
        <p:nvSpPr>
          <p:cNvPr id="129" name="Rechthoek 128">
            <a:extLst>
              <a:ext uri="{FF2B5EF4-FFF2-40B4-BE49-F238E27FC236}">
                <a16:creationId xmlns:a16="http://schemas.microsoft.com/office/drawing/2014/main" id="{9A4DEAAB-0A46-44EE-84B2-E2A25E96B173}"/>
              </a:ext>
            </a:extLst>
          </p:cNvPr>
          <p:cNvSpPr/>
          <p:nvPr/>
        </p:nvSpPr>
        <p:spPr>
          <a:xfrm>
            <a:off x="12530014" y="4034386"/>
            <a:ext cx="5300779" cy="1185992"/>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100" b="1" err="1">
                <a:solidFill>
                  <a:srgbClr val="002060"/>
                </a:solidFill>
              </a:rPr>
              <a:t>CareTeam</a:t>
            </a:r>
            <a:r>
              <a:rPr lang="nl-NL" sz="1100">
                <a:solidFill>
                  <a:srgbClr val="002060"/>
                </a:solidFill>
              </a:rPr>
              <a:t> -  Alle mensen, teams en organisaties die van plan zijn deel te nemen aan de coördinatie en levering van zorg voor een enkele patiënt of een groep (zoals een echtpaar in therapie of een steungroep). </a:t>
            </a:r>
          </a:p>
          <a:p>
            <a:endParaRPr lang="nl-NL" sz="1100">
              <a:solidFill>
                <a:srgbClr val="002060"/>
              </a:solidFill>
            </a:endParaRPr>
          </a:p>
          <a:p>
            <a:pPr marL="171450" indent="-171450">
              <a:buFont typeface="Arial" panose="020B0604020202020204" pitchFamily="34" charset="0"/>
              <a:buChar char="•"/>
            </a:pPr>
            <a:r>
              <a:rPr lang="nl-NL" sz="1100">
                <a:solidFill>
                  <a:srgbClr val="002060"/>
                </a:solidFill>
              </a:rPr>
              <a:t>Behandelteams</a:t>
            </a:r>
          </a:p>
          <a:p>
            <a:pPr marL="171450" indent="-171450">
              <a:buFont typeface="Arial" panose="020B0604020202020204" pitchFamily="34" charset="0"/>
              <a:buChar char="•"/>
            </a:pPr>
            <a:r>
              <a:rPr lang="nl-NL" sz="1100">
                <a:solidFill>
                  <a:srgbClr val="002060"/>
                </a:solidFill>
              </a:rPr>
              <a:t>Zorggroepen</a:t>
            </a:r>
          </a:p>
        </p:txBody>
      </p:sp>
      <p:sp>
        <p:nvSpPr>
          <p:cNvPr id="131" name="Rechthoek 130">
            <a:extLst>
              <a:ext uri="{FF2B5EF4-FFF2-40B4-BE49-F238E27FC236}">
                <a16:creationId xmlns:a16="http://schemas.microsoft.com/office/drawing/2014/main" id="{14AFB51A-DF26-491B-B276-A5789658BECB}"/>
              </a:ext>
            </a:extLst>
          </p:cNvPr>
          <p:cNvSpPr/>
          <p:nvPr/>
        </p:nvSpPr>
        <p:spPr>
          <a:xfrm>
            <a:off x="12530014" y="5425225"/>
            <a:ext cx="5300779" cy="1185992"/>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100" b="1" err="1">
                <a:solidFill>
                  <a:srgbClr val="002060"/>
                </a:solidFill>
              </a:rPr>
              <a:t>Organization</a:t>
            </a:r>
            <a:r>
              <a:rPr lang="nl-NL" sz="1100">
                <a:solidFill>
                  <a:srgbClr val="002060"/>
                </a:solidFill>
              </a:rPr>
              <a:t> - een formeel of informeel erkende groep mensen of organisaties gevormd met als doel een of andere vorm van collectieve actie te bereiken. </a:t>
            </a:r>
          </a:p>
          <a:p>
            <a:endParaRPr lang="nl-NL" sz="1100">
              <a:solidFill>
                <a:srgbClr val="002060"/>
              </a:solidFill>
            </a:endParaRPr>
          </a:p>
          <a:p>
            <a:pPr marL="171450" indent="-171450">
              <a:buFont typeface="Arial" panose="020B0604020202020204" pitchFamily="34" charset="0"/>
              <a:buChar char="•"/>
            </a:pPr>
            <a:r>
              <a:rPr lang="nl-NL" sz="1100">
                <a:solidFill>
                  <a:srgbClr val="002060"/>
                </a:solidFill>
              </a:rPr>
              <a:t>Zorginstelling</a:t>
            </a:r>
          </a:p>
          <a:p>
            <a:pPr marL="171450" indent="-171450">
              <a:buFont typeface="Arial" panose="020B0604020202020204" pitchFamily="34" charset="0"/>
              <a:buChar char="•"/>
            </a:pPr>
            <a:r>
              <a:rPr lang="nl-NL" sz="1100">
                <a:solidFill>
                  <a:srgbClr val="002060"/>
                </a:solidFill>
              </a:rPr>
              <a:t>Afdelingen</a:t>
            </a:r>
          </a:p>
        </p:txBody>
      </p:sp>
      <p:sp>
        <p:nvSpPr>
          <p:cNvPr id="6" name="!!legendalabel">
            <a:extLst>
              <a:ext uri="{FF2B5EF4-FFF2-40B4-BE49-F238E27FC236}">
                <a16:creationId xmlns:a16="http://schemas.microsoft.com/office/drawing/2014/main" id="{CF78A7B3-A7B1-46FB-952A-64D827DD078D}"/>
              </a:ext>
            </a:extLst>
          </p:cNvPr>
          <p:cNvSpPr/>
          <p:nvPr/>
        </p:nvSpPr>
        <p:spPr>
          <a:xfrm>
            <a:off x="6434820" y="6125635"/>
            <a:ext cx="3336752" cy="491331"/>
          </a:xfrm>
          <a:prstGeom prst="borderCallout1">
            <a:avLst>
              <a:gd name="adj1" fmla="val 48964"/>
              <a:gd name="adj2" fmla="val 507"/>
              <a:gd name="adj3" fmla="val 40456"/>
              <a:gd name="adj4" fmla="val -14655"/>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a:solidFill>
                  <a:schemeClr val="tx2"/>
                </a:solidFill>
              </a:rPr>
              <a:t>Want de technische velden waren al goed in beeld bij het standaardisatieteam door aanwezige kennis en aanvullend  onderzoek.</a:t>
            </a:r>
          </a:p>
        </p:txBody>
      </p:sp>
    </p:spTree>
    <p:extLst>
      <p:ext uri="{BB962C8B-B14F-4D97-AF65-F5344CB8AC3E}">
        <p14:creationId xmlns:p14="http://schemas.microsoft.com/office/powerpoint/2010/main" val="3976724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E817093-5D31-4880-81D9-91949F279270}"/>
              </a:ext>
            </a:extLst>
          </p:cNvPr>
          <p:cNvSpPr>
            <a:spLocks noGrp="1"/>
          </p:cNvSpPr>
          <p:nvPr>
            <p:ph type="sldNum" sz="quarter" idx="12"/>
          </p:nvPr>
        </p:nvSpPr>
        <p:spPr/>
        <p:txBody>
          <a:bodyPr/>
          <a:lstStyle/>
          <a:p>
            <a:fld id="{2B7321B6-F390-44B6-8078-A18221B29AEA}" type="slidenum">
              <a:rPr lang="nl-NL" smtClean="0"/>
              <a:pPr/>
              <a:t>33</a:t>
            </a:fld>
            <a:endParaRPr lang="nl-NL"/>
          </a:p>
        </p:txBody>
      </p:sp>
      <p:sp>
        <p:nvSpPr>
          <p:cNvPr id="4" name="Tijdelijke aanduiding voor tekst 3">
            <a:extLst>
              <a:ext uri="{FF2B5EF4-FFF2-40B4-BE49-F238E27FC236}">
                <a16:creationId xmlns:a16="http://schemas.microsoft.com/office/drawing/2014/main" id="{AD0B4976-8519-4746-B73A-C26E49DD15CA}"/>
              </a:ext>
            </a:extLst>
          </p:cNvPr>
          <p:cNvSpPr>
            <a:spLocks noGrp="1"/>
          </p:cNvSpPr>
          <p:nvPr>
            <p:ph type="body" sz="quarter" idx="14"/>
          </p:nvPr>
        </p:nvSpPr>
        <p:spPr>
          <a:xfrm>
            <a:off x="4319999" y="594341"/>
            <a:ext cx="6725281" cy="307777"/>
          </a:xfrm>
        </p:spPr>
        <p:txBody>
          <a:bodyPr/>
          <a:lstStyle/>
          <a:p>
            <a:r>
              <a:rPr lang="nl-NL"/>
              <a:t>Scope voor simulatie</a:t>
            </a:r>
            <a:endParaRPr lang="nl-NL" sz="1400"/>
          </a:p>
        </p:txBody>
      </p:sp>
      <p:sp>
        <p:nvSpPr>
          <p:cNvPr id="5" name="Titel 4">
            <a:extLst>
              <a:ext uri="{FF2B5EF4-FFF2-40B4-BE49-F238E27FC236}">
                <a16:creationId xmlns:a16="http://schemas.microsoft.com/office/drawing/2014/main" id="{34A7725F-2A78-4DD6-906B-8DDCF60A44C5}"/>
              </a:ext>
            </a:extLst>
          </p:cNvPr>
          <p:cNvSpPr>
            <a:spLocks noGrp="1"/>
          </p:cNvSpPr>
          <p:nvPr>
            <p:ph type="title"/>
          </p:nvPr>
        </p:nvSpPr>
        <p:spPr>
          <a:xfrm>
            <a:off x="720000" y="475875"/>
            <a:ext cx="2833200" cy="416268"/>
          </a:xfrm>
        </p:spPr>
        <p:txBody>
          <a:bodyPr/>
          <a:lstStyle/>
          <a:p>
            <a:r>
              <a:rPr lang="nl-NL" sz="2400"/>
              <a:t>Koppeltaal profiel</a:t>
            </a:r>
          </a:p>
        </p:txBody>
      </p:sp>
      <p:sp>
        <p:nvSpPr>
          <p:cNvPr id="8" name="Tijdelijke aanduiding voor inhoud 7">
            <a:extLst>
              <a:ext uri="{FF2B5EF4-FFF2-40B4-BE49-F238E27FC236}">
                <a16:creationId xmlns:a16="http://schemas.microsoft.com/office/drawing/2014/main" id="{BAE187AD-2295-4040-B2A1-4DFD814E2A5E}"/>
              </a:ext>
            </a:extLst>
          </p:cNvPr>
          <p:cNvSpPr>
            <a:spLocks noGrp="1"/>
          </p:cNvSpPr>
          <p:nvPr>
            <p:ph idx="15"/>
          </p:nvPr>
        </p:nvSpPr>
        <p:spPr>
          <a:xfrm>
            <a:off x="269495" y="3843651"/>
            <a:ext cx="3434034" cy="718051"/>
          </a:xfrm>
        </p:spPr>
        <p:txBody>
          <a:bodyPr/>
          <a:lstStyle/>
          <a:p>
            <a:r>
              <a:rPr lang="nl-NL" sz="1000">
                <a:solidFill>
                  <a:schemeClr val="bg1"/>
                </a:solidFill>
              </a:rPr>
              <a:t>Voor een volledige inzage in het actuele concept profiel zie: </a:t>
            </a:r>
          </a:p>
          <a:p>
            <a:pPr marL="171450" indent="-171450">
              <a:buFont typeface="Courier New" panose="02070309020205020404" pitchFamily="49" charset="0"/>
              <a:buChar char="o"/>
            </a:pPr>
            <a:r>
              <a:rPr lang="nl-NL" sz="1000">
                <a:solidFill>
                  <a:schemeClr val="bg1"/>
                </a:solidFill>
                <a:hlinkClick r:id="rId2">
                  <a:extLst>
                    <a:ext uri="{A12FA001-AC4F-418D-AE19-62706E023703}">
                      <ahyp:hlinkClr xmlns:ahyp="http://schemas.microsoft.com/office/drawing/2018/hyperlinkcolor" val="tx"/>
                    </a:ext>
                  </a:extLst>
                </a:hlinkClick>
              </a:rPr>
              <a:t>https://simplifier.net/Koppeltaalv2.0</a:t>
            </a:r>
            <a:endParaRPr lang="nl-NL" sz="1000">
              <a:solidFill>
                <a:schemeClr val="bg1"/>
              </a:solidFill>
            </a:endParaRPr>
          </a:p>
          <a:p>
            <a:pPr marL="171450" indent="-171450">
              <a:buFont typeface="Courier New" panose="02070309020205020404" pitchFamily="49" charset="0"/>
              <a:buChar char="o"/>
            </a:pPr>
            <a:r>
              <a:rPr lang="nl-NL" sz="1000">
                <a:solidFill>
                  <a:schemeClr val="bg1"/>
                </a:solidFill>
                <a:hlinkClick r:id="rId3">
                  <a:extLst>
                    <a:ext uri="{A12FA001-AC4F-418D-AE19-62706E023703}">
                      <ahyp:hlinkClr xmlns:ahyp="http://schemas.microsoft.com/office/drawing/2018/hyperlinkcolor" val="tx"/>
                    </a:ext>
                  </a:extLst>
                </a:hlinkClick>
              </a:rPr>
              <a:t>Koppeltaal stelsel architectuur</a:t>
            </a:r>
            <a:endParaRPr lang="nl-NL" sz="1000">
              <a:solidFill>
                <a:schemeClr val="bg1"/>
              </a:solidFill>
            </a:endParaRPr>
          </a:p>
          <a:p>
            <a:endParaRPr lang="nl-NL"/>
          </a:p>
        </p:txBody>
      </p:sp>
      <p:grpSp>
        <p:nvGrpSpPr>
          <p:cNvPr id="12" name="Groep 11">
            <a:extLst>
              <a:ext uri="{FF2B5EF4-FFF2-40B4-BE49-F238E27FC236}">
                <a16:creationId xmlns:a16="http://schemas.microsoft.com/office/drawing/2014/main" id="{0EFC9F28-2482-47DA-AF4C-900461A6E701}"/>
              </a:ext>
            </a:extLst>
          </p:cNvPr>
          <p:cNvGrpSpPr/>
          <p:nvPr/>
        </p:nvGrpSpPr>
        <p:grpSpPr>
          <a:xfrm>
            <a:off x="4817492" y="-928848"/>
            <a:ext cx="721392" cy="579120"/>
            <a:chOff x="4491334" y="1439532"/>
            <a:chExt cx="721392" cy="579120"/>
          </a:xfrm>
        </p:grpSpPr>
        <p:sp>
          <p:nvSpPr>
            <p:cNvPr id="2" name="Rechthoek 1">
              <a:extLst>
                <a:ext uri="{FF2B5EF4-FFF2-40B4-BE49-F238E27FC236}">
                  <a16:creationId xmlns:a16="http://schemas.microsoft.com/office/drawing/2014/main" id="{90601690-6427-471B-A618-688460D23CCA}"/>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Metadata</a:t>
              </a:r>
            </a:p>
          </p:txBody>
        </p:sp>
        <p:cxnSp>
          <p:nvCxnSpPr>
            <p:cNvPr id="11" name="Rechte verbindingslijn 10">
              <a:extLst>
                <a:ext uri="{FF2B5EF4-FFF2-40B4-BE49-F238E27FC236}">
                  <a16:creationId xmlns:a16="http://schemas.microsoft.com/office/drawing/2014/main" id="{9A21A800-3C2F-46EE-A42D-CC55128C399B}"/>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ep 12">
            <a:extLst>
              <a:ext uri="{FF2B5EF4-FFF2-40B4-BE49-F238E27FC236}">
                <a16:creationId xmlns:a16="http://schemas.microsoft.com/office/drawing/2014/main" id="{EB6646BA-40FC-4FC0-A122-DE24B82561C9}"/>
              </a:ext>
            </a:extLst>
          </p:cNvPr>
          <p:cNvGrpSpPr/>
          <p:nvPr/>
        </p:nvGrpSpPr>
        <p:grpSpPr>
          <a:xfrm>
            <a:off x="7780626" y="1564423"/>
            <a:ext cx="721392" cy="579120"/>
            <a:chOff x="4491334" y="1439532"/>
            <a:chExt cx="721392" cy="579120"/>
          </a:xfrm>
        </p:grpSpPr>
        <p:sp>
          <p:nvSpPr>
            <p:cNvPr id="14" name="Rechthoek 13">
              <a:extLst>
                <a:ext uri="{FF2B5EF4-FFF2-40B4-BE49-F238E27FC236}">
                  <a16:creationId xmlns:a16="http://schemas.microsoft.com/office/drawing/2014/main" id="{F5D4C243-9843-412E-AB7F-160B6C29A3FC}"/>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Task</a:t>
              </a:r>
              <a:endParaRPr lang="nl-NL" sz="800">
                <a:solidFill>
                  <a:schemeClr val="tx1">
                    <a:lumMod val="85000"/>
                    <a:lumOff val="15000"/>
                  </a:schemeClr>
                </a:solidFill>
              </a:endParaRPr>
            </a:p>
          </p:txBody>
        </p:sp>
        <p:cxnSp>
          <p:nvCxnSpPr>
            <p:cNvPr id="15" name="Rechte verbindingslijn 14">
              <a:extLst>
                <a:ext uri="{FF2B5EF4-FFF2-40B4-BE49-F238E27FC236}">
                  <a16:creationId xmlns:a16="http://schemas.microsoft.com/office/drawing/2014/main" id="{1B184C58-F04F-410C-8C55-FC1276A13C16}"/>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ep 19">
            <a:extLst>
              <a:ext uri="{FF2B5EF4-FFF2-40B4-BE49-F238E27FC236}">
                <a16:creationId xmlns:a16="http://schemas.microsoft.com/office/drawing/2014/main" id="{0AF35A1F-59C3-4D30-8BD2-5DBD8791B496}"/>
              </a:ext>
            </a:extLst>
          </p:cNvPr>
          <p:cNvGrpSpPr/>
          <p:nvPr/>
        </p:nvGrpSpPr>
        <p:grpSpPr>
          <a:xfrm>
            <a:off x="5688093" y="-896263"/>
            <a:ext cx="721392" cy="579120"/>
            <a:chOff x="4491334" y="1439532"/>
            <a:chExt cx="721392" cy="579120"/>
          </a:xfrm>
        </p:grpSpPr>
        <p:sp>
          <p:nvSpPr>
            <p:cNvPr id="21" name="Rechthoek 20">
              <a:extLst>
                <a:ext uri="{FF2B5EF4-FFF2-40B4-BE49-F238E27FC236}">
                  <a16:creationId xmlns:a16="http://schemas.microsoft.com/office/drawing/2014/main" id="{121302AC-6AEF-42A6-9AB7-02A5CF297882}"/>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Device</a:t>
              </a:r>
            </a:p>
          </p:txBody>
        </p:sp>
        <p:cxnSp>
          <p:nvCxnSpPr>
            <p:cNvPr id="22" name="Rechte verbindingslijn 21">
              <a:extLst>
                <a:ext uri="{FF2B5EF4-FFF2-40B4-BE49-F238E27FC236}">
                  <a16:creationId xmlns:a16="http://schemas.microsoft.com/office/drawing/2014/main" id="{43067EA7-C619-49BD-9F83-E8DFD6117F04}"/>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ep 26">
            <a:extLst>
              <a:ext uri="{FF2B5EF4-FFF2-40B4-BE49-F238E27FC236}">
                <a16:creationId xmlns:a16="http://schemas.microsoft.com/office/drawing/2014/main" id="{C2198C82-D61A-4EF4-AE03-7C48959C140B}"/>
              </a:ext>
            </a:extLst>
          </p:cNvPr>
          <p:cNvGrpSpPr/>
          <p:nvPr/>
        </p:nvGrpSpPr>
        <p:grpSpPr>
          <a:xfrm>
            <a:off x="5172704" y="2664986"/>
            <a:ext cx="721392" cy="579120"/>
            <a:chOff x="4491334" y="1439532"/>
            <a:chExt cx="721392" cy="579120"/>
          </a:xfrm>
        </p:grpSpPr>
        <p:sp>
          <p:nvSpPr>
            <p:cNvPr id="28" name="Rechthoek 27">
              <a:extLst>
                <a:ext uri="{FF2B5EF4-FFF2-40B4-BE49-F238E27FC236}">
                  <a16:creationId xmlns:a16="http://schemas.microsoft.com/office/drawing/2014/main" id="{D9E91408-3124-43CD-8314-09F753B63F9D}"/>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Patiënt</a:t>
              </a:r>
            </a:p>
          </p:txBody>
        </p:sp>
        <p:cxnSp>
          <p:nvCxnSpPr>
            <p:cNvPr id="29" name="Rechte verbindingslijn 28">
              <a:extLst>
                <a:ext uri="{FF2B5EF4-FFF2-40B4-BE49-F238E27FC236}">
                  <a16:creationId xmlns:a16="http://schemas.microsoft.com/office/drawing/2014/main" id="{4A5A47EF-90E8-4AD9-BC38-4DDDA0864C5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ep 29">
            <a:extLst>
              <a:ext uri="{FF2B5EF4-FFF2-40B4-BE49-F238E27FC236}">
                <a16:creationId xmlns:a16="http://schemas.microsoft.com/office/drawing/2014/main" id="{EF96D56F-F351-4AD8-8B18-05DA73C9DB76}"/>
              </a:ext>
            </a:extLst>
          </p:cNvPr>
          <p:cNvGrpSpPr/>
          <p:nvPr/>
        </p:nvGrpSpPr>
        <p:grpSpPr>
          <a:xfrm>
            <a:off x="7670096" y="2666992"/>
            <a:ext cx="721392" cy="579120"/>
            <a:chOff x="4491334" y="1439532"/>
            <a:chExt cx="721392" cy="579120"/>
          </a:xfrm>
        </p:grpSpPr>
        <p:sp>
          <p:nvSpPr>
            <p:cNvPr id="31" name="Rechthoek 30">
              <a:extLst>
                <a:ext uri="{FF2B5EF4-FFF2-40B4-BE49-F238E27FC236}">
                  <a16:creationId xmlns:a16="http://schemas.microsoft.com/office/drawing/2014/main" id="{5E27D428-5957-4B77-B02F-DB4D37198905}"/>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Careteam</a:t>
              </a:r>
              <a:endParaRPr lang="nl-NL" sz="800">
                <a:solidFill>
                  <a:schemeClr val="tx1">
                    <a:lumMod val="85000"/>
                    <a:lumOff val="15000"/>
                  </a:schemeClr>
                </a:solidFill>
              </a:endParaRPr>
            </a:p>
          </p:txBody>
        </p:sp>
        <p:cxnSp>
          <p:nvCxnSpPr>
            <p:cNvPr id="32" name="Rechte verbindingslijn 31">
              <a:extLst>
                <a:ext uri="{FF2B5EF4-FFF2-40B4-BE49-F238E27FC236}">
                  <a16:creationId xmlns:a16="http://schemas.microsoft.com/office/drawing/2014/main" id="{3D681400-47B6-45CB-9DFA-FBDE82473A0E}"/>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ep 32">
            <a:extLst>
              <a:ext uri="{FF2B5EF4-FFF2-40B4-BE49-F238E27FC236}">
                <a16:creationId xmlns:a16="http://schemas.microsoft.com/office/drawing/2014/main" id="{5E86AC87-F000-457C-97C3-F44A1F2A1B47}"/>
              </a:ext>
            </a:extLst>
          </p:cNvPr>
          <p:cNvGrpSpPr/>
          <p:nvPr/>
        </p:nvGrpSpPr>
        <p:grpSpPr>
          <a:xfrm>
            <a:off x="9026456" y="2664986"/>
            <a:ext cx="721392" cy="579120"/>
            <a:chOff x="4491334" y="1439532"/>
            <a:chExt cx="721392" cy="579120"/>
          </a:xfrm>
        </p:grpSpPr>
        <p:sp>
          <p:nvSpPr>
            <p:cNvPr id="34" name="Rechthoek 33">
              <a:extLst>
                <a:ext uri="{FF2B5EF4-FFF2-40B4-BE49-F238E27FC236}">
                  <a16:creationId xmlns:a16="http://schemas.microsoft.com/office/drawing/2014/main" id="{E8682B21-9AC7-4CED-989E-32BC9FDCC268}"/>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Activity</a:t>
              </a:r>
            </a:p>
            <a:p>
              <a:pPr algn="ctr"/>
              <a:r>
                <a:rPr lang="nl-NL" sz="800">
                  <a:solidFill>
                    <a:schemeClr val="tx1">
                      <a:lumMod val="85000"/>
                      <a:lumOff val="15000"/>
                    </a:schemeClr>
                  </a:solidFill>
                </a:rPr>
                <a:t>Definition</a:t>
              </a:r>
            </a:p>
          </p:txBody>
        </p:sp>
        <p:cxnSp>
          <p:nvCxnSpPr>
            <p:cNvPr id="35" name="Rechte verbindingslijn 34">
              <a:extLst>
                <a:ext uri="{FF2B5EF4-FFF2-40B4-BE49-F238E27FC236}">
                  <a16:creationId xmlns:a16="http://schemas.microsoft.com/office/drawing/2014/main" id="{E119BF4B-AA45-4124-AD5A-99B7BDE7E8A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ep 35">
            <a:extLst>
              <a:ext uri="{FF2B5EF4-FFF2-40B4-BE49-F238E27FC236}">
                <a16:creationId xmlns:a16="http://schemas.microsoft.com/office/drawing/2014/main" id="{2A53445C-7B3A-4A82-9ACD-B9A956D45EF1}"/>
              </a:ext>
            </a:extLst>
          </p:cNvPr>
          <p:cNvGrpSpPr/>
          <p:nvPr/>
        </p:nvGrpSpPr>
        <p:grpSpPr>
          <a:xfrm>
            <a:off x="6458601" y="3639531"/>
            <a:ext cx="721392" cy="579120"/>
            <a:chOff x="4491334" y="1439532"/>
            <a:chExt cx="721392" cy="579120"/>
          </a:xfrm>
        </p:grpSpPr>
        <p:sp>
          <p:nvSpPr>
            <p:cNvPr id="37" name="Rechthoek 36">
              <a:extLst>
                <a:ext uri="{FF2B5EF4-FFF2-40B4-BE49-F238E27FC236}">
                  <a16:creationId xmlns:a16="http://schemas.microsoft.com/office/drawing/2014/main" id="{85D8B99D-6BB2-40F7-A946-AB42701CE8B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Related</a:t>
              </a:r>
              <a:r>
                <a:rPr lang="nl-NL" sz="800">
                  <a:solidFill>
                    <a:schemeClr val="tx1">
                      <a:lumMod val="85000"/>
                      <a:lumOff val="15000"/>
                    </a:schemeClr>
                  </a:solidFill>
                </a:rPr>
                <a:t> person</a:t>
              </a:r>
            </a:p>
          </p:txBody>
        </p:sp>
        <p:cxnSp>
          <p:nvCxnSpPr>
            <p:cNvPr id="38" name="Rechte verbindingslijn 37">
              <a:extLst>
                <a:ext uri="{FF2B5EF4-FFF2-40B4-BE49-F238E27FC236}">
                  <a16:creationId xmlns:a16="http://schemas.microsoft.com/office/drawing/2014/main" id="{F49890AB-600B-433E-82E5-79FAA63CE66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ep 38">
            <a:extLst>
              <a:ext uri="{FF2B5EF4-FFF2-40B4-BE49-F238E27FC236}">
                <a16:creationId xmlns:a16="http://schemas.microsoft.com/office/drawing/2014/main" id="{28CA6595-A89A-4D32-B39F-1DE6AA4EC55F}"/>
              </a:ext>
            </a:extLst>
          </p:cNvPr>
          <p:cNvGrpSpPr/>
          <p:nvPr/>
        </p:nvGrpSpPr>
        <p:grpSpPr>
          <a:xfrm>
            <a:off x="5172704" y="3637117"/>
            <a:ext cx="721392" cy="579120"/>
            <a:chOff x="4491334" y="1439532"/>
            <a:chExt cx="721392" cy="579120"/>
          </a:xfrm>
        </p:grpSpPr>
        <p:sp>
          <p:nvSpPr>
            <p:cNvPr id="40" name="Rechthoek 39">
              <a:extLst>
                <a:ext uri="{FF2B5EF4-FFF2-40B4-BE49-F238E27FC236}">
                  <a16:creationId xmlns:a16="http://schemas.microsoft.com/office/drawing/2014/main" id="{2B48D4CE-B240-44B4-A55C-71811113C657}"/>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err="1">
                  <a:solidFill>
                    <a:schemeClr val="tx1">
                      <a:lumMod val="85000"/>
                      <a:lumOff val="15000"/>
                    </a:schemeClr>
                  </a:solidFill>
                </a:rPr>
                <a:t>Organization</a:t>
              </a:r>
              <a:endParaRPr lang="nl-NL" sz="800">
                <a:solidFill>
                  <a:schemeClr val="tx1">
                    <a:lumMod val="85000"/>
                    <a:lumOff val="15000"/>
                  </a:schemeClr>
                </a:solidFill>
              </a:endParaRPr>
            </a:p>
          </p:txBody>
        </p:sp>
        <p:cxnSp>
          <p:nvCxnSpPr>
            <p:cNvPr id="41" name="Rechte verbindingslijn 40">
              <a:extLst>
                <a:ext uri="{FF2B5EF4-FFF2-40B4-BE49-F238E27FC236}">
                  <a16:creationId xmlns:a16="http://schemas.microsoft.com/office/drawing/2014/main" id="{2D9F81E1-F625-45EB-83CA-7BADA1616E6C}"/>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ep 41">
            <a:extLst>
              <a:ext uri="{FF2B5EF4-FFF2-40B4-BE49-F238E27FC236}">
                <a16:creationId xmlns:a16="http://schemas.microsoft.com/office/drawing/2014/main" id="{E2DB066F-2415-47EB-ADE1-0AB3EE01D1E1}"/>
              </a:ext>
            </a:extLst>
          </p:cNvPr>
          <p:cNvGrpSpPr/>
          <p:nvPr/>
        </p:nvGrpSpPr>
        <p:grpSpPr>
          <a:xfrm>
            <a:off x="7897766" y="3610219"/>
            <a:ext cx="721392" cy="579120"/>
            <a:chOff x="4491334" y="1439532"/>
            <a:chExt cx="721392" cy="579120"/>
          </a:xfrm>
        </p:grpSpPr>
        <p:sp>
          <p:nvSpPr>
            <p:cNvPr id="43" name="Rechthoek 42">
              <a:extLst>
                <a:ext uri="{FF2B5EF4-FFF2-40B4-BE49-F238E27FC236}">
                  <a16:creationId xmlns:a16="http://schemas.microsoft.com/office/drawing/2014/main" id="{BCBE4C1C-C51D-4485-8515-3E53D8E87DF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Practitioner</a:t>
              </a:r>
            </a:p>
          </p:txBody>
        </p:sp>
        <p:cxnSp>
          <p:nvCxnSpPr>
            <p:cNvPr id="44" name="Rechte verbindingslijn 43">
              <a:extLst>
                <a:ext uri="{FF2B5EF4-FFF2-40B4-BE49-F238E27FC236}">
                  <a16:creationId xmlns:a16="http://schemas.microsoft.com/office/drawing/2014/main" id="{3BDFE9D5-6EA2-407C-952A-372FA035203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8" name="Groep 47">
            <a:extLst>
              <a:ext uri="{FF2B5EF4-FFF2-40B4-BE49-F238E27FC236}">
                <a16:creationId xmlns:a16="http://schemas.microsoft.com/office/drawing/2014/main" id="{0F5E28E3-051E-48D1-A444-2F16E540BD72}"/>
              </a:ext>
            </a:extLst>
          </p:cNvPr>
          <p:cNvGrpSpPr/>
          <p:nvPr/>
        </p:nvGrpSpPr>
        <p:grpSpPr>
          <a:xfrm>
            <a:off x="3992130" y="7796929"/>
            <a:ext cx="721392" cy="579120"/>
            <a:chOff x="4491334" y="1439532"/>
            <a:chExt cx="721392" cy="579120"/>
          </a:xfrm>
        </p:grpSpPr>
        <p:sp>
          <p:nvSpPr>
            <p:cNvPr id="49" name="Rechthoek 48">
              <a:extLst>
                <a:ext uri="{FF2B5EF4-FFF2-40B4-BE49-F238E27FC236}">
                  <a16:creationId xmlns:a16="http://schemas.microsoft.com/office/drawing/2014/main" id="{A2A7A17F-E6B7-4829-96F8-2F4C27EF7F68}"/>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Capability Statement</a:t>
              </a:r>
            </a:p>
          </p:txBody>
        </p:sp>
        <p:cxnSp>
          <p:nvCxnSpPr>
            <p:cNvPr id="50" name="Rechte verbindingslijn 49">
              <a:extLst>
                <a:ext uri="{FF2B5EF4-FFF2-40B4-BE49-F238E27FC236}">
                  <a16:creationId xmlns:a16="http://schemas.microsoft.com/office/drawing/2014/main" id="{27F34C50-6119-4F41-A997-E59D3367171B}"/>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1" name="Groep 50">
            <a:extLst>
              <a:ext uri="{FF2B5EF4-FFF2-40B4-BE49-F238E27FC236}">
                <a16:creationId xmlns:a16="http://schemas.microsoft.com/office/drawing/2014/main" id="{625688FA-A8A5-49B8-A992-E6771760668E}"/>
              </a:ext>
            </a:extLst>
          </p:cNvPr>
          <p:cNvGrpSpPr/>
          <p:nvPr/>
        </p:nvGrpSpPr>
        <p:grpSpPr>
          <a:xfrm>
            <a:off x="5012178" y="7796929"/>
            <a:ext cx="721392" cy="579120"/>
            <a:chOff x="4491334" y="1439532"/>
            <a:chExt cx="721392" cy="579120"/>
          </a:xfrm>
        </p:grpSpPr>
        <p:sp>
          <p:nvSpPr>
            <p:cNvPr id="52" name="Rechthoek 51">
              <a:extLst>
                <a:ext uri="{FF2B5EF4-FFF2-40B4-BE49-F238E27FC236}">
                  <a16:creationId xmlns:a16="http://schemas.microsoft.com/office/drawing/2014/main" id="{96FE13DD-E188-4106-8DA6-9A840183EBDC}"/>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AuditEvent</a:t>
              </a:r>
              <a:endParaRPr lang="nl-NL" sz="800">
                <a:solidFill>
                  <a:schemeClr val="tx1">
                    <a:lumMod val="85000"/>
                    <a:lumOff val="15000"/>
                  </a:schemeClr>
                </a:solidFill>
              </a:endParaRPr>
            </a:p>
          </p:txBody>
        </p:sp>
        <p:cxnSp>
          <p:nvCxnSpPr>
            <p:cNvPr id="53" name="Rechte verbindingslijn 52">
              <a:extLst>
                <a:ext uri="{FF2B5EF4-FFF2-40B4-BE49-F238E27FC236}">
                  <a16:creationId xmlns:a16="http://schemas.microsoft.com/office/drawing/2014/main" id="{C8FA70FF-D2E9-4C0C-81C5-DCB26FE9F49B}"/>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ep 53">
            <a:extLst>
              <a:ext uri="{FF2B5EF4-FFF2-40B4-BE49-F238E27FC236}">
                <a16:creationId xmlns:a16="http://schemas.microsoft.com/office/drawing/2014/main" id="{92DBC416-0215-4125-AF2F-B788AA11A9D0}"/>
              </a:ext>
            </a:extLst>
          </p:cNvPr>
          <p:cNvGrpSpPr/>
          <p:nvPr/>
        </p:nvGrpSpPr>
        <p:grpSpPr>
          <a:xfrm>
            <a:off x="5980769" y="7809679"/>
            <a:ext cx="721392" cy="579120"/>
            <a:chOff x="4491334" y="1439532"/>
            <a:chExt cx="721392" cy="579120"/>
          </a:xfrm>
        </p:grpSpPr>
        <p:sp>
          <p:nvSpPr>
            <p:cNvPr id="55" name="Rechthoek 54">
              <a:extLst>
                <a:ext uri="{FF2B5EF4-FFF2-40B4-BE49-F238E27FC236}">
                  <a16:creationId xmlns:a16="http://schemas.microsoft.com/office/drawing/2014/main" id="{AF5055A3-2994-4182-B7E7-DBDCC32536B3}"/>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err="1">
                  <a:solidFill>
                    <a:schemeClr val="tx1">
                      <a:lumMod val="85000"/>
                      <a:lumOff val="15000"/>
                    </a:schemeClr>
                  </a:solidFill>
                </a:rPr>
                <a:t>Substription</a:t>
              </a:r>
              <a:endParaRPr lang="nl-NL" sz="800">
                <a:solidFill>
                  <a:schemeClr val="tx1">
                    <a:lumMod val="85000"/>
                    <a:lumOff val="15000"/>
                  </a:schemeClr>
                </a:solidFill>
              </a:endParaRPr>
            </a:p>
          </p:txBody>
        </p:sp>
        <p:cxnSp>
          <p:nvCxnSpPr>
            <p:cNvPr id="56" name="Rechte verbindingslijn 55">
              <a:extLst>
                <a:ext uri="{FF2B5EF4-FFF2-40B4-BE49-F238E27FC236}">
                  <a16:creationId xmlns:a16="http://schemas.microsoft.com/office/drawing/2014/main" id="{477D940D-19FC-4054-91A7-EA55B03F34AA}"/>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ep 56">
            <a:extLst>
              <a:ext uri="{FF2B5EF4-FFF2-40B4-BE49-F238E27FC236}">
                <a16:creationId xmlns:a16="http://schemas.microsoft.com/office/drawing/2014/main" id="{221E3CAB-AC37-4AD5-8077-C1D0959B248C}"/>
              </a:ext>
            </a:extLst>
          </p:cNvPr>
          <p:cNvGrpSpPr/>
          <p:nvPr/>
        </p:nvGrpSpPr>
        <p:grpSpPr>
          <a:xfrm>
            <a:off x="6933039" y="7809679"/>
            <a:ext cx="721392" cy="579120"/>
            <a:chOff x="4491334" y="1439532"/>
            <a:chExt cx="721392" cy="579120"/>
          </a:xfrm>
        </p:grpSpPr>
        <p:sp>
          <p:nvSpPr>
            <p:cNvPr id="58" name="Rechthoek 57">
              <a:extLst>
                <a:ext uri="{FF2B5EF4-FFF2-40B4-BE49-F238E27FC236}">
                  <a16:creationId xmlns:a16="http://schemas.microsoft.com/office/drawing/2014/main" id="{D92AFBC4-98C5-4A29-83AA-83D5A2E033C7}"/>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Bundle</a:t>
              </a:r>
            </a:p>
          </p:txBody>
        </p:sp>
        <p:cxnSp>
          <p:nvCxnSpPr>
            <p:cNvPr id="59" name="Rechte verbindingslijn 58">
              <a:extLst>
                <a:ext uri="{FF2B5EF4-FFF2-40B4-BE49-F238E27FC236}">
                  <a16:creationId xmlns:a16="http://schemas.microsoft.com/office/drawing/2014/main" id="{E6500D18-F489-4771-8B2E-05579BE5C93A}"/>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oep 59">
            <a:extLst>
              <a:ext uri="{FF2B5EF4-FFF2-40B4-BE49-F238E27FC236}">
                <a16:creationId xmlns:a16="http://schemas.microsoft.com/office/drawing/2014/main" id="{88577627-FEED-4E61-972E-F72B19727F7F}"/>
              </a:ext>
            </a:extLst>
          </p:cNvPr>
          <p:cNvGrpSpPr/>
          <p:nvPr/>
        </p:nvGrpSpPr>
        <p:grpSpPr>
          <a:xfrm>
            <a:off x="7969408" y="7787806"/>
            <a:ext cx="721392" cy="579120"/>
            <a:chOff x="4491334" y="1439532"/>
            <a:chExt cx="721392" cy="579120"/>
          </a:xfrm>
        </p:grpSpPr>
        <p:sp>
          <p:nvSpPr>
            <p:cNvPr id="61" name="Rechthoek 60">
              <a:extLst>
                <a:ext uri="{FF2B5EF4-FFF2-40B4-BE49-F238E27FC236}">
                  <a16:creationId xmlns:a16="http://schemas.microsoft.com/office/drawing/2014/main" id="{7D166CBA-EF8C-43CC-9467-EA3BC07AEB68}"/>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Operation</a:t>
              </a:r>
              <a:r>
                <a:rPr lang="nl-NL" sz="800">
                  <a:solidFill>
                    <a:schemeClr val="tx1">
                      <a:lumMod val="85000"/>
                      <a:lumOff val="15000"/>
                    </a:schemeClr>
                  </a:solidFill>
                </a:rPr>
                <a:t> </a:t>
              </a:r>
              <a:r>
                <a:rPr lang="nl-NL" sz="800" err="1">
                  <a:solidFill>
                    <a:schemeClr val="tx1">
                      <a:lumMod val="85000"/>
                      <a:lumOff val="15000"/>
                    </a:schemeClr>
                  </a:solidFill>
                </a:rPr>
                <a:t>outcome</a:t>
              </a:r>
              <a:endParaRPr lang="nl-NL" sz="800">
                <a:solidFill>
                  <a:schemeClr val="tx1">
                    <a:lumMod val="85000"/>
                    <a:lumOff val="15000"/>
                  </a:schemeClr>
                </a:solidFill>
              </a:endParaRPr>
            </a:p>
          </p:txBody>
        </p:sp>
        <p:cxnSp>
          <p:nvCxnSpPr>
            <p:cNvPr id="62" name="Rechte verbindingslijn 61">
              <a:extLst>
                <a:ext uri="{FF2B5EF4-FFF2-40B4-BE49-F238E27FC236}">
                  <a16:creationId xmlns:a16="http://schemas.microsoft.com/office/drawing/2014/main" id="{C8FCADE3-4E19-4F0D-B14A-7A7B2ACDAFCF}"/>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9" name="Groep 98">
            <a:extLst>
              <a:ext uri="{FF2B5EF4-FFF2-40B4-BE49-F238E27FC236}">
                <a16:creationId xmlns:a16="http://schemas.microsoft.com/office/drawing/2014/main" id="{448E3C29-227C-40AE-890B-F731FF422F29}"/>
              </a:ext>
            </a:extLst>
          </p:cNvPr>
          <p:cNvGrpSpPr/>
          <p:nvPr/>
        </p:nvGrpSpPr>
        <p:grpSpPr>
          <a:xfrm>
            <a:off x="5372774" y="2143762"/>
            <a:ext cx="2530918" cy="521224"/>
            <a:chOff x="6591644" y="1757434"/>
            <a:chExt cx="2530918" cy="521224"/>
          </a:xfrm>
        </p:grpSpPr>
        <p:grpSp>
          <p:nvGrpSpPr>
            <p:cNvPr id="96" name="Groep 95">
              <a:extLst>
                <a:ext uri="{FF2B5EF4-FFF2-40B4-BE49-F238E27FC236}">
                  <a16:creationId xmlns:a16="http://schemas.microsoft.com/office/drawing/2014/main" id="{A6435722-26B5-4E52-9FB9-D15A12757811}"/>
                </a:ext>
              </a:extLst>
            </p:cNvPr>
            <p:cNvGrpSpPr/>
            <p:nvPr/>
          </p:nvGrpSpPr>
          <p:grpSpPr>
            <a:xfrm>
              <a:off x="6591644" y="1757434"/>
              <a:ext cx="2530918" cy="243267"/>
              <a:chOff x="6591644" y="1757434"/>
              <a:chExt cx="2530918" cy="243267"/>
            </a:xfrm>
          </p:grpSpPr>
          <p:grpSp>
            <p:nvGrpSpPr>
              <p:cNvPr id="92" name="Groep 91">
                <a:extLst>
                  <a:ext uri="{FF2B5EF4-FFF2-40B4-BE49-F238E27FC236}">
                    <a16:creationId xmlns:a16="http://schemas.microsoft.com/office/drawing/2014/main" id="{0890E973-2BA4-440D-9732-2BDC5B1CCAF9}"/>
                  </a:ext>
                </a:extLst>
              </p:cNvPr>
              <p:cNvGrpSpPr/>
              <p:nvPr/>
            </p:nvGrpSpPr>
            <p:grpSpPr>
              <a:xfrm>
                <a:off x="9029429" y="1757434"/>
                <a:ext cx="93133" cy="243267"/>
                <a:chOff x="9029429" y="1757434"/>
                <a:chExt cx="93133" cy="243267"/>
              </a:xfrm>
            </p:grpSpPr>
            <p:sp>
              <p:nvSpPr>
                <p:cNvPr id="19" name="Ruit 18">
                  <a:extLst>
                    <a:ext uri="{FF2B5EF4-FFF2-40B4-BE49-F238E27FC236}">
                      <a16:creationId xmlns:a16="http://schemas.microsoft.com/office/drawing/2014/main" id="{3D1A1739-F4E6-4B3E-98D1-504CCF4B36A6}"/>
                    </a:ext>
                  </a:extLst>
                </p:cNvPr>
                <p:cNvSpPr/>
                <p:nvPr/>
              </p:nvSpPr>
              <p:spPr>
                <a:xfrm>
                  <a:off x="9029429" y="1757434"/>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5" name="Rechte verbindingslijn 84">
                  <a:extLst>
                    <a:ext uri="{FF2B5EF4-FFF2-40B4-BE49-F238E27FC236}">
                      <a16:creationId xmlns:a16="http://schemas.microsoft.com/office/drawing/2014/main" id="{7F42EA06-2B44-4A84-A692-65132FA36F84}"/>
                    </a:ext>
                  </a:extLst>
                </p:cNvPr>
                <p:cNvCxnSpPr>
                  <a:cxnSpLocks/>
                </p:cNvCxnSpPr>
                <p:nvPr/>
              </p:nvCxnSpPr>
              <p:spPr>
                <a:xfrm flipH="1">
                  <a:off x="9070915" y="1907942"/>
                  <a:ext cx="1" cy="92759"/>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3" name="Rechte verbindingslijn 92">
                <a:extLst>
                  <a:ext uri="{FF2B5EF4-FFF2-40B4-BE49-F238E27FC236}">
                    <a16:creationId xmlns:a16="http://schemas.microsoft.com/office/drawing/2014/main" id="{32517101-17E1-42C4-BE59-227642C5A113}"/>
                  </a:ext>
                </a:extLst>
              </p:cNvPr>
              <p:cNvCxnSpPr>
                <a:cxnSpLocks/>
              </p:cNvCxnSpPr>
              <p:nvPr/>
            </p:nvCxnSpPr>
            <p:spPr>
              <a:xfrm flipH="1">
                <a:off x="6591644" y="2000701"/>
                <a:ext cx="247927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7" name="Rechte verbindingslijn 96">
              <a:extLst>
                <a:ext uri="{FF2B5EF4-FFF2-40B4-BE49-F238E27FC236}">
                  <a16:creationId xmlns:a16="http://schemas.microsoft.com/office/drawing/2014/main" id="{D071842B-16AF-45E8-BA6B-045F04286108}"/>
                </a:ext>
              </a:extLst>
            </p:cNvPr>
            <p:cNvCxnSpPr>
              <a:cxnSpLocks/>
            </p:cNvCxnSpPr>
            <p:nvPr/>
          </p:nvCxnSpPr>
          <p:spPr>
            <a:xfrm>
              <a:off x="6591644" y="2001046"/>
              <a:ext cx="0" cy="277612"/>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ep 117">
            <a:extLst>
              <a:ext uri="{FF2B5EF4-FFF2-40B4-BE49-F238E27FC236}">
                <a16:creationId xmlns:a16="http://schemas.microsoft.com/office/drawing/2014/main" id="{62000914-F70A-4457-B907-8B054C9FCE07}"/>
              </a:ext>
            </a:extLst>
          </p:cNvPr>
          <p:cNvGrpSpPr/>
          <p:nvPr/>
        </p:nvGrpSpPr>
        <p:grpSpPr>
          <a:xfrm>
            <a:off x="8424598" y="2144604"/>
            <a:ext cx="93133" cy="1465615"/>
            <a:chOff x="9643468" y="1758276"/>
            <a:chExt cx="93133" cy="1465615"/>
          </a:xfrm>
        </p:grpSpPr>
        <p:sp>
          <p:nvSpPr>
            <p:cNvPr id="65" name="Ruit 64">
              <a:extLst>
                <a:ext uri="{FF2B5EF4-FFF2-40B4-BE49-F238E27FC236}">
                  <a16:creationId xmlns:a16="http://schemas.microsoft.com/office/drawing/2014/main" id="{F70469B5-81B6-4839-8DFD-C9A26006F73A}"/>
                </a:ext>
              </a:extLst>
            </p:cNvPr>
            <p:cNvSpPr/>
            <p:nvPr/>
          </p:nvSpPr>
          <p:spPr>
            <a:xfrm>
              <a:off x="9643468" y="1758276"/>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06" name="Rechte verbindingslijn 105">
              <a:extLst>
                <a:ext uri="{FF2B5EF4-FFF2-40B4-BE49-F238E27FC236}">
                  <a16:creationId xmlns:a16="http://schemas.microsoft.com/office/drawing/2014/main" id="{A1DA3468-F758-4FE0-A5A1-0AF10875533A}"/>
                </a:ext>
              </a:extLst>
            </p:cNvPr>
            <p:cNvCxnSpPr>
              <a:cxnSpLocks/>
            </p:cNvCxnSpPr>
            <p:nvPr/>
          </p:nvCxnSpPr>
          <p:spPr>
            <a:xfrm>
              <a:off x="9690034" y="1907786"/>
              <a:ext cx="0" cy="131610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3" name="Groep 112">
            <a:extLst>
              <a:ext uri="{FF2B5EF4-FFF2-40B4-BE49-F238E27FC236}">
                <a16:creationId xmlns:a16="http://schemas.microsoft.com/office/drawing/2014/main" id="{DA7F5159-C060-4847-99E8-08F035C77367}"/>
              </a:ext>
            </a:extLst>
          </p:cNvPr>
          <p:cNvGrpSpPr/>
          <p:nvPr/>
        </p:nvGrpSpPr>
        <p:grpSpPr>
          <a:xfrm>
            <a:off x="5635086" y="2147618"/>
            <a:ext cx="2478679" cy="517368"/>
            <a:chOff x="6853956" y="1761290"/>
            <a:chExt cx="2478679" cy="517368"/>
          </a:xfrm>
        </p:grpSpPr>
        <p:grpSp>
          <p:nvGrpSpPr>
            <p:cNvPr id="111" name="Groep 110">
              <a:extLst>
                <a:ext uri="{FF2B5EF4-FFF2-40B4-BE49-F238E27FC236}">
                  <a16:creationId xmlns:a16="http://schemas.microsoft.com/office/drawing/2014/main" id="{75EA5913-62B4-40A2-B898-219C4507EACF}"/>
                </a:ext>
              </a:extLst>
            </p:cNvPr>
            <p:cNvGrpSpPr/>
            <p:nvPr/>
          </p:nvGrpSpPr>
          <p:grpSpPr>
            <a:xfrm>
              <a:off x="6853956" y="1761290"/>
              <a:ext cx="2478679" cy="376198"/>
              <a:chOff x="6853956" y="1761290"/>
              <a:chExt cx="2478679" cy="376198"/>
            </a:xfrm>
          </p:grpSpPr>
          <p:grpSp>
            <p:nvGrpSpPr>
              <p:cNvPr id="108" name="Groep 107">
                <a:extLst>
                  <a:ext uri="{FF2B5EF4-FFF2-40B4-BE49-F238E27FC236}">
                    <a16:creationId xmlns:a16="http://schemas.microsoft.com/office/drawing/2014/main" id="{AA52C6FE-8574-451F-BE49-D939E5F0BD14}"/>
                  </a:ext>
                </a:extLst>
              </p:cNvPr>
              <p:cNvGrpSpPr/>
              <p:nvPr/>
            </p:nvGrpSpPr>
            <p:grpSpPr>
              <a:xfrm>
                <a:off x="9239502" y="1761290"/>
                <a:ext cx="93133" cy="376198"/>
                <a:chOff x="9239502" y="1761290"/>
                <a:chExt cx="93133" cy="376198"/>
              </a:xfrm>
            </p:grpSpPr>
            <p:sp>
              <p:nvSpPr>
                <p:cNvPr id="63" name="Ruit 62">
                  <a:extLst>
                    <a:ext uri="{FF2B5EF4-FFF2-40B4-BE49-F238E27FC236}">
                      <a16:creationId xmlns:a16="http://schemas.microsoft.com/office/drawing/2014/main" id="{3D177306-E620-4970-9DC1-7B70FAF88A5C}"/>
                    </a:ext>
                  </a:extLst>
                </p:cNvPr>
                <p:cNvSpPr/>
                <p:nvPr/>
              </p:nvSpPr>
              <p:spPr>
                <a:xfrm>
                  <a:off x="9239502" y="1761290"/>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6" name="Rechte verbindingslijn 85">
                  <a:extLst>
                    <a:ext uri="{FF2B5EF4-FFF2-40B4-BE49-F238E27FC236}">
                      <a16:creationId xmlns:a16="http://schemas.microsoft.com/office/drawing/2014/main" id="{62B4EF78-9037-41C7-A5DA-00508C876F20}"/>
                    </a:ext>
                  </a:extLst>
                </p:cNvPr>
                <p:cNvCxnSpPr>
                  <a:cxnSpLocks/>
                </p:cNvCxnSpPr>
                <p:nvPr/>
              </p:nvCxnSpPr>
              <p:spPr>
                <a:xfrm>
                  <a:off x="9286068" y="1907942"/>
                  <a:ext cx="0" cy="22954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87" name="Rechte verbindingslijn 86">
                <a:extLst>
                  <a:ext uri="{FF2B5EF4-FFF2-40B4-BE49-F238E27FC236}">
                    <a16:creationId xmlns:a16="http://schemas.microsoft.com/office/drawing/2014/main" id="{E229FD6B-538A-4965-89BB-FCEACB6EC3FF}"/>
                  </a:ext>
                </a:extLst>
              </p:cNvPr>
              <p:cNvCxnSpPr>
                <a:cxnSpLocks/>
              </p:cNvCxnSpPr>
              <p:nvPr/>
            </p:nvCxnSpPr>
            <p:spPr>
              <a:xfrm flipH="1">
                <a:off x="6853956" y="2137488"/>
                <a:ext cx="243211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107" name="Rechte verbindingslijn 106">
              <a:extLst>
                <a:ext uri="{FF2B5EF4-FFF2-40B4-BE49-F238E27FC236}">
                  <a16:creationId xmlns:a16="http://schemas.microsoft.com/office/drawing/2014/main" id="{7128707D-2E9B-4304-A266-7225644D93DC}"/>
                </a:ext>
              </a:extLst>
            </p:cNvPr>
            <p:cNvCxnSpPr>
              <a:cxnSpLocks/>
            </p:cNvCxnSpPr>
            <p:nvPr/>
          </p:nvCxnSpPr>
          <p:spPr>
            <a:xfrm>
              <a:off x="6853956" y="2137488"/>
              <a:ext cx="0" cy="14117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6" name="Groep 115">
            <a:extLst>
              <a:ext uri="{FF2B5EF4-FFF2-40B4-BE49-F238E27FC236}">
                <a16:creationId xmlns:a16="http://schemas.microsoft.com/office/drawing/2014/main" id="{69ACCA73-0AD7-473E-878A-174179ECB31B}"/>
              </a:ext>
            </a:extLst>
          </p:cNvPr>
          <p:cNvGrpSpPr/>
          <p:nvPr/>
        </p:nvGrpSpPr>
        <p:grpSpPr>
          <a:xfrm>
            <a:off x="8228665" y="2153154"/>
            <a:ext cx="93133" cy="511832"/>
            <a:chOff x="9447535" y="1766826"/>
            <a:chExt cx="93133" cy="511832"/>
          </a:xfrm>
        </p:grpSpPr>
        <p:sp>
          <p:nvSpPr>
            <p:cNvPr id="66" name="Ruit 65">
              <a:extLst>
                <a:ext uri="{FF2B5EF4-FFF2-40B4-BE49-F238E27FC236}">
                  <a16:creationId xmlns:a16="http://schemas.microsoft.com/office/drawing/2014/main" id="{176A2889-1B89-4FA5-B42A-AED0EDE3A2B8}"/>
                </a:ext>
              </a:extLst>
            </p:cNvPr>
            <p:cNvSpPr/>
            <p:nvPr/>
          </p:nvSpPr>
          <p:spPr>
            <a:xfrm>
              <a:off x="9447535" y="1766826"/>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14" name="Rechte verbindingslijn 113">
              <a:extLst>
                <a:ext uri="{FF2B5EF4-FFF2-40B4-BE49-F238E27FC236}">
                  <a16:creationId xmlns:a16="http://schemas.microsoft.com/office/drawing/2014/main" id="{FC548D33-46D7-4C97-91B4-153B8B576DB8}"/>
                </a:ext>
              </a:extLst>
            </p:cNvPr>
            <p:cNvCxnSpPr>
              <a:cxnSpLocks/>
            </p:cNvCxnSpPr>
            <p:nvPr/>
          </p:nvCxnSpPr>
          <p:spPr>
            <a:xfrm>
              <a:off x="9494101" y="1917334"/>
              <a:ext cx="0" cy="361324"/>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55" name="Groep 154">
            <a:extLst>
              <a:ext uri="{FF2B5EF4-FFF2-40B4-BE49-F238E27FC236}">
                <a16:creationId xmlns:a16="http://schemas.microsoft.com/office/drawing/2014/main" id="{F5A10533-09D2-407C-A1DC-431A5DAD20D3}"/>
              </a:ext>
            </a:extLst>
          </p:cNvPr>
          <p:cNvGrpSpPr/>
          <p:nvPr/>
        </p:nvGrpSpPr>
        <p:grpSpPr>
          <a:xfrm>
            <a:off x="8510786" y="1968925"/>
            <a:ext cx="876366" cy="696061"/>
            <a:chOff x="9729656" y="1582597"/>
            <a:chExt cx="876366" cy="696061"/>
          </a:xfrm>
        </p:grpSpPr>
        <p:sp>
          <p:nvSpPr>
            <p:cNvPr id="64" name="Ruit 63">
              <a:extLst>
                <a:ext uri="{FF2B5EF4-FFF2-40B4-BE49-F238E27FC236}">
                  <a16:creationId xmlns:a16="http://schemas.microsoft.com/office/drawing/2014/main" id="{9FA9AB15-7502-43E9-89BF-44412C0A9882}"/>
                </a:ext>
              </a:extLst>
            </p:cNvPr>
            <p:cNvSpPr/>
            <p:nvPr/>
          </p:nvSpPr>
          <p:spPr>
            <a:xfrm rot="5400000">
              <a:off x="9758343" y="1553910"/>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22" name="Rechte verbindingslijn 121">
              <a:extLst>
                <a:ext uri="{FF2B5EF4-FFF2-40B4-BE49-F238E27FC236}">
                  <a16:creationId xmlns:a16="http://schemas.microsoft.com/office/drawing/2014/main" id="{F41C14A2-6EA2-4B83-B91E-AA1D2F1EBAB1}"/>
                </a:ext>
              </a:extLst>
            </p:cNvPr>
            <p:cNvCxnSpPr>
              <a:cxnSpLocks/>
              <a:endCxn id="34" idx="0"/>
            </p:cNvCxnSpPr>
            <p:nvPr/>
          </p:nvCxnSpPr>
          <p:spPr>
            <a:xfrm>
              <a:off x="10606022" y="1629164"/>
              <a:ext cx="0" cy="649494"/>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62043127-DD1E-4E42-96AE-E5A522839C8A}"/>
                </a:ext>
              </a:extLst>
            </p:cNvPr>
            <p:cNvCxnSpPr>
              <a:cxnSpLocks/>
              <a:endCxn id="64" idx="0"/>
            </p:cNvCxnSpPr>
            <p:nvPr/>
          </p:nvCxnSpPr>
          <p:spPr>
            <a:xfrm flipH="1">
              <a:off x="9880164" y="1629164"/>
              <a:ext cx="725858" cy="1"/>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49" name="Groep 148">
            <a:extLst>
              <a:ext uri="{FF2B5EF4-FFF2-40B4-BE49-F238E27FC236}">
                <a16:creationId xmlns:a16="http://schemas.microsoft.com/office/drawing/2014/main" id="{79F8F43F-0DB9-4B0F-9B9C-D8CE51EA0E0B}"/>
              </a:ext>
            </a:extLst>
          </p:cNvPr>
          <p:cNvGrpSpPr/>
          <p:nvPr/>
        </p:nvGrpSpPr>
        <p:grpSpPr>
          <a:xfrm>
            <a:off x="7513650" y="1584110"/>
            <a:ext cx="266976" cy="276014"/>
            <a:chOff x="8732520" y="1197782"/>
            <a:chExt cx="266976" cy="276014"/>
          </a:xfrm>
        </p:grpSpPr>
        <p:sp>
          <p:nvSpPr>
            <p:cNvPr id="119" name="Ruit 118">
              <a:extLst>
                <a:ext uri="{FF2B5EF4-FFF2-40B4-BE49-F238E27FC236}">
                  <a16:creationId xmlns:a16="http://schemas.microsoft.com/office/drawing/2014/main" id="{D9C657BC-4FDF-4CDB-B56E-A0DEAC1B1DEE}"/>
                </a:ext>
              </a:extLst>
            </p:cNvPr>
            <p:cNvSpPr/>
            <p:nvPr/>
          </p:nvSpPr>
          <p:spPr>
            <a:xfrm rot="16200000">
              <a:off x="8873988" y="1169095"/>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21" name="Rechte verbindingslijn 120">
              <a:extLst>
                <a:ext uri="{FF2B5EF4-FFF2-40B4-BE49-F238E27FC236}">
                  <a16:creationId xmlns:a16="http://schemas.microsoft.com/office/drawing/2014/main" id="{EA4FFB37-9879-4194-8CC0-1F18255756BD}"/>
                </a:ext>
              </a:extLst>
            </p:cNvPr>
            <p:cNvCxnSpPr>
              <a:cxnSpLocks/>
              <a:stCxn id="119" idx="0"/>
            </p:cNvCxnSpPr>
            <p:nvPr/>
          </p:nvCxnSpPr>
          <p:spPr>
            <a:xfrm flipH="1">
              <a:off x="8732520" y="1244349"/>
              <a:ext cx="112781"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C3F011D4-4A12-4C56-B921-962A1BDBCBEB}"/>
                </a:ext>
              </a:extLst>
            </p:cNvPr>
            <p:cNvCxnSpPr>
              <a:cxnSpLocks/>
            </p:cNvCxnSpPr>
            <p:nvPr/>
          </p:nvCxnSpPr>
          <p:spPr>
            <a:xfrm flipV="1">
              <a:off x="8732520" y="1244350"/>
              <a:ext cx="0" cy="22944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0" name="Rechte verbindingslijn 129">
              <a:extLst>
                <a:ext uri="{FF2B5EF4-FFF2-40B4-BE49-F238E27FC236}">
                  <a16:creationId xmlns:a16="http://schemas.microsoft.com/office/drawing/2014/main" id="{050F1ADF-3767-4DE8-9EF7-747D545B1D27}"/>
                </a:ext>
              </a:extLst>
            </p:cNvPr>
            <p:cNvCxnSpPr>
              <a:cxnSpLocks/>
              <a:stCxn id="14" idx="1"/>
            </p:cNvCxnSpPr>
            <p:nvPr/>
          </p:nvCxnSpPr>
          <p:spPr>
            <a:xfrm flipH="1">
              <a:off x="8732520" y="1467655"/>
              <a:ext cx="266976"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0" name="Ruit 159">
            <a:extLst>
              <a:ext uri="{FF2B5EF4-FFF2-40B4-BE49-F238E27FC236}">
                <a16:creationId xmlns:a16="http://schemas.microsoft.com/office/drawing/2014/main" id="{C1E62224-660F-4538-8131-B3870241F626}"/>
              </a:ext>
            </a:extLst>
          </p:cNvPr>
          <p:cNvSpPr/>
          <p:nvPr/>
        </p:nvSpPr>
        <p:spPr>
          <a:xfrm>
            <a:off x="6575963" y="3478537"/>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grpSp>
        <p:nvGrpSpPr>
          <p:cNvPr id="187" name="Groep 186">
            <a:extLst>
              <a:ext uri="{FF2B5EF4-FFF2-40B4-BE49-F238E27FC236}">
                <a16:creationId xmlns:a16="http://schemas.microsoft.com/office/drawing/2014/main" id="{2D534B0F-20EC-43B9-AE59-5B07B82A3707}"/>
              </a:ext>
            </a:extLst>
          </p:cNvPr>
          <p:cNvGrpSpPr/>
          <p:nvPr/>
        </p:nvGrpSpPr>
        <p:grpSpPr>
          <a:xfrm>
            <a:off x="7028543" y="3026098"/>
            <a:ext cx="638011" cy="613433"/>
            <a:chOff x="8247413" y="2639770"/>
            <a:chExt cx="638011" cy="613433"/>
          </a:xfrm>
        </p:grpSpPr>
        <p:cxnSp>
          <p:nvCxnSpPr>
            <p:cNvPr id="124" name="Rechte verbindingslijn 123">
              <a:extLst>
                <a:ext uri="{FF2B5EF4-FFF2-40B4-BE49-F238E27FC236}">
                  <a16:creationId xmlns:a16="http://schemas.microsoft.com/office/drawing/2014/main" id="{C16F4199-EE74-4140-9BD2-0763FD2E3A46}"/>
                </a:ext>
              </a:extLst>
            </p:cNvPr>
            <p:cNvCxnSpPr>
              <a:cxnSpLocks/>
              <a:stCxn id="157" idx="0"/>
            </p:cNvCxnSpPr>
            <p:nvPr/>
          </p:nvCxnSpPr>
          <p:spPr>
            <a:xfrm flipH="1">
              <a:off x="8247413" y="2686337"/>
              <a:ext cx="487503"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7" name="Ruit 156">
              <a:extLst>
                <a:ext uri="{FF2B5EF4-FFF2-40B4-BE49-F238E27FC236}">
                  <a16:creationId xmlns:a16="http://schemas.microsoft.com/office/drawing/2014/main" id="{C7F6FE88-38E2-496E-98E6-6AFEE626952D}"/>
                </a:ext>
              </a:extLst>
            </p:cNvPr>
            <p:cNvSpPr/>
            <p:nvPr/>
          </p:nvSpPr>
          <p:spPr>
            <a:xfrm rot="16200000">
              <a:off x="8763603" y="2611083"/>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1" name="Rechte verbindingslijn 160">
              <a:extLst>
                <a:ext uri="{FF2B5EF4-FFF2-40B4-BE49-F238E27FC236}">
                  <a16:creationId xmlns:a16="http://schemas.microsoft.com/office/drawing/2014/main" id="{2644E744-9BCE-40D9-8034-63BC293AF181}"/>
                </a:ext>
              </a:extLst>
            </p:cNvPr>
            <p:cNvCxnSpPr>
              <a:cxnSpLocks/>
            </p:cNvCxnSpPr>
            <p:nvPr/>
          </p:nvCxnSpPr>
          <p:spPr>
            <a:xfrm>
              <a:off x="8247413" y="2686337"/>
              <a:ext cx="0" cy="56686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76" name="Groep 175">
            <a:extLst>
              <a:ext uri="{FF2B5EF4-FFF2-40B4-BE49-F238E27FC236}">
                <a16:creationId xmlns:a16="http://schemas.microsoft.com/office/drawing/2014/main" id="{97789798-132D-401D-AB09-8B058F0A2EE8}"/>
              </a:ext>
            </a:extLst>
          </p:cNvPr>
          <p:cNvGrpSpPr/>
          <p:nvPr/>
        </p:nvGrpSpPr>
        <p:grpSpPr>
          <a:xfrm>
            <a:off x="5894364" y="2794013"/>
            <a:ext cx="1775732" cy="93133"/>
            <a:chOff x="7113234" y="2407685"/>
            <a:chExt cx="1775732" cy="93133"/>
          </a:xfrm>
        </p:grpSpPr>
        <p:sp>
          <p:nvSpPr>
            <p:cNvPr id="156" name="Ruit 155">
              <a:extLst>
                <a:ext uri="{FF2B5EF4-FFF2-40B4-BE49-F238E27FC236}">
                  <a16:creationId xmlns:a16="http://schemas.microsoft.com/office/drawing/2014/main" id="{459EB8F9-B9EB-4844-B052-D9A2BFA89D7F}"/>
                </a:ext>
              </a:extLst>
            </p:cNvPr>
            <p:cNvSpPr/>
            <p:nvPr/>
          </p:nvSpPr>
          <p:spPr>
            <a:xfrm rot="16200000">
              <a:off x="8767145" y="2378998"/>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3" name="Rechte verbindingslijn 162">
              <a:extLst>
                <a:ext uri="{FF2B5EF4-FFF2-40B4-BE49-F238E27FC236}">
                  <a16:creationId xmlns:a16="http://schemas.microsoft.com/office/drawing/2014/main" id="{6001F1C4-62B4-42E3-B333-05DB02465E57}"/>
                </a:ext>
              </a:extLst>
            </p:cNvPr>
            <p:cNvCxnSpPr>
              <a:cxnSpLocks/>
              <a:stCxn id="156" idx="0"/>
            </p:cNvCxnSpPr>
            <p:nvPr/>
          </p:nvCxnSpPr>
          <p:spPr>
            <a:xfrm flipH="1">
              <a:off x="7113234" y="2454252"/>
              <a:ext cx="1625224"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72" name="Groep 171">
            <a:extLst>
              <a:ext uri="{FF2B5EF4-FFF2-40B4-BE49-F238E27FC236}">
                <a16:creationId xmlns:a16="http://schemas.microsoft.com/office/drawing/2014/main" id="{0A966FBE-081E-485D-B9D5-B2DDCECF3D54}"/>
              </a:ext>
            </a:extLst>
          </p:cNvPr>
          <p:cNvGrpSpPr/>
          <p:nvPr/>
        </p:nvGrpSpPr>
        <p:grpSpPr>
          <a:xfrm>
            <a:off x="8216975" y="3250872"/>
            <a:ext cx="93133" cy="359347"/>
            <a:chOff x="9435845" y="2864544"/>
            <a:chExt cx="93133" cy="359347"/>
          </a:xfrm>
        </p:grpSpPr>
        <p:cxnSp>
          <p:nvCxnSpPr>
            <p:cNvPr id="164" name="Rechte verbindingslijn 163">
              <a:extLst>
                <a:ext uri="{FF2B5EF4-FFF2-40B4-BE49-F238E27FC236}">
                  <a16:creationId xmlns:a16="http://schemas.microsoft.com/office/drawing/2014/main" id="{A2A6D80E-C9AE-40C9-BE67-B7A85CEC13A0}"/>
                </a:ext>
              </a:extLst>
            </p:cNvPr>
            <p:cNvCxnSpPr>
              <a:cxnSpLocks/>
              <a:endCxn id="43" idx="0"/>
            </p:cNvCxnSpPr>
            <p:nvPr/>
          </p:nvCxnSpPr>
          <p:spPr>
            <a:xfrm>
              <a:off x="9477332" y="3015016"/>
              <a:ext cx="0" cy="20887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68" name="Ruit 167">
              <a:extLst>
                <a:ext uri="{FF2B5EF4-FFF2-40B4-BE49-F238E27FC236}">
                  <a16:creationId xmlns:a16="http://schemas.microsoft.com/office/drawing/2014/main" id="{2645036C-7681-4A8E-B3A7-4960B2399A44}"/>
                </a:ext>
              </a:extLst>
            </p:cNvPr>
            <p:cNvSpPr/>
            <p:nvPr/>
          </p:nvSpPr>
          <p:spPr>
            <a:xfrm>
              <a:off x="9435845" y="2864544"/>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grpSp>
      <p:cxnSp>
        <p:nvCxnSpPr>
          <p:cNvPr id="184" name="Rechte verbindingslijn 183">
            <a:extLst>
              <a:ext uri="{FF2B5EF4-FFF2-40B4-BE49-F238E27FC236}">
                <a16:creationId xmlns:a16="http://schemas.microsoft.com/office/drawing/2014/main" id="{7604F727-26E7-4099-9A15-7A157BB21C4A}"/>
              </a:ext>
            </a:extLst>
          </p:cNvPr>
          <p:cNvCxnSpPr>
            <a:cxnSpLocks/>
          </p:cNvCxnSpPr>
          <p:nvPr/>
        </p:nvCxnSpPr>
        <p:spPr>
          <a:xfrm flipH="1" flipV="1">
            <a:off x="5894754" y="3061319"/>
            <a:ext cx="727775" cy="118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C681237C-D734-44DC-ADD9-BBCE38E06A7C}"/>
              </a:ext>
            </a:extLst>
          </p:cNvPr>
          <p:cNvCxnSpPr>
            <a:cxnSpLocks/>
            <a:endCxn id="160" idx="0"/>
          </p:cNvCxnSpPr>
          <p:nvPr/>
        </p:nvCxnSpPr>
        <p:spPr>
          <a:xfrm>
            <a:off x="6622529" y="3063541"/>
            <a:ext cx="1" cy="41499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98" name="Tekstvak 197">
            <a:extLst>
              <a:ext uri="{FF2B5EF4-FFF2-40B4-BE49-F238E27FC236}">
                <a16:creationId xmlns:a16="http://schemas.microsoft.com/office/drawing/2014/main" id="{4A289984-1C89-4D26-9B17-B2A0092C14F0}"/>
              </a:ext>
            </a:extLst>
          </p:cNvPr>
          <p:cNvSpPr txBox="1"/>
          <p:nvPr/>
        </p:nvSpPr>
        <p:spPr>
          <a:xfrm>
            <a:off x="7437750" y="1483800"/>
            <a:ext cx="307097" cy="184666"/>
          </a:xfrm>
          <a:prstGeom prst="rect">
            <a:avLst/>
          </a:prstGeom>
          <a:noFill/>
        </p:spPr>
        <p:txBody>
          <a:bodyPr wrap="square" rtlCol="0">
            <a:spAutoFit/>
          </a:bodyPr>
          <a:lstStyle/>
          <a:p>
            <a:r>
              <a:rPr lang="nl-NL" sz="600"/>
              <a:t>0..*</a:t>
            </a:r>
          </a:p>
        </p:txBody>
      </p:sp>
      <p:sp>
        <p:nvSpPr>
          <p:cNvPr id="202" name="Tekstvak 201">
            <a:extLst>
              <a:ext uri="{FF2B5EF4-FFF2-40B4-BE49-F238E27FC236}">
                <a16:creationId xmlns:a16="http://schemas.microsoft.com/office/drawing/2014/main" id="{4B067067-DB0A-4725-978A-7ACE14629DD1}"/>
              </a:ext>
            </a:extLst>
          </p:cNvPr>
          <p:cNvSpPr txBox="1"/>
          <p:nvPr/>
        </p:nvSpPr>
        <p:spPr>
          <a:xfrm>
            <a:off x="8195058" y="2281989"/>
            <a:ext cx="307097" cy="184666"/>
          </a:xfrm>
          <a:prstGeom prst="rect">
            <a:avLst/>
          </a:prstGeom>
          <a:noFill/>
        </p:spPr>
        <p:txBody>
          <a:bodyPr wrap="square" rtlCol="0">
            <a:spAutoFit/>
          </a:bodyPr>
          <a:lstStyle/>
          <a:p>
            <a:pPr algn="ctr"/>
            <a:r>
              <a:rPr lang="nl-NL" sz="600"/>
              <a:t>0..*</a:t>
            </a:r>
          </a:p>
        </p:txBody>
      </p:sp>
      <p:sp>
        <p:nvSpPr>
          <p:cNvPr id="203" name="Tekstvak 202">
            <a:extLst>
              <a:ext uri="{FF2B5EF4-FFF2-40B4-BE49-F238E27FC236}">
                <a16:creationId xmlns:a16="http://schemas.microsoft.com/office/drawing/2014/main" id="{B258F8C8-D2C6-434E-A18B-16105DE987D5}"/>
              </a:ext>
            </a:extLst>
          </p:cNvPr>
          <p:cNvSpPr txBox="1"/>
          <p:nvPr/>
        </p:nvSpPr>
        <p:spPr>
          <a:xfrm>
            <a:off x="7813614" y="2377946"/>
            <a:ext cx="357560" cy="184666"/>
          </a:xfrm>
          <a:prstGeom prst="rect">
            <a:avLst/>
          </a:prstGeom>
          <a:noFill/>
        </p:spPr>
        <p:txBody>
          <a:bodyPr wrap="square" rtlCol="0">
            <a:spAutoFit/>
          </a:bodyPr>
          <a:lstStyle/>
          <a:p>
            <a:pPr algn="ctr"/>
            <a:r>
              <a:rPr lang="nl-NL" sz="600"/>
              <a:t>0..1</a:t>
            </a:r>
          </a:p>
        </p:txBody>
      </p:sp>
      <p:sp>
        <p:nvSpPr>
          <p:cNvPr id="204" name="Tekstvak 203">
            <a:extLst>
              <a:ext uri="{FF2B5EF4-FFF2-40B4-BE49-F238E27FC236}">
                <a16:creationId xmlns:a16="http://schemas.microsoft.com/office/drawing/2014/main" id="{F0D69C0E-276F-44FF-8287-A96411E7EB03}"/>
              </a:ext>
            </a:extLst>
          </p:cNvPr>
          <p:cNvSpPr txBox="1"/>
          <p:nvPr/>
        </p:nvSpPr>
        <p:spPr>
          <a:xfrm>
            <a:off x="7715804" y="2218524"/>
            <a:ext cx="154697" cy="184666"/>
          </a:xfrm>
          <a:prstGeom prst="rect">
            <a:avLst/>
          </a:prstGeom>
          <a:noFill/>
        </p:spPr>
        <p:txBody>
          <a:bodyPr wrap="square" rtlCol="0">
            <a:spAutoFit/>
          </a:bodyPr>
          <a:lstStyle/>
          <a:p>
            <a:pPr algn="ctr"/>
            <a:r>
              <a:rPr lang="nl-NL" sz="600"/>
              <a:t>1</a:t>
            </a:r>
          </a:p>
        </p:txBody>
      </p:sp>
      <p:sp>
        <p:nvSpPr>
          <p:cNvPr id="205" name="Tekstvak 204">
            <a:extLst>
              <a:ext uri="{FF2B5EF4-FFF2-40B4-BE49-F238E27FC236}">
                <a16:creationId xmlns:a16="http://schemas.microsoft.com/office/drawing/2014/main" id="{912A912D-86B7-4BCD-985E-7ECFE2317846}"/>
              </a:ext>
            </a:extLst>
          </p:cNvPr>
          <p:cNvSpPr txBox="1"/>
          <p:nvPr/>
        </p:nvSpPr>
        <p:spPr>
          <a:xfrm>
            <a:off x="8370481" y="2236269"/>
            <a:ext cx="357560" cy="184666"/>
          </a:xfrm>
          <a:prstGeom prst="rect">
            <a:avLst/>
          </a:prstGeom>
          <a:noFill/>
        </p:spPr>
        <p:txBody>
          <a:bodyPr wrap="square" rtlCol="0">
            <a:spAutoFit/>
          </a:bodyPr>
          <a:lstStyle/>
          <a:p>
            <a:pPr algn="ctr"/>
            <a:r>
              <a:rPr lang="nl-NL" sz="600"/>
              <a:t>0..1</a:t>
            </a:r>
          </a:p>
        </p:txBody>
      </p:sp>
      <p:sp>
        <p:nvSpPr>
          <p:cNvPr id="206" name="Tekstvak 205">
            <a:extLst>
              <a:ext uri="{FF2B5EF4-FFF2-40B4-BE49-F238E27FC236}">
                <a16:creationId xmlns:a16="http://schemas.microsoft.com/office/drawing/2014/main" id="{F43C5B8D-E518-451B-A828-32275D04561C}"/>
              </a:ext>
            </a:extLst>
          </p:cNvPr>
          <p:cNvSpPr txBox="1"/>
          <p:nvPr/>
        </p:nvSpPr>
        <p:spPr>
          <a:xfrm>
            <a:off x="8605017" y="1859311"/>
            <a:ext cx="154697" cy="184666"/>
          </a:xfrm>
          <a:prstGeom prst="rect">
            <a:avLst/>
          </a:prstGeom>
          <a:noFill/>
        </p:spPr>
        <p:txBody>
          <a:bodyPr wrap="square" rtlCol="0">
            <a:spAutoFit/>
          </a:bodyPr>
          <a:lstStyle/>
          <a:p>
            <a:pPr algn="ctr"/>
            <a:r>
              <a:rPr lang="nl-NL" sz="600"/>
              <a:t>1</a:t>
            </a:r>
          </a:p>
        </p:txBody>
      </p:sp>
      <p:sp>
        <p:nvSpPr>
          <p:cNvPr id="208" name="Tekstvak 207">
            <a:extLst>
              <a:ext uri="{FF2B5EF4-FFF2-40B4-BE49-F238E27FC236}">
                <a16:creationId xmlns:a16="http://schemas.microsoft.com/office/drawing/2014/main" id="{0C2EF427-95B8-4B59-BE4C-149B6BB92DBD}"/>
              </a:ext>
            </a:extLst>
          </p:cNvPr>
          <p:cNvSpPr txBox="1"/>
          <p:nvPr/>
        </p:nvSpPr>
        <p:spPr>
          <a:xfrm>
            <a:off x="7422430" y="3073278"/>
            <a:ext cx="307097" cy="184666"/>
          </a:xfrm>
          <a:prstGeom prst="rect">
            <a:avLst/>
          </a:prstGeom>
          <a:noFill/>
        </p:spPr>
        <p:txBody>
          <a:bodyPr wrap="square" rtlCol="0">
            <a:spAutoFit/>
          </a:bodyPr>
          <a:lstStyle/>
          <a:p>
            <a:pPr algn="ctr"/>
            <a:r>
              <a:rPr lang="nl-NL" sz="600"/>
              <a:t>0..*</a:t>
            </a:r>
          </a:p>
        </p:txBody>
      </p:sp>
      <p:sp>
        <p:nvSpPr>
          <p:cNvPr id="209" name="Tekstvak 208">
            <a:extLst>
              <a:ext uri="{FF2B5EF4-FFF2-40B4-BE49-F238E27FC236}">
                <a16:creationId xmlns:a16="http://schemas.microsoft.com/office/drawing/2014/main" id="{45458372-461C-44CA-925E-1DD6392CD558}"/>
              </a:ext>
            </a:extLst>
          </p:cNvPr>
          <p:cNvSpPr txBox="1"/>
          <p:nvPr/>
        </p:nvSpPr>
        <p:spPr>
          <a:xfrm>
            <a:off x="7991849" y="3229372"/>
            <a:ext cx="307097" cy="184666"/>
          </a:xfrm>
          <a:prstGeom prst="rect">
            <a:avLst/>
          </a:prstGeom>
          <a:noFill/>
        </p:spPr>
        <p:txBody>
          <a:bodyPr wrap="square" rtlCol="0">
            <a:spAutoFit/>
          </a:bodyPr>
          <a:lstStyle/>
          <a:p>
            <a:pPr algn="ctr"/>
            <a:r>
              <a:rPr lang="nl-NL" sz="600"/>
              <a:t>0..*</a:t>
            </a:r>
          </a:p>
        </p:txBody>
      </p:sp>
      <p:grpSp>
        <p:nvGrpSpPr>
          <p:cNvPr id="6" name="Groep 5">
            <a:extLst>
              <a:ext uri="{FF2B5EF4-FFF2-40B4-BE49-F238E27FC236}">
                <a16:creationId xmlns:a16="http://schemas.microsoft.com/office/drawing/2014/main" id="{E09D836A-5E8A-43B5-9670-CE4EAC1005B0}"/>
              </a:ext>
            </a:extLst>
          </p:cNvPr>
          <p:cNvGrpSpPr/>
          <p:nvPr/>
        </p:nvGrpSpPr>
        <p:grpSpPr>
          <a:xfrm>
            <a:off x="9026456" y="7399733"/>
            <a:ext cx="721392" cy="967193"/>
            <a:chOff x="9026456" y="3222146"/>
            <a:chExt cx="721392" cy="967193"/>
          </a:xfrm>
        </p:grpSpPr>
        <p:grpSp>
          <p:nvGrpSpPr>
            <p:cNvPr id="45" name="Groep 44">
              <a:extLst>
                <a:ext uri="{FF2B5EF4-FFF2-40B4-BE49-F238E27FC236}">
                  <a16:creationId xmlns:a16="http://schemas.microsoft.com/office/drawing/2014/main" id="{70BC2761-7BC3-474A-9295-6D299813DED4}"/>
                </a:ext>
              </a:extLst>
            </p:cNvPr>
            <p:cNvGrpSpPr/>
            <p:nvPr/>
          </p:nvGrpSpPr>
          <p:grpSpPr>
            <a:xfrm>
              <a:off x="9026456" y="3610219"/>
              <a:ext cx="721392" cy="579120"/>
              <a:chOff x="4491334" y="1439532"/>
              <a:chExt cx="721392" cy="579120"/>
            </a:xfrm>
          </p:grpSpPr>
          <p:sp>
            <p:nvSpPr>
              <p:cNvPr id="46" name="Rechthoek 45">
                <a:extLst>
                  <a:ext uri="{FF2B5EF4-FFF2-40B4-BE49-F238E27FC236}">
                    <a16:creationId xmlns:a16="http://schemas.microsoft.com/office/drawing/2014/main" id="{F9044840-1E28-429A-8F5F-67D4E5AF4F2E}"/>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Endpoint</a:t>
                </a:r>
                <a:endParaRPr lang="nl-NL" sz="800">
                  <a:solidFill>
                    <a:schemeClr val="tx1">
                      <a:lumMod val="85000"/>
                      <a:lumOff val="15000"/>
                    </a:schemeClr>
                  </a:solidFill>
                </a:endParaRPr>
              </a:p>
            </p:txBody>
          </p:sp>
          <p:cxnSp>
            <p:nvCxnSpPr>
              <p:cNvPr id="47" name="Rechte verbindingslijn 46">
                <a:extLst>
                  <a:ext uri="{FF2B5EF4-FFF2-40B4-BE49-F238E27FC236}">
                    <a16:creationId xmlns:a16="http://schemas.microsoft.com/office/drawing/2014/main" id="{9330BF9A-EBD9-4A97-A0EB-CC2BD3A803A7}"/>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67" name="Groep 166">
              <a:extLst>
                <a:ext uri="{FF2B5EF4-FFF2-40B4-BE49-F238E27FC236}">
                  <a16:creationId xmlns:a16="http://schemas.microsoft.com/office/drawing/2014/main" id="{26E5DB0F-86DB-4630-9846-29C7F8B9627D}"/>
                </a:ext>
              </a:extLst>
            </p:cNvPr>
            <p:cNvGrpSpPr/>
            <p:nvPr/>
          </p:nvGrpSpPr>
          <p:grpSpPr>
            <a:xfrm>
              <a:off x="9340585" y="3250836"/>
              <a:ext cx="93133" cy="359383"/>
              <a:chOff x="10559455" y="2864508"/>
              <a:chExt cx="93133" cy="359383"/>
            </a:xfrm>
          </p:grpSpPr>
          <p:sp>
            <p:nvSpPr>
              <p:cNvPr id="120" name="Ruit 119">
                <a:extLst>
                  <a:ext uri="{FF2B5EF4-FFF2-40B4-BE49-F238E27FC236}">
                    <a16:creationId xmlns:a16="http://schemas.microsoft.com/office/drawing/2014/main" id="{E01ED8A6-1FBE-43B0-8854-AA30836216ED}"/>
                  </a:ext>
                </a:extLst>
              </p:cNvPr>
              <p:cNvSpPr/>
              <p:nvPr/>
            </p:nvSpPr>
            <p:spPr>
              <a:xfrm>
                <a:off x="10559455" y="2864508"/>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5" name="Rechte verbindingslijn 164">
                <a:extLst>
                  <a:ext uri="{FF2B5EF4-FFF2-40B4-BE49-F238E27FC236}">
                    <a16:creationId xmlns:a16="http://schemas.microsoft.com/office/drawing/2014/main" id="{72857A8D-B458-4689-835C-94D41855CBF6}"/>
                  </a:ext>
                </a:extLst>
              </p:cNvPr>
              <p:cNvCxnSpPr>
                <a:cxnSpLocks/>
                <a:endCxn id="46" idx="0"/>
              </p:cNvCxnSpPr>
              <p:nvPr/>
            </p:nvCxnSpPr>
            <p:spPr>
              <a:xfrm>
                <a:off x="10606021" y="3015016"/>
                <a:ext cx="1" cy="20887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10" name="Tekstvak 209">
              <a:extLst>
                <a:ext uri="{FF2B5EF4-FFF2-40B4-BE49-F238E27FC236}">
                  <a16:creationId xmlns:a16="http://schemas.microsoft.com/office/drawing/2014/main" id="{29DB7D39-166F-4DEA-953D-5230EC7D6299}"/>
                </a:ext>
              </a:extLst>
            </p:cNvPr>
            <p:cNvSpPr txBox="1"/>
            <p:nvPr/>
          </p:nvSpPr>
          <p:spPr>
            <a:xfrm>
              <a:off x="9107359" y="3222146"/>
              <a:ext cx="307097" cy="184666"/>
            </a:xfrm>
            <a:prstGeom prst="rect">
              <a:avLst/>
            </a:prstGeom>
            <a:noFill/>
          </p:spPr>
          <p:txBody>
            <a:bodyPr wrap="square" rtlCol="0">
              <a:spAutoFit/>
            </a:bodyPr>
            <a:lstStyle/>
            <a:p>
              <a:pPr algn="ctr"/>
              <a:r>
                <a:rPr lang="nl-NL" sz="600"/>
                <a:t>1..*</a:t>
              </a:r>
            </a:p>
          </p:txBody>
        </p:sp>
      </p:grpSp>
      <p:sp>
        <p:nvSpPr>
          <p:cNvPr id="211" name="Tekstvak 210">
            <a:extLst>
              <a:ext uri="{FF2B5EF4-FFF2-40B4-BE49-F238E27FC236}">
                <a16:creationId xmlns:a16="http://schemas.microsoft.com/office/drawing/2014/main" id="{D0C2D491-174C-41A2-864C-F2F2C101C7D5}"/>
              </a:ext>
            </a:extLst>
          </p:cNvPr>
          <p:cNvSpPr txBox="1"/>
          <p:nvPr/>
        </p:nvSpPr>
        <p:spPr>
          <a:xfrm>
            <a:off x="6639432" y="3452451"/>
            <a:ext cx="154697" cy="184666"/>
          </a:xfrm>
          <a:prstGeom prst="rect">
            <a:avLst/>
          </a:prstGeom>
          <a:noFill/>
        </p:spPr>
        <p:txBody>
          <a:bodyPr wrap="square" rtlCol="0">
            <a:spAutoFit/>
          </a:bodyPr>
          <a:lstStyle/>
          <a:p>
            <a:pPr algn="ctr"/>
            <a:r>
              <a:rPr lang="nl-NL" sz="600"/>
              <a:t>1</a:t>
            </a:r>
          </a:p>
        </p:txBody>
      </p:sp>
      <p:sp>
        <p:nvSpPr>
          <p:cNvPr id="212" name="Tekstvak 211">
            <a:extLst>
              <a:ext uri="{FF2B5EF4-FFF2-40B4-BE49-F238E27FC236}">
                <a16:creationId xmlns:a16="http://schemas.microsoft.com/office/drawing/2014/main" id="{2553D364-6817-48DD-80E0-2D672BEF1CF3}"/>
              </a:ext>
            </a:extLst>
          </p:cNvPr>
          <p:cNvSpPr txBox="1"/>
          <p:nvPr/>
        </p:nvSpPr>
        <p:spPr>
          <a:xfrm>
            <a:off x="6512294" y="2250042"/>
            <a:ext cx="400655" cy="184666"/>
          </a:xfrm>
          <a:prstGeom prst="rect">
            <a:avLst/>
          </a:prstGeom>
          <a:noFill/>
        </p:spPr>
        <p:txBody>
          <a:bodyPr wrap="square" rtlCol="0">
            <a:spAutoFit/>
          </a:bodyPr>
          <a:lstStyle/>
          <a:p>
            <a:pPr algn="ctr"/>
            <a:r>
              <a:rPr lang="nl-NL" sz="600" err="1"/>
              <a:t>owner</a:t>
            </a:r>
            <a:endParaRPr lang="nl-NL" sz="600"/>
          </a:p>
        </p:txBody>
      </p:sp>
      <p:sp>
        <p:nvSpPr>
          <p:cNvPr id="213" name="Tekstvak 212">
            <a:extLst>
              <a:ext uri="{FF2B5EF4-FFF2-40B4-BE49-F238E27FC236}">
                <a16:creationId xmlns:a16="http://schemas.microsoft.com/office/drawing/2014/main" id="{ACE1F755-F336-44AA-BEC1-CEE24D23F478}"/>
              </a:ext>
            </a:extLst>
          </p:cNvPr>
          <p:cNvSpPr txBox="1"/>
          <p:nvPr/>
        </p:nvSpPr>
        <p:spPr>
          <a:xfrm>
            <a:off x="6512294" y="2387222"/>
            <a:ext cx="400655" cy="184666"/>
          </a:xfrm>
          <a:prstGeom prst="rect">
            <a:avLst/>
          </a:prstGeom>
          <a:noFill/>
        </p:spPr>
        <p:txBody>
          <a:bodyPr wrap="square" rtlCol="0">
            <a:spAutoFit/>
          </a:bodyPr>
          <a:lstStyle/>
          <a:p>
            <a:pPr algn="ctr"/>
            <a:r>
              <a:rPr lang="nl-NL" sz="600" err="1"/>
              <a:t>for</a:t>
            </a:r>
            <a:endParaRPr lang="nl-NL" sz="600"/>
          </a:p>
        </p:txBody>
      </p:sp>
      <p:sp>
        <p:nvSpPr>
          <p:cNvPr id="214" name="Tekstvak 213">
            <a:extLst>
              <a:ext uri="{FF2B5EF4-FFF2-40B4-BE49-F238E27FC236}">
                <a16:creationId xmlns:a16="http://schemas.microsoft.com/office/drawing/2014/main" id="{69653161-B687-4289-BB9D-72F8466A4AF4}"/>
              </a:ext>
            </a:extLst>
          </p:cNvPr>
          <p:cNvSpPr txBox="1"/>
          <p:nvPr/>
        </p:nvSpPr>
        <p:spPr>
          <a:xfrm>
            <a:off x="6501212" y="2700629"/>
            <a:ext cx="447844" cy="184666"/>
          </a:xfrm>
          <a:prstGeom prst="rect">
            <a:avLst/>
          </a:prstGeom>
          <a:noFill/>
        </p:spPr>
        <p:txBody>
          <a:bodyPr wrap="square" rtlCol="0">
            <a:spAutoFit/>
          </a:bodyPr>
          <a:lstStyle/>
          <a:p>
            <a:pPr algn="ctr"/>
            <a:r>
              <a:rPr lang="nl-NL" sz="600"/>
              <a:t>subject</a:t>
            </a:r>
          </a:p>
        </p:txBody>
      </p:sp>
      <p:sp>
        <p:nvSpPr>
          <p:cNvPr id="215" name="Tekstvak 214">
            <a:extLst>
              <a:ext uri="{FF2B5EF4-FFF2-40B4-BE49-F238E27FC236}">
                <a16:creationId xmlns:a16="http://schemas.microsoft.com/office/drawing/2014/main" id="{1EC66F3E-2FDC-44F2-BC5E-B84D2AEFF394}"/>
              </a:ext>
            </a:extLst>
          </p:cNvPr>
          <p:cNvSpPr txBox="1"/>
          <p:nvPr/>
        </p:nvSpPr>
        <p:spPr>
          <a:xfrm>
            <a:off x="6943595" y="2934221"/>
            <a:ext cx="502303" cy="184666"/>
          </a:xfrm>
          <a:prstGeom prst="rect">
            <a:avLst/>
          </a:prstGeom>
          <a:noFill/>
        </p:spPr>
        <p:txBody>
          <a:bodyPr wrap="square" rtlCol="0">
            <a:spAutoFit/>
          </a:bodyPr>
          <a:lstStyle/>
          <a:p>
            <a:pPr algn="ctr"/>
            <a:r>
              <a:rPr lang="nl-NL" sz="600"/>
              <a:t>member</a:t>
            </a:r>
          </a:p>
        </p:txBody>
      </p:sp>
      <p:sp>
        <p:nvSpPr>
          <p:cNvPr id="216" name="Tekstvak 215">
            <a:extLst>
              <a:ext uri="{FF2B5EF4-FFF2-40B4-BE49-F238E27FC236}">
                <a16:creationId xmlns:a16="http://schemas.microsoft.com/office/drawing/2014/main" id="{853C5CDF-0A62-4802-891F-FB73BAF7FA05}"/>
              </a:ext>
            </a:extLst>
          </p:cNvPr>
          <p:cNvSpPr txBox="1"/>
          <p:nvPr/>
        </p:nvSpPr>
        <p:spPr>
          <a:xfrm>
            <a:off x="7852045" y="3401556"/>
            <a:ext cx="502303" cy="184666"/>
          </a:xfrm>
          <a:prstGeom prst="rect">
            <a:avLst/>
          </a:prstGeom>
          <a:noFill/>
        </p:spPr>
        <p:txBody>
          <a:bodyPr wrap="square" rtlCol="0">
            <a:spAutoFit/>
          </a:bodyPr>
          <a:lstStyle/>
          <a:p>
            <a:pPr algn="ctr"/>
            <a:r>
              <a:rPr lang="nl-NL" sz="600"/>
              <a:t>member</a:t>
            </a:r>
          </a:p>
        </p:txBody>
      </p:sp>
      <p:sp>
        <p:nvSpPr>
          <p:cNvPr id="217" name="Tekstvak 216">
            <a:extLst>
              <a:ext uri="{FF2B5EF4-FFF2-40B4-BE49-F238E27FC236}">
                <a16:creationId xmlns:a16="http://schemas.microsoft.com/office/drawing/2014/main" id="{596DFAF4-8E56-4EFF-92A0-62AE0CA768C0}"/>
              </a:ext>
            </a:extLst>
          </p:cNvPr>
          <p:cNvSpPr txBox="1"/>
          <p:nvPr/>
        </p:nvSpPr>
        <p:spPr>
          <a:xfrm>
            <a:off x="8373020" y="2826698"/>
            <a:ext cx="563599" cy="184666"/>
          </a:xfrm>
          <a:prstGeom prst="rect">
            <a:avLst/>
          </a:prstGeom>
          <a:noFill/>
        </p:spPr>
        <p:txBody>
          <a:bodyPr wrap="square" rtlCol="0">
            <a:spAutoFit/>
          </a:bodyPr>
          <a:lstStyle/>
          <a:p>
            <a:pPr algn="ctr"/>
            <a:r>
              <a:rPr lang="nl-NL" sz="600" err="1"/>
              <a:t>requester</a:t>
            </a:r>
            <a:endParaRPr lang="nl-NL" sz="600"/>
          </a:p>
        </p:txBody>
      </p:sp>
      <p:graphicFrame>
        <p:nvGraphicFramePr>
          <p:cNvPr id="221" name="Diagram 220">
            <a:extLst>
              <a:ext uri="{FF2B5EF4-FFF2-40B4-BE49-F238E27FC236}">
                <a16:creationId xmlns:a16="http://schemas.microsoft.com/office/drawing/2014/main" id="{56E74EAE-57A6-4EB2-8856-087F5D9F8529}"/>
              </a:ext>
            </a:extLst>
          </p:cNvPr>
          <p:cNvGraphicFramePr/>
          <p:nvPr/>
        </p:nvGraphicFramePr>
        <p:xfrm>
          <a:off x="4044134" y="5924460"/>
          <a:ext cx="2238135" cy="507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hthoek 8">
            <a:extLst>
              <a:ext uri="{FF2B5EF4-FFF2-40B4-BE49-F238E27FC236}">
                <a16:creationId xmlns:a16="http://schemas.microsoft.com/office/drawing/2014/main" id="{FF934C7D-DBF5-48E4-AE9B-3EC78A7FECCA}"/>
              </a:ext>
            </a:extLst>
          </p:cNvPr>
          <p:cNvSpPr/>
          <p:nvPr/>
        </p:nvSpPr>
        <p:spPr>
          <a:xfrm>
            <a:off x="12525714" y="1098391"/>
            <a:ext cx="5305082" cy="570075"/>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100" b="1" err="1">
                <a:solidFill>
                  <a:srgbClr val="002060"/>
                </a:solidFill>
              </a:rPr>
              <a:t>Task</a:t>
            </a:r>
            <a:r>
              <a:rPr lang="nl-NL" sz="1100">
                <a:solidFill>
                  <a:srgbClr val="002060"/>
                </a:solidFill>
              </a:rPr>
              <a:t> - beschrijft een activiteit die moet worden uitgevoerd en volgt de status van voltooiing van die activiteit.</a:t>
            </a:r>
          </a:p>
        </p:txBody>
      </p:sp>
      <p:sp>
        <p:nvSpPr>
          <p:cNvPr id="117" name="Rechthoek 116">
            <a:extLst>
              <a:ext uri="{FF2B5EF4-FFF2-40B4-BE49-F238E27FC236}">
                <a16:creationId xmlns:a16="http://schemas.microsoft.com/office/drawing/2014/main" id="{E44A362A-A1D0-40AB-8A1C-A5C4C0C31285}"/>
              </a:ext>
            </a:extLst>
          </p:cNvPr>
          <p:cNvSpPr/>
          <p:nvPr/>
        </p:nvSpPr>
        <p:spPr>
          <a:xfrm>
            <a:off x="12525718" y="-54740"/>
            <a:ext cx="5305082" cy="946884"/>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100" b="1" err="1">
                <a:solidFill>
                  <a:srgbClr val="002060"/>
                </a:solidFill>
              </a:rPr>
              <a:t>ActivityDefinition</a:t>
            </a:r>
            <a:r>
              <a:rPr lang="nl-NL" sz="1100">
                <a:solidFill>
                  <a:srgbClr val="002060"/>
                </a:solidFill>
              </a:rPr>
              <a:t> - De definitie van een activiteit die moet worden uitgevoerd, onafhankelijk van een bepaalde patiënt, behandelaar of andere prestatiecontext</a:t>
            </a:r>
          </a:p>
          <a:p>
            <a:endParaRPr lang="nl-NL" sz="1100">
              <a:solidFill>
                <a:srgbClr val="002060"/>
              </a:solidFill>
            </a:endParaRPr>
          </a:p>
          <a:p>
            <a:pPr marL="171450" indent="-171450">
              <a:buFont typeface="Arial" panose="020B0604020202020204" pitchFamily="34" charset="0"/>
              <a:buChar char="•"/>
            </a:pPr>
            <a:r>
              <a:rPr lang="nl-NL" sz="1100">
                <a:solidFill>
                  <a:srgbClr val="002060"/>
                </a:solidFill>
              </a:rPr>
              <a:t>Een vragenlijst</a:t>
            </a:r>
          </a:p>
          <a:p>
            <a:pPr marL="171450" indent="-171450">
              <a:buFont typeface="Arial" panose="020B0604020202020204" pitchFamily="34" charset="0"/>
              <a:buChar char="•"/>
            </a:pPr>
            <a:r>
              <a:rPr lang="nl-NL" sz="1100">
                <a:solidFill>
                  <a:srgbClr val="002060"/>
                </a:solidFill>
              </a:rPr>
              <a:t>Een zelfhulp module</a:t>
            </a:r>
          </a:p>
          <a:p>
            <a:endParaRPr lang="nl-NL" sz="1100">
              <a:solidFill>
                <a:srgbClr val="002060"/>
              </a:solidFill>
            </a:endParaRPr>
          </a:p>
          <a:p>
            <a:r>
              <a:rPr lang="nl-NL" sz="1100">
                <a:solidFill>
                  <a:srgbClr val="002060"/>
                </a:solidFill>
              </a:rPr>
              <a:t> </a:t>
            </a:r>
          </a:p>
        </p:txBody>
      </p:sp>
      <p:sp>
        <p:nvSpPr>
          <p:cNvPr id="125" name="Rechthoek 124">
            <a:extLst>
              <a:ext uri="{FF2B5EF4-FFF2-40B4-BE49-F238E27FC236}">
                <a16:creationId xmlns:a16="http://schemas.microsoft.com/office/drawing/2014/main" id="{8BE76944-FB20-4929-A51A-995451F10203}"/>
              </a:ext>
            </a:extLst>
          </p:cNvPr>
          <p:cNvSpPr/>
          <p:nvPr/>
        </p:nvSpPr>
        <p:spPr>
          <a:xfrm>
            <a:off x="12525718" y="-842495"/>
            <a:ext cx="5305082" cy="650611"/>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100" b="1" err="1">
                <a:solidFill>
                  <a:srgbClr val="002060"/>
                </a:solidFill>
              </a:rPr>
              <a:t>Patient</a:t>
            </a:r>
            <a:r>
              <a:rPr lang="nl-NL" sz="1100">
                <a:solidFill>
                  <a:srgbClr val="002060"/>
                </a:solidFill>
              </a:rPr>
              <a:t> - Demografische en administratieve informatie over een persoon die zorg of andere </a:t>
            </a:r>
            <a:r>
              <a:rPr lang="nl-NL" sz="1100" err="1">
                <a:solidFill>
                  <a:srgbClr val="002060"/>
                </a:solidFill>
              </a:rPr>
              <a:t>gezondheidsgerelateerde</a:t>
            </a:r>
            <a:r>
              <a:rPr lang="nl-NL" sz="1100">
                <a:solidFill>
                  <a:srgbClr val="002060"/>
                </a:solidFill>
              </a:rPr>
              <a:t> diensten ontvangt</a:t>
            </a:r>
          </a:p>
        </p:txBody>
      </p:sp>
      <p:sp>
        <p:nvSpPr>
          <p:cNvPr id="126" name="Rechthoek 125">
            <a:extLst>
              <a:ext uri="{FF2B5EF4-FFF2-40B4-BE49-F238E27FC236}">
                <a16:creationId xmlns:a16="http://schemas.microsoft.com/office/drawing/2014/main" id="{58619E25-A925-458C-B76D-A2118CD1D43A}"/>
              </a:ext>
            </a:extLst>
          </p:cNvPr>
          <p:cNvSpPr/>
          <p:nvPr/>
        </p:nvSpPr>
        <p:spPr>
          <a:xfrm>
            <a:off x="12525714" y="1794512"/>
            <a:ext cx="5305081" cy="946885"/>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100" b="1">
                <a:solidFill>
                  <a:srgbClr val="002060"/>
                </a:solidFill>
              </a:rPr>
              <a:t>Practitioner</a:t>
            </a:r>
            <a:r>
              <a:rPr lang="nl-NL" sz="1100">
                <a:solidFill>
                  <a:srgbClr val="002060"/>
                </a:solidFill>
              </a:rPr>
              <a:t> - Alle personen die betrokken zijn bij het zorgproces als onderdeel van hun formele verantwoordelijkheden.</a:t>
            </a:r>
          </a:p>
          <a:p>
            <a:endParaRPr lang="nl-NL" sz="1100">
              <a:solidFill>
                <a:srgbClr val="002060"/>
              </a:solidFill>
            </a:endParaRPr>
          </a:p>
          <a:p>
            <a:pPr marL="171450" indent="-171450">
              <a:buFont typeface="Arial" panose="020B0604020202020204" pitchFamily="34" charset="0"/>
              <a:buChar char="•"/>
            </a:pPr>
            <a:r>
              <a:rPr lang="nl-NL" sz="1100">
                <a:solidFill>
                  <a:srgbClr val="002060"/>
                </a:solidFill>
              </a:rPr>
              <a:t>Behandelaar</a:t>
            </a:r>
          </a:p>
          <a:p>
            <a:pPr marL="171450" indent="-171450">
              <a:buFont typeface="Arial" panose="020B0604020202020204" pitchFamily="34" charset="0"/>
              <a:buChar char="•"/>
            </a:pPr>
            <a:r>
              <a:rPr lang="nl-NL" sz="1100">
                <a:solidFill>
                  <a:srgbClr val="002060"/>
                </a:solidFill>
              </a:rPr>
              <a:t>Administratief ondersteuner</a:t>
            </a:r>
          </a:p>
        </p:txBody>
      </p:sp>
      <p:sp>
        <p:nvSpPr>
          <p:cNvPr id="128" name="Rechthoek 127">
            <a:extLst>
              <a:ext uri="{FF2B5EF4-FFF2-40B4-BE49-F238E27FC236}">
                <a16:creationId xmlns:a16="http://schemas.microsoft.com/office/drawing/2014/main" id="{95ED4B3B-4068-48F1-9D74-37580EC0CAEF}"/>
              </a:ext>
            </a:extLst>
          </p:cNvPr>
          <p:cNvSpPr/>
          <p:nvPr/>
        </p:nvSpPr>
        <p:spPr>
          <a:xfrm>
            <a:off x="12525714" y="2882656"/>
            <a:ext cx="5305079" cy="946883"/>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100" b="1" err="1">
                <a:solidFill>
                  <a:srgbClr val="002060"/>
                </a:solidFill>
              </a:rPr>
              <a:t>Related</a:t>
            </a:r>
            <a:r>
              <a:rPr lang="nl-NL" sz="1100" b="1">
                <a:solidFill>
                  <a:srgbClr val="002060"/>
                </a:solidFill>
              </a:rPr>
              <a:t> person </a:t>
            </a:r>
            <a:r>
              <a:rPr lang="nl-NL" sz="1100">
                <a:solidFill>
                  <a:srgbClr val="002060"/>
                </a:solidFill>
              </a:rPr>
              <a:t>– Een persoon die betrokken is bij de zorg voor een patiënt, maar die niet zelf die zorg ontvangt, noch een formele verantwoordelijkheid heeft in het zorgproces.</a:t>
            </a:r>
          </a:p>
          <a:p>
            <a:endParaRPr lang="nl-NL" sz="1100">
              <a:solidFill>
                <a:srgbClr val="002060"/>
              </a:solidFill>
            </a:endParaRPr>
          </a:p>
          <a:p>
            <a:pPr marL="171450" indent="-171450">
              <a:buFont typeface="Arial" panose="020B0604020202020204" pitchFamily="34" charset="0"/>
              <a:buChar char="•"/>
            </a:pPr>
            <a:r>
              <a:rPr lang="nl-NL" sz="1100">
                <a:solidFill>
                  <a:srgbClr val="002060"/>
                </a:solidFill>
              </a:rPr>
              <a:t>Naaste</a:t>
            </a:r>
          </a:p>
        </p:txBody>
      </p:sp>
      <p:sp>
        <p:nvSpPr>
          <p:cNvPr id="129" name="Rechthoek 128">
            <a:extLst>
              <a:ext uri="{FF2B5EF4-FFF2-40B4-BE49-F238E27FC236}">
                <a16:creationId xmlns:a16="http://schemas.microsoft.com/office/drawing/2014/main" id="{9A4DEAAB-0A46-44EE-84B2-E2A25E96B173}"/>
              </a:ext>
            </a:extLst>
          </p:cNvPr>
          <p:cNvSpPr/>
          <p:nvPr/>
        </p:nvSpPr>
        <p:spPr>
          <a:xfrm>
            <a:off x="12530014" y="4034386"/>
            <a:ext cx="5300779" cy="1239072"/>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100" b="1" err="1">
                <a:solidFill>
                  <a:srgbClr val="002060"/>
                </a:solidFill>
              </a:rPr>
              <a:t>CareTeam</a:t>
            </a:r>
            <a:r>
              <a:rPr lang="nl-NL" sz="1100">
                <a:solidFill>
                  <a:srgbClr val="002060"/>
                </a:solidFill>
              </a:rPr>
              <a:t> -  Alle mensen, teams en organisaties die van plan zijn deel te nemen aan de coördinatie en levering van zorg voor een enkele patiënt of een groep (zoals een echtpaar in therapie of een steungroep). </a:t>
            </a:r>
          </a:p>
          <a:p>
            <a:endParaRPr lang="nl-NL" sz="1100">
              <a:solidFill>
                <a:srgbClr val="002060"/>
              </a:solidFill>
            </a:endParaRPr>
          </a:p>
          <a:p>
            <a:pPr marL="171450" indent="-171450">
              <a:buFont typeface="Arial" panose="020B0604020202020204" pitchFamily="34" charset="0"/>
              <a:buChar char="•"/>
            </a:pPr>
            <a:r>
              <a:rPr lang="nl-NL" sz="1100">
                <a:solidFill>
                  <a:srgbClr val="002060"/>
                </a:solidFill>
              </a:rPr>
              <a:t>Behandelteams</a:t>
            </a:r>
          </a:p>
          <a:p>
            <a:pPr marL="171450" indent="-171450">
              <a:buFont typeface="Arial" panose="020B0604020202020204" pitchFamily="34" charset="0"/>
              <a:buChar char="•"/>
            </a:pPr>
            <a:r>
              <a:rPr lang="nl-NL" sz="1100">
                <a:solidFill>
                  <a:srgbClr val="002060"/>
                </a:solidFill>
              </a:rPr>
              <a:t>Sociale ondersteuningsteams</a:t>
            </a:r>
          </a:p>
          <a:p>
            <a:pPr marL="171450" indent="-171450">
              <a:buFont typeface="Arial" panose="020B0604020202020204" pitchFamily="34" charset="0"/>
              <a:buChar char="•"/>
            </a:pPr>
            <a:r>
              <a:rPr lang="nl-NL" sz="1100">
                <a:solidFill>
                  <a:srgbClr val="002060"/>
                </a:solidFill>
              </a:rPr>
              <a:t>Locatieteams</a:t>
            </a:r>
          </a:p>
        </p:txBody>
      </p:sp>
      <p:sp>
        <p:nvSpPr>
          <p:cNvPr id="131" name="Rechthoek 130">
            <a:extLst>
              <a:ext uri="{FF2B5EF4-FFF2-40B4-BE49-F238E27FC236}">
                <a16:creationId xmlns:a16="http://schemas.microsoft.com/office/drawing/2014/main" id="{14AFB51A-DF26-491B-B276-A5789658BECB}"/>
              </a:ext>
            </a:extLst>
          </p:cNvPr>
          <p:cNvSpPr/>
          <p:nvPr/>
        </p:nvSpPr>
        <p:spPr>
          <a:xfrm>
            <a:off x="12530014" y="5425225"/>
            <a:ext cx="5300779" cy="1185992"/>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100" b="1" err="1">
                <a:solidFill>
                  <a:srgbClr val="002060"/>
                </a:solidFill>
              </a:rPr>
              <a:t>Organization</a:t>
            </a:r>
            <a:r>
              <a:rPr lang="nl-NL" sz="1100">
                <a:solidFill>
                  <a:srgbClr val="002060"/>
                </a:solidFill>
              </a:rPr>
              <a:t> - een formeel of informeel erkende groep mensen of organisaties gevormd met als doel een of andere vorm van collectieve actie te bereiken. </a:t>
            </a:r>
          </a:p>
          <a:p>
            <a:endParaRPr lang="nl-NL" sz="1100">
              <a:solidFill>
                <a:srgbClr val="002060"/>
              </a:solidFill>
            </a:endParaRPr>
          </a:p>
          <a:p>
            <a:pPr marL="171450" indent="-171450">
              <a:buFont typeface="Arial" panose="020B0604020202020204" pitchFamily="34" charset="0"/>
              <a:buChar char="•"/>
            </a:pPr>
            <a:r>
              <a:rPr lang="nl-NL" sz="1100">
                <a:solidFill>
                  <a:srgbClr val="002060"/>
                </a:solidFill>
              </a:rPr>
              <a:t>Zorginstelling</a:t>
            </a:r>
          </a:p>
          <a:p>
            <a:pPr marL="171450" indent="-171450">
              <a:buFont typeface="Arial" panose="020B0604020202020204" pitchFamily="34" charset="0"/>
              <a:buChar char="•"/>
            </a:pPr>
            <a:r>
              <a:rPr lang="nl-NL" sz="1100">
                <a:solidFill>
                  <a:srgbClr val="002060"/>
                </a:solidFill>
              </a:rPr>
              <a:t>Afdelingen</a:t>
            </a:r>
          </a:p>
        </p:txBody>
      </p:sp>
    </p:spTree>
    <p:extLst>
      <p:ext uri="{BB962C8B-B14F-4D97-AF65-F5344CB8AC3E}">
        <p14:creationId xmlns:p14="http://schemas.microsoft.com/office/powerpoint/2010/main" val="933187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E817093-5D31-4880-81D9-91949F279270}"/>
              </a:ext>
            </a:extLst>
          </p:cNvPr>
          <p:cNvSpPr>
            <a:spLocks noGrp="1"/>
          </p:cNvSpPr>
          <p:nvPr>
            <p:ph type="sldNum" sz="quarter" idx="12"/>
          </p:nvPr>
        </p:nvSpPr>
        <p:spPr/>
        <p:txBody>
          <a:bodyPr/>
          <a:lstStyle/>
          <a:p>
            <a:fld id="{2B7321B6-F390-44B6-8078-A18221B29AEA}" type="slidenum">
              <a:rPr lang="nl-NL" smtClean="0"/>
              <a:pPr/>
              <a:t>34</a:t>
            </a:fld>
            <a:endParaRPr lang="nl-NL"/>
          </a:p>
        </p:txBody>
      </p:sp>
      <p:sp>
        <p:nvSpPr>
          <p:cNvPr id="5" name="Titel 4">
            <a:extLst>
              <a:ext uri="{FF2B5EF4-FFF2-40B4-BE49-F238E27FC236}">
                <a16:creationId xmlns:a16="http://schemas.microsoft.com/office/drawing/2014/main" id="{34A7725F-2A78-4DD6-906B-8DDCF60A44C5}"/>
              </a:ext>
            </a:extLst>
          </p:cNvPr>
          <p:cNvSpPr>
            <a:spLocks noGrp="1"/>
          </p:cNvSpPr>
          <p:nvPr>
            <p:ph type="title"/>
          </p:nvPr>
        </p:nvSpPr>
        <p:spPr>
          <a:xfrm>
            <a:off x="720000" y="475875"/>
            <a:ext cx="2833200" cy="416268"/>
          </a:xfrm>
        </p:spPr>
        <p:txBody>
          <a:bodyPr/>
          <a:lstStyle/>
          <a:p>
            <a:r>
              <a:rPr lang="nl-NL" sz="2400"/>
              <a:t>Koppeltaal profiel</a:t>
            </a:r>
          </a:p>
        </p:txBody>
      </p:sp>
      <p:sp>
        <p:nvSpPr>
          <p:cNvPr id="8" name="Tijdelijke aanduiding voor inhoud 7">
            <a:extLst>
              <a:ext uri="{FF2B5EF4-FFF2-40B4-BE49-F238E27FC236}">
                <a16:creationId xmlns:a16="http://schemas.microsoft.com/office/drawing/2014/main" id="{BAE187AD-2295-4040-B2A1-4DFD814E2A5E}"/>
              </a:ext>
            </a:extLst>
          </p:cNvPr>
          <p:cNvSpPr>
            <a:spLocks noGrp="1"/>
          </p:cNvSpPr>
          <p:nvPr>
            <p:ph idx="15"/>
          </p:nvPr>
        </p:nvSpPr>
        <p:spPr>
          <a:xfrm>
            <a:off x="269495" y="3843651"/>
            <a:ext cx="3434034" cy="718051"/>
          </a:xfrm>
        </p:spPr>
        <p:txBody>
          <a:bodyPr/>
          <a:lstStyle/>
          <a:p>
            <a:r>
              <a:rPr lang="nl-NL" sz="1000">
                <a:solidFill>
                  <a:schemeClr val="bg1"/>
                </a:solidFill>
              </a:rPr>
              <a:t>Voor een volledige inzage in het actuele concept profiel zie: </a:t>
            </a:r>
          </a:p>
          <a:p>
            <a:pPr marL="171450" indent="-171450">
              <a:buFont typeface="Courier New" panose="02070309020205020404" pitchFamily="49" charset="0"/>
              <a:buChar char="o"/>
            </a:pPr>
            <a:r>
              <a:rPr lang="nl-NL" sz="1000">
                <a:solidFill>
                  <a:schemeClr val="bg1"/>
                </a:solidFill>
                <a:hlinkClick r:id="rId2">
                  <a:extLst>
                    <a:ext uri="{A12FA001-AC4F-418D-AE19-62706E023703}">
                      <ahyp:hlinkClr xmlns:ahyp="http://schemas.microsoft.com/office/drawing/2018/hyperlinkcolor" val="tx"/>
                    </a:ext>
                  </a:extLst>
                </a:hlinkClick>
              </a:rPr>
              <a:t>https://simplifier.net/Koppeltaalv2.0</a:t>
            </a:r>
            <a:endParaRPr lang="nl-NL" sz="1000">
              <a:solidFill>
                <a:schemeClr val="bg1"/>
              </a:solidFill>
            </a:endParaRPr>
          </a:p>
          <a:p>
            <a:pPr marL="171450" indent="-171450">
              <a:buFont typeface="Courier New" panose="02070309020205020404" pitchFamily="49" charset="0"/>
              <a:buChar char="o"/>
            </a:pPr>
            <a:r>
              <a:rPr lang="nl-NL" sz="1000">
                <a:solidFill>
                  <a:schemeClr val="bg1"/>
                </a:solidFill>
                <a:hlinkClick r:id="rId3">
                  <a:extLst>
                    <a:ext uri="{A12FA001-AC4F-418D-AE19-62706E023703}">
                      <ahyp:hlinkClr xmlns:ahyp="http://schemas.microsoft.com/office/drawing/2018/hyperlinkcolor" val="tx"/>
                    </a:ext>
                  </a:extLst>
                </a:hlinkClick>
              </a:rPr>
              <a:t>Koppeltaal stelsel architectuur</a:t>
            </a:r>
            <a:endParaRPr lang="nl-NL" sz="1000">
              <a:solidFill>
                <a:schemeClr val="bg1"/>
              </a:solidFill>
            </a:endParaRPr>
          </a:p>
          <a:p>
            <a:endParaRPr lang="nl-NL"/>
          </a:p>
        </p:txBody>
      </p:sp>
      <p:grpSp>
        <p:nvGrpSpPr>
          <p:cNvPr id="12" name="Groep 11">
            <a:extLst>
              <a:ext uri="{FF2B5EF4-FFF2-40B4-BE49-F238E27FC236}">
                <a16:creationId xmlns:a16="http://schemas.microsoft.com/office/drawing/2014/main" id="{0EFC9F28-2482-47DA-AF4C-900461A6E701}"/>
              </a:ext>
            </a:extLst>
          </p:cNvPr>
          <p:cNvGrpSpPr/>
          <p:nvPr/>
        </p:nvGrpSpPr>
        <p:grpSpPr>
          <a:xfrm>
            <a:off x="4817492" y="-928848"/>
            <a:ext cx="721392" cy="579120"/>
            <a:chOff x="4491334" y="1439532"/>
            <a:chExt cx="721392" cy="579120"/>
          </a:xfrm>
        </p:grpSpPr>
        <p:sp>
          <p:nvSpPr>
            <p:cNvPr id="2" name="Rechthoek 1">
              <a:extLst>
                <a:ext uri="{FF2B5EF4-FFF2-40B4-BE49-F238E27FC236}">
                  <a16:creationId xmlns:a16="http://schemas.microsoft.com/office/drawing/2014/main" id="{90601690-6427-471B-A618-688460D23CCA}"/>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Metadata</a:t>
              </a:r>
            </a:p>
          </p:txBody>
        </p:sp>
        <p:cxnSp>
          <p:nvCxnSpPr>
            <p:cNvPr id="11" name="Rechte verbindingslijn 10">
              <a:extLst>
                <a:ext uri="{FF2B5EF4-FFF2-40B4-BE49-F238E27FC236}">
                  <a16:creationId xmlns:a16="http://schemas.microsoft.com/office/drawing/2014/main" id="{9A21A800-3C2F-46EE-A42D-CC55128C399B}"/>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ep 12">
            <a:extLst>
              <a:ext uri="{FF2B5EF4-FFF2-40B4-BE49-F238E27FC236}">
                <a16:creationId xmlns:a16="http://schemas.microsoft.com/office/drawing/2014/main" id="{EB6646BA-40FC-4FC0-A122-DE24B82561C9}"/>
              </a:ext>
            </a:extLst>
          </p:cNvPr>
          <p:cNvGrpSpPr/>
          <p:nvPr/>
        </p:nvGrpSpPr>
        <p:grpSpPr>
          <a:xfrm>
            <a:off x="4037008" y="1930149"/>
            <a:ext cx="721392" cy="579120"/>
            <a:chOff x="4491334" y="1439532"/>
            <a:chExt cx="721392" cy="579120"/>
          </a:xfrm>
        </p:grpSpPr>
        <p:sp>
          <p:nvSpPr>
            <p:cNvPr id="14" name="Rechthoek 13">
              <a:extLst>
                <a:ext uri="{FF2B5EF4-FFF2-40B4-BE49-F238E27FC236}">
                  <a16:creationId xmlns:a16="http://schemas.microsoft.com/office/drawing/2014/main" id="{F5D4C243-9843-412E-AB7F-160B6C29A3FC}"/>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Task</a:t>
              </a:r>
              <a:endParaRPr lang="nl-NL" sz="800">
                <a:solidFill>
                  <a:schemeClr val="tx1">
                    <a:lumMod val="85000"/>
                    <a:lumOff val="15000"/>
                  </a:schemeClr>
                </a:solidFill>
              </a:endParaRPr>
            </a:p>
          </p:txBody>
        </p:sp>
        <p:cxnSp>
          <p:nvCxnSpPr>
            <p:cNvPr id="15" name="Rechte verbindingslijn 14">
              <a:extLst>
                <a:ext uri="{FF2B5EF4-FFF2-40B4-BE49-F238E27FC236}">
                  <a16:creationId xmlns:a16="http://schemas.microsoft.com/office/drawing/2014/main" id="{1B184C58-F04F-410C-8C55-FC1276A13C16}"/>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ep 19">
            <a:extLst>
              <a:ext uri="{FF2B5EF4-FFF2-40B4-BE49-F238E27FC236}">
                <a16:creationId xmlns:a16="http://schemas.microsoft.com/office/drawing/2014/main" id="{0AF35A1F-59C3-4D30-8BD2-5DBD8791B496}"/>
              </a:ext>
            </a:extLst>
          </p:cNvPr>
          <p:cNvGrpSpPr/>
          <p:nvPr/>
        </p:nvGrpSpPr>
        <p:grpSpPr>
          <a:xfrm>
            <a:off x="5688093" y="-896263"/>
            <a:ext cx="721392" cy="579120"/>
            <a:chOff x="4491334" y="1439532"/>
            <a:chExt cx="721392" cy="579120"/>
          </a:xfrm>
        </p:grpSpPr>
        <p:sp>
          <p:nvSpPr>
            <p:cNvPr id="21" name="Rechthoek 20">
              <a:extLst>
                <a:ext uri="{FF2B5EF4-FFF2-40B4-BE49-F238E27FC236}">
                  <a16:creationId xmlns:a16="http://schemas.microsoft.com/office/drawing/2014/main" id="{121302AC-6AEF-42A6-9AB7-02A5CF297882}"/>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Device</a:t>
              </a:r>
            </a:p>
          </p:txBody>
        </p:sp>
        <p:cxnSp>
          <p:nvCxnSpPr>
            <p:cNvPr id="22" name="Rechte verbindingslijn 21">
              <a:extLst>
                <a:ext uri="{FF2B5EF4-FFF2-40B4-BE49-F238E27FC236}">
                  <a16:creationId xmlns:a16="http://schemas.microsoft.com/office/drawing/2014/main" id="{43067EA7-C619-49BD-9F83-E8DFD6117F04}"/>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ep 26">
            <a:extLst>
              <a:ext uri="{FF2B5EF4-FFF2-40B4-BE49-F238E27FC236}">
                <a16:creationId xmlns:a16="http://schemas.microsoft.com/office/drawing/2014/main" id="{C2198C82-D61A-4EF4-AE03-7C48959C140B}"/>
              </a:ext>
            </a:extLst>
          </p:cNvPr>
          <p:cNvGrpSpPr/>
          <p:nvPr/>
        </p:nvGrpSpPr>
        <p:grpSpPr>
          <a:xfrm>
            <a:off x="4028608" y="255578"/>
            <a:ext cx="721392" cy="579120"/>
            <a:chOff x="4491334" y="1439532"/>
            <a:chExt cx="721392" cy="579120"/>
          </a:xfrm>
        </p:grpSpPr>
        <p:sp>
          <p:nvSpPr>
            <p:cNvPr id="28" name="Rechthoek 27">
              <a:extLst>
                <a:ext uri="{FF2B5EF4-FFF2-40B4-BE49-F238E27FC236}">
                  <a16:creationId xmlns:a16="http://schemas.microsoft.com/office/drawing/2014/main" id="{D9E91408-3124-43CD-8314-09F753B63F9D}"/>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Patiënt</a:t>
              </a:r>
            </a:p>
          </p:txBody>
        </p:sp>
        <p:cxnSp>
          <p:nvCxnSpPr>
            <p:cNvPr id="29" name="Rechte verbindingslijn 28">
              <a:extLst>
                <a:ext uri="{FF2B5EF4-FFF2-40B4-BE49-F238E27FC236}">
                  <a16:creationId xmlns:a16="http://schemas.microsoft.com/office/drawing/2014/main" id="{4A5A47EF-90E8-4AD9-BC38-4DDDA0864C5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ep 29">
            <a:extLst>
              <a:ext uri="{FF2B5EF4-FFF2-40B4-BE49-F238E27FC236}">
                <a16:creationId xmlns:a16="http://schemas.microsoft.com/office/drawing/2014/main" id="{EF96D56F-F351-4AD8-8B18-05DA73C9DB76}"/>
              </a:ext>
            </a:extLst>
          </p:cNvPr>
          <p:cNvGrpSpPr/>
          <p:nvPr/>
        </p:nvGrpSpPr>
        <p:grpSpPr>
          <a:xfrm>
            <a:off x="4007570" y="4930431"/>
            <a:ext cx="721392" cy="579120"/>
            <a:chOff x="4491334" y="1439532"/>
            <a:chExt cx="721392" cy="579120"/>
          </a:xfrm>
        </p:grpSpPr>
        <p:sp>
          <p:nvSpPr>
            <p:cNvPr id="31" name="Rechthoek 30">
              <a:extLst>
                <a:ext uri="{FF2B5EF4-FFF2-40B4-BE49-F238E27FC236}">
                  <a16:creationId xmlns:a16="http://schemas.microsoft.com/office/drawing/2014/main" id="{5E27D428-5957-4B77-B02F-DB4D37198905}"/>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Careteam</a:t>
              </a:r>
              <a:endParaRPr lang="nl-NL" sz="800">
                <a:solidFill>
                  <a:schemeClr val="tx1">
                    <a:lumMod val="85000"/>
                    <a:lumOff val="15000"/>
                  </a:schemeClr>
                </a:solidFill>
              </a:endParaRPr>
            </a:p>
          </p:txBody>
        </p:sp>
        <p:cxnSp>
          <p:nvCxnSpPr>
            <p:cNvPr id="32" name="Rechte verbindingslijn 31">
              <a:extLst>
                <a:ext uri="{FF2B5EF4-FFF2-40B4-BE49-F238E27FC236}">
                  <a16:creationId xmlns:a16="http://schemas.microsoft.com/office/drawing/2014/main" id="{3D681400-47B6-45CB-9DFA-FBDE82473A0E}"/>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ep 32">
            <a:extLst>
              <a:ext uri="{FF2B5EF4-FFF2-40B4-BE49-F238E27FC236}">
                <a16:creationId xmlns:a16="http://schemas.microsoft.com/office/drawing/2014/main" id="{5E86AC87-F000-457C-97C3-F44A1F2A1B47}"/>
              </a:ext>
            </a:extLst>
          </p:cNvPr>
          <p:cNvGrpSpPr/>
          <p:nvPr/>
        </p:nvGrpSpPr>
        <p:grpSpPr>
          <a:xfrm>
            <a:off x="4037008" y="970187"/>
            <a:ext cx="721392" cy="579120"/>
            <a:chOff x="4491334" y="1439532"/>
            <a:chExt cx="721392" cy="579120"/>
          </a:xfrm>
        </p:grpSpPr>
        <p:sp>
          <p:nvSpPr>
            <p:cNvPr id="34" name="Rechthoek 33">
              <a:extLst>
                <a:ext uri="{FF2B5EF4-FFF2-40B4-BE49-F238E27FC236}">
                  <a16:creationId xmlns:a16="http://schemas.microsoft.com/office/drawing/2014/main" id="{E8682B21-9AC7-4CED-989E-32BC9FDCC268}"/>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Activity</a:t>
              </a:r>
            </a:p>
            <a:p>
              <a:pPr algn="ctr"/>
              <a:r>
                <a:rPr lang="nl-NL" sz="800">
                  <a:solidFill>
                    <a:schemeClr val="tx1">
                      <a:lumMod val="85000"/>
                      <a:lumOff val="15000"/>
                    </a:schemeClr>
                  </a:solidFill>
                </a:rPr>
                <a:t>Definition</a:t>
              </a:r>
            </a:p>
          </p:txBody>
        </p:sp>
        <p:cxnSp>
          <p:nvCxnSpPr>
            <p:cNvPr id="35" name="Rechte verbindingslijn 34">
              <a:extLst>
                <a:ext uri="{FF2B5EF4-FFF2-40B4-BE49-F238E27FC236}">
                  <a16:creationId xmlns:a16="http://schemas.microsoft.com/office/drawing/2014/main" id="{E119BF4B-AA45-4124-AD5A-99B7BDE7E8A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ep 35">
            <a:extLst>
              <a:ext uri="{FF2B5EF4-FFF2-40B4-BE49-F238E27FC236}">
                <a16:creationId xmlns:a16="http://schemas.microsoft.com/office/drawing/2014/main" id="{2A53445C-7B3A-4A82-9ACD-B9A956D45EF1}"/>
              </a:ext>
            </a:extLst>
          </p:cNvPr>
          <p:cNvGrpSpPr/>
          <p:nvPr/>
        </p:nvGrpSpPr>
        <p:grpSpPr>
          <a:xfrm>
            <a:off x="4007570" y="3861913"/>
            <a:ext cx="721392" cy="579120"/>
            <a:chOff x="4491334" y="1439532"/>
            <a:chExt cx="721392" cy="579120"/>
          </a:xfrm>
        </p:grpSpPr>
        <p:sp>
          <p:nvSpPr>
            <p:cNvPr id="37" name="Rechthoek 36">
              <a:extLst>
                <a:ext uri="{FF2B5EF4-FFF2-40B4-BE49-F238E27FC236}">
                  <a16:creationId xmlns:a16="http://schemas.microsoft.com/office/drawing/2014/main" id="{85D8B99D-6BB2-40F7-A946-AB42701CE8B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Related</a:t>
              </a:r>
              <a:r>
                <a:rPr lang="nl-NL" sz="800">
                  <a:solidFill>
                    <a:schemeClr val="tx1">
                      <a:lumMod val="85000"/>
                      <a:lumOff val="15000"/>
                    </a:schemeClr>
                  </a:solidFill>
                </a:rPr>
                <a:t> person</a:t>
              </a:r>
            </a:p>
          </p:txBody>
        </p:sp>
        <p:cxnSp>
          <p:nvCxnSpPr>
            <p:cNvPr id="38" name="Rechte verbindingslijn 37">
              <a:extLst>
                <a:ext uri="{FF2B5EF4-FFF2-40B4-BE49-F238E27FC236}">
                  <a16:creationId xmlns:a16="http://schemas.microsoft.com/office/drawing/2014/main" id="{F49890AB-600B-433E-82E5-79FAA63CE66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ep 38">
            <a:extLst>
              <a:ext uri="{FF2B5EF4-FFF2-40B4-BE49-F238E27FC236}">
                <a16:creationId xmlns:a16="http://schemas.microsoft.com/office/drawing/2014/main" id="{28CA6595-A89A-4D32-B39F-1DE6AA4EC55F}"/>
              </a:ext>
            </a:extLst>
          </p:cNvPr>
          <p:cNvGrpSpPr/>
          <p:nvPr/>
        </p:nvGrpSpPr>
        <p:grpSpPr>
          <a:xfrm>
            <a:off x="4027890" y="5913544"/>
            <a:ext cx="721392" cy="579120"/>
            <a:chOff x="4491334" y="1439532"/>
            <a:chExt cx="721392" cy="579120"/>
          </a:xfrm>
        </p:grpSpPr>
        <p:sp>
          <p:nvSpPr>
            <p:cNvPr id="40" name="Rechthoek 39">
              <a:extLst>
                <a:ext uri="{FF2B5EF4-FFF2-40B4-BE49-F238E27FC236}">
                  <a16:creationId xmlns:a16="http://schemas.microsoft.com/office/drawing/2014/main" id="{2B48D4CE-B240-44B4-A55C-71811113C657}"/>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err="1">
                  <a:solidFill>
                    <a:schemeClr val="tx1">
                      <a:lumMod val="85000"/>
                      <a:lumOff val="15000"/>
                    </a:schemeClr>
                  </a:solidFill>
                </a:rPr>
                <a:t>Organization</a:t>
              </a:r>
              <a:endParaRPr lang="nl-NL" sz="800">
                <a:solidFill>
                  <a:schemeClr val="tx1">
                    <a:lumMod val="85000"/>
                    <a:lumOff val="15000"/>
                  </a:schemeClr>
                </a:solidFill>
              </a:endParaRPr>
            </a:p>
          </p:txBody>
        </p:sp>
        <p:cxnSp>
          <p:nvCxnSpPr>
            <p:cNvPr id="41" name="Rechte verbindingslijn 40">
              <a:extLst>
                <a:ext uri="{FF2B5EF4-FFF2-40B4-BE49-F238E27FC236}">
                  <a16:creationId xmlns:a16="http://schemas.microsoft.com/office/drawing/2014/main" id="{2D9F81E1-F625-45EB-83CA-7BADA1616E6C}"/>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ep 41">
            <a:extLst>
              <a:ext uri="{FF2B5EF4-FFF2-40B4-BE49-F238E27FC236}">
                <a16:creationId xmlns:a16="http://schemas.microsoft.com/office/drawing/2014/main" id="{E2DB066F-2415-47EB-ADE1-0AB3EE01D1E1}"/>
              </a:ext>
            </a:extLst>
          </p:cNvPr>
          <p:cNvGrpSpPr/>
          <p:nvPr/>
        </p:nvGrpSpPr>
        <p:grpSpPr>
          <a:xfrm>
            <a:off x="4037008" y="2804781"/>
            <a:ext cx="721392" cy="579120"/>
            <a:chOff x="4491334" y="1439532"/>
            <a:chExt cx="721392" cy="579120"/>
          </a:xfrm>
        </p:grpSpPr>
        <p:sp>
          <p:nvSpPr>
            <p:cNvPr id="43" name="Rechthoek 42">
              <a:extLst>
                <a:ext uri="{FF2B5EF4-FFF2-40B4-BE49-F238E27FC236}">
                  <a16:creationId xmlns:a16="http://schemas.microsoft.com/office/drawing/2014/main" id="{BCBE4C1C-C51D-4485-8515-3E53D8E87DF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Practitioner</a:t>
              </a:r>
            </a:p>
          </p:txBody>
        </p:sp>
        <p:cxnSp>
          <p:nvCxnSpPr>
            <p:cNvPr id="44" name="Rechte verbindingslijn 43">
              <a:extLst>
                <a:ext uri="{FF2B5EF4-FFF2-40B4-BE49-F238E27FC236}">
                  <a16:creationId xmlns:a16="http://schemas.microsoft.com/office/drawing/2014/main" id="{3BDFE9D5-6EA2-407C-952A-372FA035203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8" name="Groep 47">
            <a:extLst>
              <a:ext uri="{FF2B5EF4-FFF2-40B4-BE49-F238E27FC236}">
                <a16:creationId xmlns:a16="http://schemas.microsoft.com/office/drawing/2014/main" id="{0F5E28E3-051E-48D1-A444-2F16E540BD72}"/>
              </a:ext>
            </a:extLst>
          </p:cNvPr>
          <p:cNvGrpSpPr/>
          <p:nvPr/>
        </p:nvGrpSpPr>
        <p:grpSpPr>
          <a:xfrm>
            <a:off x="3992130" y="7796929"/>
            <a:ext cx="721392" cy="579120"/>
            <a:chOff x="4491334" y="1439532"/>
            <a:chExt cx="721392" cy="579120"/>
          </a:xfrm>
        </p:grpSpPr>
        <p:sp>
          <p:nvSpPr>
            <p:cNvPr id="49" name="Rechthoek 48">
              <a:extLst>
                <a:ext uri="{FF2B5EF4-FFF2-40B4-BE49-F238E27FC236}">
                  <a16:creationId xmlns:a16="http://schemas.microsoft.com/office/drawing/2014/main" id="{A2A7A17F-E6B7-4829-96F8-2F4C27EF7F68}"/>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Capability Statement</a:t>
              </a:r>
            </a:p>
          </p:txBody>
        </p:sp>
        <p:cxnSp>
          <p:nvCxnSpPr>
            <p:cNvPr id="50" name="Rechte verbindingslijn 49">
              <a:extLst>
                <a:ext uri="{FF2B5EF4-FFF2-40B4-BE49-F238E27FC236}">
                  <a16:creationId xmlns:a16="http://schemas.microsoft.com/office/drawing/2014/main" id="{27F34C50-6119-4F41-A997-E59D3367171B}"/>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1" name="Groep 50">
            <a:extLst>
              <a:ext uri="{FF2B5EF4-FFF2-40B4-BE49-F238E27FC236}">
                <a16:creationId xmlns:a16="http://schemas.microsoft.com/office/drawing/2014/main" id="{625688FA-A8A5-49B8-A992-E6771760668E}"/>
              </a:ext>
            </a:extLst>
          </p:cNvPr>
          <p:cNvGrpSpPr/>
          <p:nvPr/>
        </p:nvGrpSpPr>
        <p:grpSpPr>
          <a:xfrm>
            <a:off x="5012178" y="7796929"/>
            <a:ext cx="721392" cy="579120"/>
            <a:chOff x="4491334" y="1439532"/>
            <a:chExt cx="721392" cy="579120"/>
          </a:xfrm>
        </p:grpSpPr>
        <p:sp>
          <p:nvSpPr>
            <p:cNvPr id="52" name="Rechthoek 51">
              <a:extLst>
                <a:ext uri="{FF2B5EF4-FFF2-40B4-BE49-F238E27FC236}">
                  <a16:creationId xmlns:a16="http://schemas.microsoft.com/office/drawing/2014/main" id="{96FE13DD-E188-4106-8DA6-9A840183EBDC}"/>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AuditEvent</a:t>
              </a:r>
              <a:endParaRPr lang="nl-NL" sz="800">
                <a:solidFill>
                  <a:schemeClr val="tx1">
                    <a:lumMod val="85000"/>
                    <a:lumOff val="15000"/>
                  </a:schemeClr>
                </a:solidFill>
              </a:endParaRPr>
            </a:p>
          </p:txBody>
        </p:sp>
        <p:cxnSp>
          <p:nvCxnSpPr>
            <p:cNvPr id="53" name="Rechte verbindingslijn 52">
              <a:extLst>
                <a:ext uri="{FF2B5EF4-FFF2-40B4-BE49-F238E27FC236}">
                  <a16:creationId xmlns:a16="http://schemas.microsoft.com/office/drawing/2014/main" id="{C8FA70FF-D2E9-4C0C-81C5-DCB26FE9F49B}"/>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ep 53">
            <a:extLst>
              <a:ext uri="{FF2B5EF4-FFF2-40B4-BE49-F238E27FC236}">
                <a16:creationId xmlns:a16="http://schemas.microsoft.com/office/drawing/2014/main" id="{92DBC416-0215-4125-AF2F-B788AA11A9D0}"/>
              </a:ext>
            </a:extLst>
          </p:cNvPr>
          <p:cNvGrpSpPr/>
          <p:nvPr/>
        </p:nvGrpSpPr>
        <p:grpSpPr>
          <a:xfrm>
            <a:off x="5980769" y="7809679"/>
            <a:ext cx="721392" cy="579120"/>
            <a:chOff x="4491334" y="1439532"/>
            <a:chExt cx="721392" cy="579120"/>
          </a:xfrm>
        </p:grpSpPr>
        <p:sp>
          <p:nvSpPr>
            <p:cNvPr id="55" name="Rechthoek 54">
              <a:extLst>
                <a:ext uri="{FF2B5EF4-FFF2-40B4-BE49-F238E27FC236}">
                  <a16:creationId xmlns:a16="http://schemas.microsoft.com/office/drawing/2014/main" id="{AF5055A3-2994-4182-B7E7-DBDCC32536B3}"/>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err="1">
                  <a:solidFill>
                    <a:schemeClr val="tx1">
                      <a:lumMod val="85000"/>
                      <a:lumOff val="15000"/>
                    </a:schemeClr>
                  </a:solidFill>
                </a:rPr>
                <a:t>Substription</a:t>
              </a:r>
              <a:endParaRPr lang="nl-NL" sz="800">
                <a:solidFill>
                  <a:schemeClr val="tx1">
                    <a:lumMod val="85000"/>
                    <a:lumOff val="15000"/>
                  </a:schemeClr>
                </a:solidFill>
              </a:endParaRPr>
            </a:p>
          </p:txBody>
        </p:sp>
        <p:cxnSp>
          <p:nvCxnSpPr>
            <p:cNvPr id="56" name="Rechte verbindingslijn 55">
              <a:extLst>
                <a:ext uri="{FF2B5EF4-FFF2-40B4-BE49-F238E27FC236}">
                  <a16:creationId xmlns:a16="http://schemas.microsoft.com/office/drawing/2014/main" id="{477D940D-19FC-4054-91A7-EA55B03F34AA}"/>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ep 56">
            <a:extLst>
              <a:ext uri="{FF2B5EF4-FFF2-40B4-BE49-F238E27FC236}">
                <a16:creationId xmlns:a16="http://schemas.microsoft.com/office/drawing/2014/main" id="{221E3CAB-AC37-4AD5-8077-C1D0959B248C}"/>
              </a:ext>
            </a:extLst>
          </p:cNvPr>
          <p:cNvGrpSpPr/>
          <p:nvPr/>
        </p:nvGrpSpPr>
        <p:grpSpPr>
          <a:xfrm>
            <a:off x="6933039" y="7809679"/>
            <a:ext cx="721392" cy="579120"/>
            <a:chOff x="4491334" y="1439532"/>
            <a:chExt cx="721392" cy="579120"/>
          </a:xfrm>
        </p:grpSpPr>
        <p:sp>
          <p:nvSpPr>
            <p:cNvPr id="58" name="Rechthoek 57">
              <a:extLst>
                <a:ext uri="{FF2B5EF4-FFF2-40B4-BE49-F238E27FC236}">
                  <a16:creationId xmlns:a16="http://schemas.microsoft.com/office/drawing/2014/main" id="{D92AFBC4-98C5-4A29-83AA-83D5A2E033C7}"/>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Bundle</a:t>
              </a:r>
            </a:p>
          </p:txBody>
        </p:sp>
        <p:cxnSp>
          <p:nvCxnSpPr>
            <p:cNvPr id="59" name="Rechte verbindingslijn 58">
              <a:extLst>
                <a:ext uri="{FF2B5EF4-FFF2-40B4-BE49-F238E27FC236}">
                  <a16:creationId xmlns:a16="http://schemas.microsoft.com/office/drawing/2014/main" id="{E6500D18-F489-4771-8B2E-05579BE5C93A}"/>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oep 59">
            <a:extLst>
              <a:ext uri="{FF2B5EF4-FFF2-40B4-BE49-F238E27FC236}">
                <a16:creationId xmlns:a16="http://schemas.microsoft.com/office/drawing/2014/main" id="{88577627-FEED-4E61-972E-F72B19727F7F}"/>
              </a:ext>
            </a:extLst>
          </p:cNvPr>
          <p:cNvGrpSpPr/>
          <p:nvPr/>
        </p:nvGrpSpPr>
        <p:grpSpPr>
          <a:xfrm>
            <a:off x="7969408" y="7787806"/>
            <a:ext cx="721392" cy="579120"/>
            <a:chOff x="4491334" y="1439532"/>
            <a:chExt cx="721392" cy="579120"/>
          </a:xfrm>
        </p:grpSpPr>
        <p:sp>
          <p:nvSpPr>
            <p:cNvPr id="61" name="Rechthoek 60">
              <a:extLst>
                <a:ext uri="{FF2B5EF4-FFF2-40B4-BE49-F238E27FC236}">
                  <a16:creationId xmlns:a16="http://schemas.microsoft.com/office/drawing/2014/main" id="{7D166CBA-EF8C-43CC-9467-EA3BC07AEB68}"/>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Operation</a:t>
              </a:r>
              <a:r>
                <a:rPr lang="nl-NL" sz="800">
                  <a:solidFill>
                    <a:schemeClr val="tx1">
                      <a:lumMod val="85000"/>
                      <a:lumOff val="15000"/>
                    </a:schemeClr>
                  </a:solidFill>
                </a:rPr>
                <a:t> </a:t>
              </a:r>
              <a:r>
                <a:rPr lang="nl-NL" sz="800" err="1">
                  <a:solidFill>
                    <a:schemeClr val="tx1">
                      <a:lumMod val="85000"/>
                      <a:lumOff val="15000"/>
                    </a:schemeClr>
                  </a:solidFill>
                </a:rPr>
                <a:t>outcome</a:t>
              </a:r>
              <a:endParaRPr lang="nl-NL" sz="800">
                <a:solidFill>
                  <a:schemeClr val="tx1">
                    <a:lumMod val="85000"/>
                    <a:lumOff val="15000"/>
                  </a:schemeClr>
                </a:solidFill>
              </a:endParaRPr>
            </a:p>
          </p:txBody>
        </p:sp>
        <p:cxnSp>
          <p:nvCxnSpPr>
            <p:cNvPr id="62" name="Rechte verbindingslijn 61">
              <a:extLst>
                <a:ext uri="{FF2B5EF4-FFF2-40B4-BE49-F238E27FC236}">
                  <a16:creationId xmlns:a16="http://schemas.microsoft.com/office/drawing/2014/main" id="{C8FCADE3-4E19-4F0D-B14A-7A7B2ACDAFCF}"/>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ep 5">
            <a:extLst>
              <a:ext uri="{FF2B5EF4-FFF2-40B4-BE49-F238E27FC236}">
                <a16:creationId xmlns:a16="http://schemas.microsoft.com/office/drawing/2014/main" id="{E09D836A-5E8A-43B5-9670-CE4EAC1005B0}"/>
              </a:ext>
            </a:extLst>
          </p:cNvPr>
          <p:cNvGrpSpPr/>
          <p:nvPr/>
        </p:nvGrpSpPr>
        <p:grpSpPr>
          <a:xfrm>
            <a:off x="9026456" y="7399733"/>
            <a:ext cx="721392" cy="967193"/>
            <a:chOff x="9026456" y="3222146"/>
            <a:chExt cx="721392" cy="967193"/>
          </a:xfrm>
        </p:grpSpPr>
        <p:grpSp>
          <p:nvGrpSpPr>
            <p:cNvPr id="45" name="Groep 44">
              <a:extLst>
                <a:ext uri="{FF2B5EF4-FFF2-40B4-BE49-F238E27FC236}">
                  <a16:creationId xmlns:a16="http://schemas.microsoft.com/office/drawing/2014/main" id="{70BC2761-7BC3-474A-9295-6D299813DED4}"/>
                </a:ext>
              </a:extLst>
            </p:cNvPr>
            <p:cNvGrpSpPr/>
            <p:nvPr/>
          </p:nvGrpSpPr>
          <p:grpSpPr>
            <a:xfrm>
              <a:off x="9026456" y="3610219"/>
              <a:ext cx="721392" cy="579120"/>
              <a:chOff x="4491334" y="1439532"/>
              <a:chExt cx="721392" cy="579120"/>
            </a:xfrm>
          </p:grpSpPr>
          <p:sp>
            <p:nvSpPr>
              <p:cNvPr id="46" name="Rechthoek 45">
                <a:extLst>
                  <a:ext uri="{FF2B5EF4-FFF2-40B4-BE49-F238E27FC236}">
                    <a16:creationId xmlns:a16="http://schemas.microsoft.com/office/drawing/2014/main" id="{F9044840-1E28-429A-8F5F-67D4E5AF4F2E}"/>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Endpoint</a:t>
                </a:r>
                <a:endParaRPr lang="nl-NL" sz="800">
                  <a:solidFill>
                    <a:schemeClr val="tx1">
                      <a:lumMod val="85000"/>
                      <a:lumOff val="15000"/>
                    </a:schemeClr>
                  </a:solidFill>
                </a:endParaRPr>
              </a:p>
            </p:txBody>
          </p:sp>
          <p:cxnSp>
            <p:nvCxnSpPr>
              <p:cNvPr id="47" name="Rechte verbindingslijn 46">
                <a:extLst>
                  <a:ext uri="{FF2B5EF4-FFF2-40B4-BE49-F238E27FC236}">
                    <a16:creationId xmlns:a16="http://schemas.microsoft.com/office/drawing/2014/main" id="{9330BF9A-EBD9-4A97-A0EB-CC2BD3A803A7}"/>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67" name="Groep 166">
              <a:extLst>
                <a:ext uri="{FF2B5EF4-FFF2-40B4-BE49-F238E27FC236}">
                  <a16:creationId xmlns:a16="http://schemas.microsoft.com/office/drawing/2014/main" id="{26E5DB0F-86DB-4630-9846-29C7F8B9627D}"/>
                </a:ext>
              </a:extLst>
            </p:cNvPr>
            <p:cNvGrpSpPr/>
            <p:nvPr/>
          </p:nvGrpSpPr>
          <p:grpSpPr>
            <a:xfrm>
              <a:off x="9340585" y="3250836"/>
              <a:ext cx="93133" cy="359383"/>
              <a:chOff x="10559455" y="2864508"/>
              <a:chExt cx="93133" cy="359383"/>
            </a:xfrm>
          </p:grpSpPr>
          <p:sp>
            <p:nvSpPr>
              <p:cNvPr id="120" name="Ruit 119">
                <a:extLst>
                  <a:ext uri="{FF2B5EF4-FFF2-40B4-BE49-F238E27FC236}">
                    <a16:creationId xmlns:a16="http://schemas.microsoft.com/office/drawing/2014/main" id="{E01ED8A6-1FBE-43B0-8854-AA30836216ED}"/>
                  </a:ext>
                </a:extLst>
              </p:cNvPr>
              <p:cNvSpPr/>
              <p:nvPr/>
            </p:nvSpPr>
            <p:spPr>
              <a:xfrm>
                <a:off x="10559455" y="2864508"/>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5" name="Rechte verbindingslijn 164">
                <a:extLst>
                  <a:ext uri="{FF2B5EF4-FFF2-40B4-BE49-F238E27FC236}">
                    <a16:creationId xmlns:a16="http://schemas.microsoft.com/office/drawing/2014/main" id="{72857A8D-B458-4689-835C-94D41855CBF6}"/>
                  </a:ext>
                </a:extLst>
              </p:cNvPr>
              <p:cNvCxnSpPr>
                <a:cxnSpLocks/>
                <a:endCxn id="46" idx="0"/>
              </p:cNvCxnSpPr>
              <p:nvPr/>
            </p:nvCxnSpPr>
            <p:spPr>
              <a:xfrm>
                <a:off x="10606021" y="3015016"/>
                <a:ext cx="1" cy="20887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10" name="Tekstvak 209">
              <a:extLst>
                <a:ext uri="{FF2B5EF4-FFF2-40B4-BE49-F238E27FC236}">
                  <a16:creationId xmlns:a16="http://schemas.microsoft.com/office/drawing/2014/main" id="{29DB7D39-166F-4DEA-953D-5230EC7D6299}"/>
                </a:ext>
              </a:extLst>
            </p:cNvPr>
            <p:cNvSpPr txBox="1"/>
            <p:nvPr/>
          </p:nvSpPr>
          <p:spPr>
            <a:xfrm>
              <a:off x="9107359" y="3222146"/>
              <a:ext cx="307097" cy="184666"/>
            </a:xfrm>
            <a:prstGeom prst="rect">
              <a:avLst/>
            </a:prstGeom>
            <a:noFill/>
          </p:spPr>
          <p:txBody>
            <a:bodyPr wrap="square" rtlCol="0">
              <a:spAutoFit/>
            </a:bodyPr>
            <a:lstStyle/>
            <a:p>
              <a:pPr algn="ctr"/>
              <a:r>
                <a:rPr lang="nl-NL" sz="600"/>
                <a:t>1..*</a:t>
              </a:r>
            </a:p>
          </p:txBody>
        </p:sp>
      </p:grpSp>
      <p:sp>
        <p:nvSpPr>
          <p:cNvPr id="9" name="Rechthoek 8">
            <a:extLst>
              <a:ext uri="{FF2B5EF4-FFF2-40B4-BE49-F238E27FC236}">
                <a16:creationId xmlns:a16="http://schemas.microsoft.com/office/drawing/2014/main" id="{FF934C7D-DBF5-48E4-AE9B-3EC78A7FECCA}"/>
              </a:ext>
            </a:extLst>
          </p:cNvPr>
          <p:cNvSpPr/>
          <p:nvPr/>
        </p:nvSpPr>
        <p:spPr>
          <a:xfrm>
            <a:off x="4967462" y="1953951"/>
            <a:ext cx="6725281" cy="570075"/>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000" b="1" err="1">
                <a:solidFill>
                  <a:srgbClr val="002060"/>
                </a:solidFill>
              </a:rPr>
              <a:t>Task</a:t>
            </a:r>
            <a:r>
              <a:rPr lang="nl-NL" sz="1000">
                <a:solidFill>
                  <a:srgbClr val="002060"/>
                </a:solidFill>
              </a:rPr>
              <a:t> - beschrijft een activiteit die moet worden uitgevoerd en volgt de status van voltooiing van die activiteit.</a:t>
            </a:r>
          </a:p>
        </p:txBody>
      </p:sp>
      <p:sp>
        <p:nvSpPr>
          <p:cNvPr id="117" name="Rechthoek 116">
            <a:extLst>
              <a:ext uri="{FF2B5EF4-FFF2-40B4-BE49-F238E27FC236}">
                <a16:creationId xmlns:a16="http://schemas.microsoft.com/office/drawing/2014/main" id="{E44A362A-A1D0-40AB-8A1C-A5C4C0C31285}"/>
              </a:ext>
            </a:extLst>
          </p:cNvPr>
          <p:cNvSpPr/>
          <p:nvPr/>
        </p:nvSpPr>
        <p:spPr>
          <a:xfrm>
            <a:off x="4967462" y="940589"/>
            <a:ext cx="6725281" cy="838956"/>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000" b="1" err="1">
                <a:solidFill>
                  <a:srgbClr val="002060"/>
                </a:solidFill>
              </a:rPr>
              <a:t>ActivityDefinition</a:t>
            </a:r>
            <a:r>
              <a:rPr lang="nl-NL" sz="1000">
                <a:solidFill>
                  <a:srgbClr val="002060"/>
                </a:solidFill>
              </a:rPr>
              <a:t> - De definitie van een activiteit die moet worden uitgevoerd, onafhankelijk van een bepaalde patiënt, behandelaar of andere prestatiecontext</a:t>
            </a:r>
          </a:p>
          <a:p>
            <a:endParaRPr lang="nl-NL" sz="1000">
              <a:solidFill>
                <a:srgbClr val="002060"/>
              </a:solidFill>
            </a:endParaRPr>
          </a:p>
          <a:p>
            <a:pPr marL="171450" indent="-171450">
              <a:buFont typeface="Arial" panose="020B0604020202020204" pitchFamily="34" charset="0"/>
              <a:buChar char="•"/>
            </a:pPr>
            <a:r>
              <a:rPr lang="nl-NL" sz="1000">
                <a:solidFill>
                  <a:srgbClr val="002060"/>
                </a:solidFill>
              </a:rPr>
              <a:t>Een vragenlijst</a:t>
            </a:r>
          </a:p>
          <a:p>
            <a:pPr marL="171450" indent="-171450">
              <a:buFont typeface="Arial" panose="020B0604020202020204" pitchFamily="34" charset="0"/>
              <a:buChar char="•"/>
            </a:pPr>
            <a:r>
              <a:rPr lang="nl-NL" sz="1000">
                <a:solidFill>
                  <a:srgbClr val="002060"/>
                </a:solidFill>
              </a:rPr>
              <a:t>Een zelfhulp module</a:t>
            </a:r>
          </a:p>
          <a:p>
            <a:endParaRPr lang="nl-NL" sz="1100">
              <a:solidFill>
                <a:srgbClr val="002060"/>
              </a:solidFill>
            </a:endParaRPr>
          </a:p>
          <a:p>
            <a:r>
              <a:rPr lang="nl-NL" sz="1100">
                <a:solidFill>
                  <a:srgbClr val="002060"/>
                </a:solidFill>
              </a:rPr>
              <a:t> </a:t>
            </a:r>
          </a:p>
        </p:txBody>
      </p:sp>
      <p:sp>
        <p:nvSpPr>
          <p:cNvPr id="125" name="Rechthoek 124">
            <a:extLst>
              <a:ext uri="{FF2B5EF4-FFF2-40B4-BE49-F238E27FC236}">
                <a16:creationId xmlns:a16="http://schemas.microsoft.com/office/drawing/2014/main" id="{8BE76944-FB20-4929-A51A-995451F10203}"/>
              </a:ext>
            </a:extLst>
          </p:cNvPr>
          <p:cNvSpPr/>
          <p:nvPr/>
        </p:nvSpPr>
        <p:spPr>
          <a:xfrm>
            <a:off x="4967463" y="279571"/>
            <a:ext cx="6725281" cy="546976"/>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000" b="1" err="1">
                <a:solidFill>
                  <a:srgbClr val="002060"/>
                </a:solidFill>
              </a:rPr>
              <a:t>Patient</a:t>
            </a:r>
            <a:r>
              <a:rPr lang="nl-NL" sz="1000">
                <a:solidFill>
                  <a:srgbClr val="002060"/>
                </a:solidFill>
              </a:rPr>
              <a:t> - Demografische en administratieve informatie over een persoon die zorg of andere </a:t>
            </a:r>
            <a:r>
              <a:rPr lang="nl-NL" sz="1000" err="1">
                <a:solidFill>
                  <a:srgbClr val="002060"/>
                </a:solidFill>
              </a:rPr>
              <a:t>gezondheidsgerelateerde</a:t>
            </a:r>
            <a:r>
              <a:rPr lang="nl-NL" sz="1000">
                <a:solidFill>
                  <a:srgbClr val="002060"/>
                </a:solidFill>
              </a:rPr>
              <a:t> diensten ontvangt</a:t>
            </a:r>
          </a:p>
        </p:txBody>
      </p:sp>
      <p:sp>
        <p:nvSpPr>
          <p:cNvPr id="126" name="Rechthoek 125">
            <a:extLst>
              <a:ext uri="{FF2B5EF4-FFF2-40B4-BE49-F238E27FC236}">
                <a16:creationId xmlns:a16="http://schemas.microsoft.com/office/drawing/2014/main" id="{58619E25-A925-458C-B76D-A2118CD1D43A}"/>
              </a:ext>
            </a:extLst>
          </p:cNvPr>
          <p:cNvSpPr/>
          <p:nvPr/>
        </p:nvSpPr>
        <p:spPr>
          <a:xfrm>
            <a:off x="4967462" y="2650564"/>
            <a:ext cx="6744320" cy="946885"/>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000" b="1">
                <a:solidFill>
                  <a:srgbClr val="002060"/>
                </a:solidFill>
              </a:rPr>
              <a:t>Practitioner</a:t>
            </a:r>
            <a:r>
              <a:rPr lang="nl-NL" sz="1000">
                <a:solidFill>
                  <a:srgbClr val="002060"/>
                </a:solidFill>
              </a:rPr>
              <a:t> - Alle personen die betrokken zijn bij het zorgproces als onderdeel van hun formele verantwoordelijkheden.</a:t>
            </a:r>
          </a:p>
          <a:p>
            <a:endParaRPr lang="nl-NL" sz="1000">
              <a:solidFill>
                <a:srgbClr val="002060"/>
              </a:solidFill>
            </a:endParaRPr>
          </a:p>
          <a:p>
            <a:pPr marL="171450" indent="-171450">
              <a:buFont typeface="Arial" panose="020B0604020202020204" pitchFamily="34" charset="0"/>
              <a:buChar char="•"/>
            </a:pPr>
            <a:r>
              <a:rPr lang="nl-NL" sz="1000">
                <a:solidFill>
                  <a:srgbClr val="002060"/>
                </a:solidFill>
              </a:rPr>
              <a:t>Behandelaar</a:t>
            </a:r>
          </a:p>
          <a:p>
            <a:pPr marL="171450" indent="-171450">
              <a:buFont typeface="Arial" panose="020B0604020202020204" pitchFamily="34" charset="0"/>
              <a:buChar char="•"/>
            </a:pPr>
            <a:r>
              <a:rPr lang="nl-NL" sz="1000">
                <a:solidFill>
                  <a:srgbClr val="002060"/>
                </a:solidFill>
              </a:rPr>
              <a:t>Administratief ondersteuner</a:t>
            </a:r>
          </a:p>
        </p:txBody>
      </p:sp>
      <p:sp>
        <p:nvSpPr>
          <p:cNvPr id="128" name="Rechthoek 127">
            <a:extLst>
              <a:ext uri="{FF2B5EF4-FFF2-40B4-BE49-F238E27FC236}">
                <a16:creationId xmlns:a16="http://schemas.microsoft.com/office/drawing/2014/main" id="{95ED4B3B-4068-48F1-9D74-37580EC0CAEF}"/>
              </a:ext>
            </a:extLst>
          </p:cNvPr>
          <p:cNvSpPr/>
          <p:nvPr/>
        </p:nvSpPr>
        <p:spPr>
          <a:xfrm>
            <a:off x="4967462" y="3749766"/>
            <a:ext cx="6744320" cy="789252"/>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000" b="1" err="1">
                <a:solidFill>
                  <a:srgbClr val="002060"/>
                </a:solidFill>
              </a:rPr>
              <a:t>Related</a:t>
            </a:r>
            <a:r>
              <a:rPr lang="nl-NL" sz="1000" b="1">
                <a:solidFill>
                  <a:srgbClr val="002060"/>
                </a:solidFill>
              </a:rPr>
              <a:t> person </a:t>
            </a:r>
            <a:r>
              <a:rPr lang="nl-NL" sz="1000">
                <a:solidFill>
                  <a:srgbClr val="002060"/>
                </a:solidFill>
              </a:rPr>
              <a:t>– Een persoon die betrokken is bij de zorg voor een patiënt, maar die niet zelf die zorg ontvangt, noch een formele verantwoordelijkheid heeft in het zorgproces.</a:t>
            </a:r>
          </a:p>
          <a:p>
            <a:endParaRPr lang="nl-NL" sz="1000">
              <a:solidFill>
                <a:srgbClr val="002060"/>
              </a:solidFill>
            </a:endParaRPr>
          </a:p>
          <a:p>
            <a:pPr marL="171450" indent="-171450">
              <a:buFont typeface="Arial" panose="020B0604020202020204" pitchFamily="34" charset="0"/>
              <a:buChar char="•"/>
            </a:pPr>
            <a:r>
              <a:rPr lang="nl-NL" sz="1000">
                <a:solidFill>
                  <a:srgbClr val="002060"/>
                </a:solidFill>
              </a:rPr>
              <a:t>Naaste</a:t>
            </a:r>
          </a:p>
        </p:txBody>
      </p:sp>
      <p:sp>
        <p:nvSpPr>
          <p:cNvPr id="129" name="Rechthoek 128">
            <a:extLst>
              <a:ext uri="{FF2B5EF4-FFF2-40B4-BE49-F238E27FC236}">
                <a16:creationId xmlns:a16="http://schemas.microsoft.com/office/drawing/2014/main" id="{9A4DEAAB-0A46-44EE-84B2-E2A25E96B173}"/>
              </a:ext>
            </a:extLst>
          </p:cNvPr>
          <p:cNvSpPr/>
          <p:nvPr/>
        </p:nvSpPr>
        <p:spPr>
          <a:xfrm>
            <a:off x="4967462" y="4713101"/>
            <a:ext cx="6744320" cy="956173"/>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000" b="1" err="1">
                <a:solidFill>
                  <a:srgbClr val="002060"/>
                </a:solidFill>
              </a:rPr>
              <a:t>CareTeam</a:t>
            </a:r>
            <a:r>
              <a:rPr lang="nl-NL" sz="1000">
                <a:solidFill>
                  <a:srgbClr val="002060"/>
                </a:solidFill>
              </a:rPr>
              <a:t> -  Alle mensen, teams en organisaties die van plan zijn deel te nemen aan de coördinatie en levering van zorg voor een enkele patiënt of een groep (zoals een echtpaar in therapie of een steungroep). </a:t>
            </a:r>
          </a:p>
          <a:p>
            <a:endParaRPr lang="nl-NL" sz="1000">
              <a:solidFill>
                <a:srgbClr val="002060"/>
              </a:solidFill>
            </a:endParaRPr>
          </a:p>
          <a:p>
            <a:pPr marL="171450" indent="-171450">
              <a:buFont typeface="Arial" panose="020B0604020202020204" pitchFamily="34" charset="0"/>
              <a:buChar char="•"/>
            </a:pPr>
            <a:r>
              <a:rPr lang="nl-NL" sz="1000">
                <a:solidFill>
                  <a:srgbClr val="002060"/>
                </a:solidFill>
              </a:rPr>
              <a:t>Behandelteams</a:t>
            </a:r>
          </a:p>
          <a:p>
            <a:pPr marL="171450" indent="-171450">
              <a:buFont typeface="Arial" panose="020B0604020202020204" pitchFamily="34" charset="0"/>
              <a:buChar char="•"/>
            </a:pPr>
            <a:r>
              <a:rPr lang="nl-NL" sz="1000">
                <a:solidFill>
                  <a:srgbClr val="002060"/>
                </a:solidFill>
              </a:rPr>
              <a:t>Sociale ondersteuningsteams</a:t>
            </a:r>
          </a:p>
          <a:p>
            <a:pPr marL="171450" indent="-171450">
              <a:buFont typeface="Arial" panose="020B0604020202020204" pitchFamily="34" charset="0"/>
              <a:buChar char="•"/>
            </a:pPr>
            <a:r>
              <a:rPr lang="nl-NL" sz="1000">
                <a:solidFill>
                  <a:srgbClr val="002060"/>
                </a:solidFill>
              </a:rPr>
              <a:t>Locatieteams</a:t>
            </a:r>
          </a:p>
        </p:txBody>
      </p:sp>
      <p:sp>
        <p:nvSpPr>
          <p:cNvPr id="131" name="Rechthoek 130">
            <a:extLst>
              <a:ext uri="{FF2B5EF4-FFF2-40B4-BE49-F238E27FC236}">
                <a16:creationId xmlns:a16="http://schemas.microsoft.com/office/drawing/2014/main" id="{14AFB51A-DF26-491B-B276-A5789658BECB}"/>
              </a:ext>
            </a:extLst>
          </p:cNvPr>
          <p:cNvSpPr/>
          <p:nvPr/>
        </p:nvSpPr>
        <p:spPr>
          <a:xfrm>
            <a:off x="4967462" y="5735690"/>
            <a:ext cx="6744320" cy="878983"/>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000" b="1" err="1">
                <a:solidFill>
                  <a:srgbClr val="002060"/>
                </a:solidFill>
              </a:rPr>
              <a:t>Organization</a:t>
            </a:r>
            <a:r>
              <a:rPr lang="nl-NL" sz="1000">
                <a:solidFill>
                  <a:srgbClr val="002060"/>
                </a:solidFill>
              </a:rPr>
              <a:t> - een formeel of informeel erkende groep mensen of organisaties gevormd met als doel een of andere vorm van collectieve actie te bereiken. </a:t>
            </a:r>
          </a:p>
          <a:p>
            <a:endParaRPr lang="nl-NL" sz="1000">
              <a:solidFill>
                <a:srgbClr val="002060"/>
              </a:solidFill>
            </a:endParaRPr>
          </a:p>
          <a:p>
            <a:pPr marL="171450" indent="-171450">
              <a:buFont typeface="Arial" panose="020B0604020202020204" pitchFamily="34" charset="0"/>
              <a:buChar char="•"/>
            </a:pPr>
            <a:r>
              <a:rPr lang="nl-NL" sz="1000">
                <a:solidFill>
                  <a:srgbClr val="002060"/>
                </a:solidFill>
              </a:rPr>
              <a:t>Zorginstelling</a:t>
            </a:r>
          </a:p>
          <a:p>
            <a:pPr marL="171450" indent="-171450">
              <a:buFont typeface="Arial" panose="020B0604020202020204" pitchFamily="34" charset="0"/>
              <a:buChar char="•"/>
            </a:pPr>
            <a:r>
              <a:rPr lang="nl-NL" sz="1000">
                <a:solidFill>
                  <a:srgbClr val="002060"/>
                </a:solidFill>
              </a:rPr>
              <a:t>Afdelingen</a:t>
            </a:r>
          </a:p>
        </p:txBody>
      </p:sp>
    </p:spTree>
    <p:extLst>
      <p:ext uri="{BB962C8B-B14F-4D97-AF65-F5344CB8AC3E}">
        <p14:creationId xmlns:p14="http://schemas.microsoft.com/office/powerpoint/2010/main" val="2702723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E817093-5D31-4880-81D9-91949F279270}"/>
              </a:ext>
            </a:extLst>
          </p:cNvPr>
          <p:cNvSpPr>
            <a:spLocks noGrp="1"/>
          </p:cNvSpPr>
          <p:nvPr>
            <p:ph type="sldNum" sz="quarter" idx="12"/>
          </p:nvPr>
        </p:nvSpPr>
        <p:spPr/>
        <p:txBody>
          <a:bodyPr/>
          <a:lstStyle/>
          <a:p>
            <a:fld id="{2B7321B6-F390-44B6-8078-A18221B29AEA}" type="slidenum">
              <a:rPr lang="nl-NL" smtClean="0"/>
              <a:pPr/>
              <a:t>35</a:t>
            </a:fld>
            <a:endParaRPr lang="nl-NL"/>
          </a:p>
        </p:txBody>
      </p:sp>
      <p:sp>
        <p:nvSpPr>
          <p:cNvPr id="5" name="Titel 4">
            <a:extLst>
              <a:ext uri="{FF2B5EF4-FFF2-40B4-BE49-F238E27FC236}">
                <a16:creationId xmlns:a16="http://schemas.microsoft.com/office/drawing/2014/main" id="{34A7725F-2A78-4DD6-906B-8DDCF60A44C5}"/>
              </a:ext>
            </a:extLst>
          </p:cNvPr>
          <p:cNvSpPr>
            <a:spLocks noGrp="1"/>
          </p:cNvSpPr>
          <p:nvPr>
            <p:ph type="title"/>
          </p:nvPr>
        </p:nvSpPr>
        <p:spPr>
          <a:xfrm>
            <a:off x="720000" y="475875"/>
            <a:ext cx="2833200" cy="416268"/>
          </a:xfrm>
        </p:spPr>
        <p:txBody>
          <a:bodyPr/>
          <a:lstStyle/>
          <a:p>
            <a:r>
              <a:rPr lang="nl-NL" sz="2400"/>
              <a:t>Koppeltaal profiel</a:t>
            </a:r>
          </a:p>
        </p:txBody>
      </p:sp>
      <p:sp>
        <p:nvSpPr>
          <p:cNvPr id="8" name="Tijdelijke aanduiding voor inhoud 7">
            <a:extLst>
              <a:ext uri="{FF2B5EF4-FFF2-40B4-BE49-F238E27FC236}">
                <a16:creationId xmlns:a16="http://schemas.microsoft.com/office/drawing/2014/main" id="{BAE187AD-2295-4040-B2A1-4DFD814E2A5E}"/>
              </a:ext>
            </a:extLst>
          </p:cNvPr>
          <p:cNvSpPr>
            <a:spLocks noGrp="1"/>
          </p:cNvSpPr>
          <p:nvPr>
            <p:ph idx="15"/>
          </p:nvPr>
        </p:nvSpPr>
        <p:spPr>
          <a:xfrm>
            <a:off x="269495" y="3843651"/>
            <a:ext cx="3434034" cy="718051"/>
          </a:xfrm>
        </p:spPr>
        <p:txBody>
          <a:bodyPr/>
          <a:lstStyle/>
          <a:p>
            <a:r>
              <a:rPr lang="nl-NL" sz="1000">
                <a:solidFill>
                  <a:schemeClr val="bg1"/>
                </a:solidFill>
              </a:rPr>
              <a:t>Voor een volledige inzage in het actuele concept profiel zie: </a:t>
            </a:r>
          </a:p>
          <a:p>
            <a:pPr marL="171450" indent="-171450">
              <a:buFont typeface="Courier New" panose="02070309020205020404" pitchFamily="49" charset="0"/>
              <a:buChar char="o"/>
            </a:pPr>
            <a:r>
              <a:rPr lang="nl-NL" sz="1000">
                <a:solidFill>
                  <a:schemeClr val="bg1"/>
                </a:solidFill>
                <a:hlinkClick r:id="rId2">
                  <a:extLst>
                    <a:ext uri="{A12FA001-AC4F-418D-AE19-62706E023703}">
                      <ahyp:hlinkClr xmlns:ahyp="http://schemas.microsoft.com/office/drawing/2018/hyperlinkcolor" val="tx"/>
                    </a:ext>
                  </a:extLst>
                </a:hlinkClick>
              </a:rPr>
              <a:t>https://simplifier.net/Koppeltaalv2.0</a:t>
            </a:r>
            <a:endParaRPr lang="nl-NL" sz="1000">
              <a:solidFill>
                <a:schemeClr val="bg1"/>
              </a:solidFill>
            </a:endParaRPr>
          </a:p>
          <a:p>
            <a:pPr marL="171450" indent="-171450">
              <a:buFont typeface="Courier New" panose="02070309020205020404" pitchFamily="49" charset="0"/>
              <a:buChar char="o"/>
            </a:pPr>
            <a:r>
              <a:rPr lang="nl-NL" sz="1000">
                <a:solidFill>
                  <a:schemeClr val="bg1"/>
                </a:solidFill>
                <a:hlinkClick r:id="rId3">
                  <a:extLst>
                    <a:ext uri="{A12FA001-AC4F-418D-AE19-62706E023703}">
                      <ahyp:hlinkClr xmlns:ahyp="http://schemas.microsoft.com/office/drawing/2018/hyperlinkcolor" val="tx"/>
                    </a:ext>
                  </a:extLst>
                </a:hlinkClick>
              </a:rPr>
              <a:t>Koppeltaal stelsel architectuur</a:t>
            </a:r>
            <a:endParaRPr lang="nl-NL" sz="1000">
              <a:solidFill>
                <a:schemeClr val="bg1"/>
              </a:solidFill>
            </a:endParaRPr>
          </a:p>
          <a:p>
            <a:endParaRPr lang="nl-NL"/>
          </a:p>
        </p:txBody>
      </p:sp>
      <p:grpSp>
        <p:nvGrpSpPr>
          <p:cNvPr id="12" name="Groep 11">
            <a:extLst>
              <a:ext uri="{FF2B5EF4-FFF2-40B4-BE49-F238E27FC236}">
                <a16:creationId xmlns:a16="http://schemas.microsoft.com/office/drawing/2014/main" id="{0EFC9F28-2482-47DA-AF4C-900461A6E701}"/>
              </a:ext>
            </a:extLst>
          </p:cNvPr>
          <p:cNvGrpSpPr/>
          <p:nvPr/>
        </p:nvGrpSpPr>
        <p:grpSpPr>
          <a:xfrm>
            <a:off x="4817492" y="-928848"/>
            <a:ext cx="721392" cy="579120"/>
            <a:chOff x="4491334" y="1439532"/>
            <a:chExt cx="721392" cy="579120"/>
          </a:xfrm>
        </p:grpSpPr>
        <p:sp>
          <p:nvSpPr>
            <p:cNvPr id="2" name="Rechthoek 1">
              <a:extLst>
                <a:ext uri="{FF2B5EF4-FFF2-40B4-BE49-F238E27FC236}">
                  <a16:creationId xmlns:a16="http://schemas.microsoft.com/office/drawing/2014/main" id="{90601690-6427-471B-A618-688460D23CCA}"/>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Metadata</a:t>
              </a:r>
            </a:p>
          </p:txBody>
        </p:sp>
        <p:cxnSp>
          <p:nvCxnSpPr>
            <p:cNvPr id="11" name="Rechte verbindingslijn 10">
              <a:extLst>
                <a:ext uri="{FF2B5EF4-FFF2-40B4-BE49-F238E27FC236}">
                  <a16:creationId xmlns:a16="http://schemas.microsoft.com/office/drawing/2014/main" id="{9A21A800-3C2F-46EE-A42D-CC55128C399B}"/>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ep 12">
            <a:extLst>
              <a:ext uri="{FF2B5EF4-FFF2-40B4-BE49-F238E27FC236}">
                <a16:creationId xmlns:a16="http://schemas.microsoft.com/office/drawing/2014/main" id="{EB6646BA-40FC-4FC0-A122-DE24B82561C9}"/>
              </a:ext>
            </a:extLst>
          </p:cNvPr>
          <p:cNvGrpSpPr/>
          <p:nvPr/>
        </p:nvGrpSpPr>
        <p:grpSpPr>
          <a:xfrm>
            <a:off x="4037008" y="1930149"/>
            <a:ext cx="721392" cy="579120"/>
            <a:chOff x="4491334" y="1439532"/>
            <a:chExt cx="721392" cy="579120"/>
          </a:xfrm>
        </p:grpSpPr>
        <p:sp>
          <p:nvSpPr>
            <p:cNvPr id="14" name="Rechthoek 13">
              <a:extLst>
                <a:ext uri="{FF2B5EF4-FFF2-40B4-BE49-F238E27FC236}">
                  <a16:creationId xmlns:a16="http://schemas.microsoft.com/office/drawing/2014/main" id="{F5D4C243-9843-412E-AB7F-160B6C29A3FC}"/>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Task</a:t>
              </a:r>
              <a:endParaRPr lang="nl-NL" sz="800">
                <a:solidFill>
                  <a:schemeClr val="tx1">
                    <a:lumMod val="85000"/>
                    <a:lumOff val="15000"/>
                  </a:schemeClr>
                </a:solidFill>
              </a:endParaRPr>
            </a:p>
          </p:txBody>
        </p:sp>
        <p:cxnSp>
          <p:nvCxnSpPr>
            <p:cNvPr id="15" name="Rechte verbindingslijn 14">
              <a:extLst>
                <a:ext uri="{FF2B5EF4-FFF2-40B4-BE49-F238E27FC236}">
                  <a16:creationId xmlns:a16="http://schemas.microsoft.com/office/drawing/2014/main" id="{1B184C58-F04F-410C-8C55-FC1276A13C16}"/>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ep 19">
            <a:extLst>
              <a:ext uri="{FF2B5EF4-FFF2-40B4-BE49-F238E27FC236}">
                <a16:creationId xmlns:a16="http://schemas.microsoft.com/office/drawing/2014/main" id="{0AF35A1F-59C3-4D30-8BD2-5DBD8791B496}"/>
              </a:ext>
            </a:extLst>
          </p:cNvPr>
          <p:cNvGrpSpPr/>
          <p:nvPr/>
        </p:nvGrpSpPr>
        <p:grpSpPr>
          <a:xfrm>
            <a:off x="5688093" y="-896263"/>
            <a:ext cx="721392" cy="579120"/>
            <a:chOff x="4491334" y="1439532"/>
            <a:chExt cx="721392" cy="579120"/>
          </a:xfrm>
        </p:grpSpPr>
        <p:sp>
          <p:nvSpPr>
            <p:cNvPr id="21" name="Rechthoek 20">
              <a:extLst>
                <a:ext uri="{FF2B5EF4-FFF2-40B4-BE49-F238E27FC236}">
                  <a16:creationId xmlns:a16="http://schemas.microsoft.com/office/drawing/2014/main" id="{121302AC-6AEF-42A6-9AB7-02A5CF297882}"/>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Device</a:t>
              </a:r>
            </a:p>
          </p:txBody>
        </p:sp>
        <p:cxnSp>
          <p:nvCxnSpPr>
            <p:cNvPr id="22" name="Rechte verbindingslijn 21">
              <a:extLst>
                <a:ext uri="{FF2B5EF4-FFF2-40B4-BE49-F238E27FC236}">
                  <a16:creationId xmlns:a16="http://schemas.microsoft.com/office/drawing/2014/main" id="{43067EA7-C619-49BD-9F83-E8DFD6117F04}"/>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ep 26">
            <a:extLst>
              <a:ext uri="{FF2B5EF4-FFF2-40B4-BE49-F238E27FC236}">
                <a16:creationId xmlns:a16="http://schemas.microsoft.com/office/drawing/2014/main" id="{C2198C82-D61A-4EF4-AE03-7C48959C140B}"/>
              </a:ext>
            </a:extLst>
          </p:cNvPr>
          <p:cNvGrpSpPr/>
          <p:nvPr/>
        </p:nvGrpSpPr>
        <p:grpSpPr>
          <a:xfrm>
            <a:off x="4028608" y="255578"/>
            <a:ext cx="721392" cy="579120"/>
            <a:chOff x="4491334" y="1439532"/>
            <a:chExt cx="721392" cy="579120"/>
          </a:xfrm>
        </p:grpSpPr>
        <p:sp>
          <p:nvSpPr>
            <p:cNvPr id="28" name="Rechthoek 27">
              <a:extLst>
                <a:ext uri="{FF2B5EF4-FFF2-40B4-BE49-F238E27FC236}">
                  <a16:creationId xmlns:a16="http://schemas.microsoft.com/office/drawing/2014/main" id="{D9E91408-3124-43CD-8314-09F753B63F9D}"/>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Patiënt</a:t>
              </a:r>
            </a:p>
          </p:txBody>
        </p:sp>
        <p:cxnSp>
          <p:nvCxnSpPr>
            <p:cNvPr id="29" name="Rechte verbindingslijn 28">
              <a:extLst>
                <a:ext uri="{FF2B5EF4-FFF2-40B4-BE49-F238E27FC236}">
                  <a16:creationId xmlns:a16="http://schemas.microsoft.com/office/drawing/2014/main" id="{4A5A47EF-90E8-4AD9-BC38-4DDDA0864C5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ep 29">
            <a:extLst>
              <a:ext uri="{FF2B5EF4-FFF2-40B4-BE49-F238E27FC236}">
                <a16:creationId xmlns:a16="http://schemas.microsoft.com/office/drawing/2014/main" id="{EF96D56F-F351-4AD8-8B18-05DA73C9DB76}"/>
              </a:ext>
            </a:extLst>
          </p:cNvPr>
          <p:cNvGrpSpPr/>
          <p:nvPr/>
        </p:nvGrpSpPr>
        <p:grpSpPr>
          <a:xfrm>
            <a:off x="4007570" y="4930431"/>
            <a:ext cx="721392" cy="579120"/>
            <a:chOff x="4491334" y="1439532"/>
            <a:chExt cx="721392" cy="579120"/>
          </a:xfrm>
        </p:grpSpPr>
        <p:sp>
          <p:nvSpPr>
            <p:cNvPr id="31" name="Rechthoek 30">
              <a:extLst>
                <a:ext uri="{FF2B5EF4-FFF2-40B4-BE49-F238E27FC236}">
                  <a16:creationId xmlns:a16="http://schemas.microsoft.com/office/drawing/2014/main" id="{5E27D428-5957-4B77-B02F-DB4D37198905}"/>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Careteam</a:t>
              </a:r>
              <a:endParaRPr lang="nl-NL" sz="800">
                <a:solidFill>
                  <a:schemeClr val="tx1">
                    <a:lumMod val="85000"/>
                    <a:lumOff val="15000"/>
                  </a:schemeClr>
                </a:solidFill>
              </a:endParaRPr>
            </a:p>
          </p:txBody>
        </p:sp>
        <p:cxnSp>
          <p:nvCxnSpPr>
            <p:cNvPr id="32" name="Rechte verbindingslijn 31">
              <a:extLst>
                <a:ext uri="{FF2B5EF4-FFF2-40B4-BE49-F238E27FC236}">
                  <a16:creationId xmlns:a16="http://schemas.microsoft.com/office/drawing/2014/main" id="{3D681400-47B6-45CB-9DFA-FBDE82473A0E}"/>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ep 32">
            <a:extLst>
              <a:ext uri="{FF2B5EF4-FFF2-40B4-BE49-F238E27FC236}">
                <a16:creationId xmlns:a16="http://schemas.microsoft.com/office/drawing/2014/main" id="{5E86AC87-F000-457C-97C3-F44A1F2A1B47}"/>
              </a:ext>
            </a:extLst>
          </p:cNvPr>
          <p:cNvGrpSpPr/>
          <p:nvPr/>
        </p:nvGrpSpPr>
        <p:grpSpPr>
          <a:xfrm>
            <a:off x="4037008" y="970187"/>
            <a:ext cx="721392" cy="579120"/>
            <a:chOff x="4491334" y="1439532"/>
            <a:chExt cx="721392" cy="579120"/>
          </a:xfrm>
        </p:grpSpPr>
        <p:sp>
          <p:nvSpPr>
            <p:cNvPr id="34" name="Rechthoek 33">
              <a:extLst>
                <a:ext uri="{FF2B5EF4-FFF2-40B4-BE49-F238E27FC236}">
                  <a16:creationId xmlns:a16="http://schemas.microsoft.com/office/drawing/2014/main" id="{E8682B21-9AC7-4CED-989E-32BC9FDCC268}"/>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Activity</a:t>
              </a:r>
            </a:p>
            <a:p>
              <a:pPr algn="ctr"/>
              <a:r>
                <a:rPr lang="nl-NL" sz="800">
                  <a:solidFill>
                    <a:schemeClr val="tx1">
                      <a:lumMod val="85000"/>
                      <a:lumOff val="15000"/>
                    </a:schemeClr>
                  </a:solidFill>
                </a:rPr>
                <a:t>Definition</a:t>
              </a:r>
            </a:p>
          </p:txBody>
        </p:sp>
        <p:cxnSp>
          <p:nvCxnSpPr>
            <p:cNvPr id="35" name="Rechte verbindingslijn 34">
              <a:extLst>
                <a:ext uri="{FF2B5EF4-FFF2-40B4-BE49-F238E27FC236}">
                  <a16:creationId xmlns:a16="http://schemas.microsoft.com/office/drawing/2014/main" id="{E119BF4B-AA45-4124-AD5A-99B7BDE7E8A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ep 35">
            <a:extLst>
              <a:ext uri="{FF2B5EF4-FFF2-40B4-BE49-F238E27FC236}">
                <a16:creationId xmlns:a16="http://schemas.microsoft.com/office/drawing/2014/main" id="{2A53445C-7B3A-4A82-9ACD-B9A956D45EF1}"/>
              </a:ext>
            </a:extLst>
          </p:cNvPr>
          <p:cNvGrpSpPr/>
          <p:nvPr/>
        </p:nvGrpSpPr>
        <p:grpSpPr>
          <a:xfrm>
            <a:off x="4007570" y="3861913"/>
            <a:ext cx="721392" cy="579120"/>
            <a:chOff x="4491334" y="1439532"/>
            <a:chExt cx="721392" cy="579120"/>
          </a:xfrm>
        </p:grpSpPr>
        <p:sp>
          <p:nvSpPr>
            <p:cNvPr id="37" name="Rechthoek 36">
              <a:extLst>
                <a:ext uri="{FF2B5EF4-FFF2-40B4-BE49-F238E27FC236}">
                  <a16:creationId xmlns:a16="http://schemas.microsoft.com/office/drawing/2014/main" id="{85D8B99D-6BB2-40F7-A946-AB42701CE8B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Related</a:t>
              </a:r>
              <a:r>
                <a:rPr lang="nl-NL" sz="800">
                  <a:solidFill>
                    <a:schemeClr val="tx1">
                      <a:lumMod val="85000"/>
                      <a:lumOff val="15000"/>
                    </a:schemeClr>
                  </a:solidFill>
                </a:rPr>
                <a:t> person</a:t>
              </a:r>
            </a:p>
          </p:txBody>
        </p:sp>
        <p:cxnSp>
          <p:nvCxnSpPr>
            <p:cNvPr id="38" name="Rechte verbindingslijn 37">
              <a:extLst>
                <a:ext uri="{FF2B5EF4-FFF2-40B4-BE49-F238E27FC236}">
                  <a16:creationId xmlns:a16="http://schemas.microsoft.com/office/drawing/2014/main" id="{F49890AB-600B-433E-82E5-79FAA63CE66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ep 38">
            <a:extLst>
              <a:ext uri="{FF2B5EF4-FFF2-40B4-BE49-F238E27FC236}">
                <a16:creationId xmlns:a16="http://schemas.microsoft.com/office/drawing/2014/main" id="{28CA6595-A89A-4D32-B39F-1DE6AA4EC55F}"/>
              </a:ext>
            </a:extLst>
          </p:cNvPr>
          <p:cNvGrpSpPr/>
          <p:nvPr/>
        </p:nvGrpSpPr>
        <p:grpSpPr>
          <a:xfrm>
            <a:off x="4027890" y="5913544"/>
            <a:ext cx="721392" cy="579120"/>
            <a:chOff x="4491334" y="1439532"/>
            <a:chExt cx="721392" cy="579120"/>
          </a:xfrm>
        </p:grpSpPr>
        <p:sp>
          <p:nvSpPr>
            <p:cNvPr id="40" name="Rechthoek 39">
              <a:extLst>
                <a:ext uri="{FF2B5EF4-FFF2-40B4-BE49-F238E27FC236}">
                  <a16:creationId xmlns:a16="http://schemas.microsoft.com/office/drawing/2014/main" id="{2B48D4CE-B240-44B4-A55C-71811113C657}"/>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err="1">
                  <a:solidFill>
                    <a:schemeClr val="tx1">
                      <a:lumMod val="85000"/>
                      <a:lumOff val="15000"/>
                    </a:schemeClr>
                  </a:solidFill>
                </a:rPr>
                <a:t>Organization</a:t>
              </a:r>
              <a:endParaRPr lang="nl-NL" sz="800">
                <a:solidFill>
                  <a:schemeClr val="tx1">
                    <a:lumMod val="85000"/>
                    <a:lumOff val="15000"/>
                  </a:schemeClr>
                </a:solidFill>
              </a:endParaRPr>
            </a:p>
          </p:txBody>
        </p:sp>
        <p:cxnSp>
          <p:nvCxnSpPr>
            <p:cNvPr id="41" name="Rechte verbindingslijn 40">
              <a:extLst>
                <a:ext uri="{FF2B5EF4-FFF2-40B4-BE49-F238E27FC236}">
                  <a16:creationId xmlns:a16="http://schemas.microsoft.com/office/drawing/2014/main" id="{2D9F81E1-F625-45EB-83CA-7BADA1616E6C}"/>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ep 41">
            <a:extLst>
              <a:ext uri="{FF2B5EF4-FFF2-40B4-BE49-F238E27FC236}">
                <a16:creationId xmlns:a16="http://schemas.microsoft.com/office/drawing/2014/main" id="{E2DB066F-2415-47EB-ADE1-0AB3EE01D1E1}"/>
              </a:ext>
            </a:extLst>
          </p:cNvPr>
          <p:cNvGrpSpPr/>
          <p:nvPr/>
        </p:nvGrpSpPr>
        <p:grpSpPr>
          <a:xfrm>
            <a:off x="4037008" y="2804781"/>
            <a:ext cx="721392" cy="579120"/>
            <a:chOff x="4491334" y="1439532"/>
            <a:chExt cx="721392" cy="579120"/>
          </a:xfrm>
        </p:grpSpPr>
        <p:sp>
          <p:nvSpPr>
            <p:cNvPr id="43" name="Rechthoek 42">
              <a:extLst>
                <a:ext uri="{FF2B5EF4-FFF2-40B4-BE49-F238E27FC236}">
                  <a16:creationId xmlns:a16="http://schemas.microsoft.com/office/drawing/2014/main" id="{BCBE4C1C-C51D-4485-8515-3E53D8E87DF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Practitioner</a:t>
              </a:r>
            </a:p>
          </p:txBody>
        </p:sp>
        <p:cxnSp>
          <p:nvCxnSpPr>
            <p:cNvPr id="44" name="Rechte verbindingslijn 43">
              <a:extLst>
                <a:ext uri="{FF2B5EF4-FFF2-40B4-BE49-F238E27FC236}">
                  <a16:creationId xmlns:a16="http://schemas.microsoft.com/office/drawing/2014/main" id="{3BDFE9D5-6EA2-407C-952A-372FA035203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8" name="Groep 47">
            <a:extLst>
              <a:ext uri="{FF2B5EF4-FFF2-40B4-BE49-F238E27FC236}">
                <a16:creationId xmlns:a16="http://schemas.microsoft.com/office/drawing/2014/main" id="{0F5E28E3-051E-48D1-A444-2F16E540BD72}"/>
              </a:ext>
            </a:extLst>
          </p:cNvPr>
          <p:cNvGrpSpPr/>
          <p:nvPr/>
        </p:nvGrpSpPr>
        <p:grpSpPr>
          <a:xfrm>
            <a:off x="3992130" y="7796929"/>
            <a:ext cx="721392" cy="579120"/>
            <a:chOff x="4491334" y="1439532"/>
            <a:chExt cx="721392" cy="579120"/>
          </a:xfrm>
        </p:grpSpPr>
        <p:sp>
          <p:nvSpPr>
            <p:cNvPr id="49" name="Rechthoek 48">
              <a:extLst>
                <a:ext uri="{FF2B5EF4-FFF2-40B4-BE49-F238E27FC236}">
                  <a16:creationId xmlns:a16="http://schemas.microsoft.com/office/drawing/2014/main" id="{A2A7A17F-E6B7-4829-96F8-2F4C27EF7F68}"/>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Capability Statement</a:t>
              </a:r>
            </a:p>
          </p:txBody>
        </p:sp>
        <p:cxnSp>
          <p:nvCxnSpPr>
            <p:cNvPr id="50" name="Rechte verbindingslijn 49">
              <a:extLst>
                <a:ext uri="{FF2B5EF4-FFF2-40B4-BE49-F238E27FC236}">
                  <a16:creationId xmlns:a16="http://schemas.microsoft.com/office/drawing/2014/main" id="{27F34C50-6119-4F41-A997-E59D3367171B}"/>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1" name="Groep 50">
            <a:extLst>
              <a:ext uri="{FF2B5EF4-FFF2-40B4-BE49-F238E27FC236}">
                <a16:creationId xmlns:a16="http://schemas.microsoft.com/office/drawing/2014/main" id="{625688FA-A8A5-49B8-A992-E6771760668E}"/>
              </a:ext>
            </a:extLst>
          </p:cNvPr>
          <p:cNvGrpSpPr/>
          <p:nvPr/>
        </p:nvGrpSpPr>
        <p:grpSpPr>
          <a:xfrm>
            <a:off x="5012178" y="7796929"/>
            <a:ext cx="721392" cy="579120"/>
            <a:chOff x="4491334" y="1439532"/>
            <a:chExt cx="721392" cy="579120"/>
          </a:xfrm>
        </p:grpSpPr>
        <p:sp>
          <p:nvSpPr>
            <p:cNvPr id="52" name="Rechthoek 51">
              <a:extLst>
                <a:ext uri="{FF2B5EF4-FFF2-40B4-BE49-F238E27FC236}">
                  <a16:creationId xmlns:a16="http://schemas.microsoft.com/office/drawing/2014/main" id="{96FE13DD-E188-4106-8DA6-9A840183EBDC}"/>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AuditEvent</a:t>
              </a:r>
              <a:endParaRPr lang="nl-NL" sz="800">
                <a:solidFill>
                  <a:schemeClr val="tx1">
                    <a:lumMod val="85000"/>
                    <a:lumOff val="15000"/>
                  </a:schemeClr>
                </a:solidFill>
              </a:endParaRPr>
            </a:p>
          </p:txBody>
        </p:sp>
        <p:cxnSp>
          <p:nvCxnSpPr>
            <p:cNvPr id="53" name="Rechte verbindingslijn 52">
              <a:extLst>
                <a:ext uri="{FF2B5EF4-FFF2-40B4-BE49-F238E27FC236}">
                  <a16:creationId xmlns:a16="http://schemas.microsoft.com/office/drawing/2014/main" id="{C8FA70FF-D2E9-4C0C-81C5-DCB26FE9F49B}"/>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ep 53">
            <a:extLst>
              <a:ext uri="{FF2B5EF4-FFF2-40B4-BE49-F238E27FC236}">
                <a16:creationId xmlns:a16="http://schemas.microsoft.com/office/drawing/2014/main" id="{92DBC416-0215-4125-AF2F-B788AA11A9D0}"/>
              </a:ext>
            </a:extLst>
          </p:cNvPr>
          <p:cNvGrpSpPr/>
          <p:nvPr/>
        </p:nvGrpSpPr>
        <p:grpSpPr>
          <a:xfrm>
            <a:off x="5980769" y="7809679"/>
            <a:ext cx="721392" cy="579120"/>
            <a:chOff x="4491334" y="1439532"/>
            <a:chExt cx="721392" cy="579120"/>
          </a:xfrm>
        </p:grpSpPr>
        <p:sp>
          <p:nvSpPr>
            <p:cNvPr id="55" name="Rechthoek 54">
              <a:extLst>
                <a:ext uri="{FF2B5EF4-FFF2-40B4-BE49-F238E27FC236}">
                  <a16:creationId xmlns:a16="http://schemas.microsoft.com/office/drawing/2014/main" id="{AF5055A3-2994-4182-B7E7-DBDCC32536B3}"/>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err="1">
                  <a:solidFill>
                    <a:schemeClr val="tx1">
                      <a:lumMod val="85000"/>
                      <a:lumOff val="15000"/>
                    </a:schemeClr>
                  </a:solidFill>
                </a:rPr>
                <a:t>Substription</a:t>
              </a:r>
              <a:endParaRPr lang="nl-NL" sz="800">
                <a:solidFill>
                  <a:schemeClr val="tx1">
                    <a:lumMod val="85000"/>
                    <a:lumOff val="15000"/>
                  </a:schemeClr>
                </a:solidFill>
              </a:endParaRPr>
            </a:p>
          </p:txBody>
        </p:sp>
        <p:cxnSp>
          <p:nvCxnSpPr>
            <p:cNvPr id="56" name="Rechte verbindingslijn 55">
              <a:extLst>
                <a:ext uri="{FF2B5EF4-FFF2-40B4-BE49-F238E27FC236}">
                  <a16:creationId xmlns:a16="http://schemas.microsoft.com/office/drawing/2014/main" id="{477D940D-19FC-4054-91A7-EA55B03F34AA}"/>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ep 56">
            <a:extLst>
              <a:ext uri="{FF2B5EF4-FFF2-40B4-BE49-F238E27FC236}">
                <a16:creationId xmlns:a16="http://schemas.microsoft.com/office/drawing/2014/main" id="{221E3CAB-AC37-4AD5-8077-C1D0959B248C}"/>
              </a:ext>
            </a:extLst>
          </p:cNvPr>
          <p:cNvGrpSpPr/>
          <p:nvPr/>
        </p:nvGrpSpPr>
        <p:grpSpPr>
          <a:xfrm>
            <a:off x="6933039" y="7809679"/>
            <a:ext cx="721392" cy="579120"/>
            <a:chOff x="4491334" y="1439532"/>
            <a:chExt cx="721392" cy="579120"/>
          </a:xfrm>
        </p:grpSpPr>
        <p:sp>
          <p:nvSpPr>
            <p:cNvPr id="58" name="Rechthoek 57">
              <a:extLst>
                <a:ext uri="{FF2B5EF4-FFF2-40B4-BE49-F238E27FC236}">
                  <a16:creationId xmlns:a16="http://schemas.microsoft.com/office/drawing/2014/main" id="{D92AFBC4-98C5-4A29-83AA-83D5A2E033C7}"/>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Bundle</a:t>
              </a:r>
            </a:p>
          </p:txBody>
        </p:sp>
        <p:cxnSp>
          <p:nvCxnSpPr>
            <p:cNvPr id="59" name="Rechte verbindingslijn 58">
              <a:extLst>
                <a:ext uri="{FF2B5EF4-FFF2-40B4-BE49-F238E27FC236}">
                  <a16:creationId xmlns:a16="http://schemas.microsoft.com/office/drawing/2014/main" id="{E6500D18-F489-4771-8B2E-05579BE5C93A}"/>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oep 59">
            <a:extLst>
              <a:ext uri="{FF2B5EF4-FFF2-40B4-BE49-F238E27FC236}">
                <a16:creationId xmlns:a16="http://schemas.microsoft.com/office/drawing/2014/main" id="{88577627-FEED-4E61-972E-F72B19727F7F}"/>
              </a:ext>
            </a:extLst>
          </p:cNvPr>
          <p:cNvGrpSpPr/>
          <p:nvPr/>
        </p:nvGrpSpPr>
        <p:grpSpPr>
          <a:xfrm>
            <a:off x="7969408" y="7787806"/>
            <a:ext cx="721392" cy="579120"/>
            <a:chOff x="4491334" y="1439532"/>
            <a:chExt cx="721392" cy="579120"/>
          </a:xfrm>
        </p:grpSpPr>
        <p:sp>
          <p:nvSpPr>
            <p:cNvPr id="61" name="Rechthoek 60">
              <a:extLst>
                <a:ext uri="{FF2B5EF4-FFF2-40B4-BE49-F238E27FC236}">
                  <a16:creationId xmlns:a16="http://schemas.microsoft.com/office/drawing/2014/main" id="{7D166CBA-EF8C-43CC-9467-EA3BC07AEB68}"/>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Operation</a:t>
              </a:r>
              <a:r>
                <a:rPr lang="nl-NL" sz="800">
                  <a:solidFill>
                    <a:schemeClr val="tx1">
                      <a:lumMod val="85000"/>
                      <a:lumOff val="15000"/>
                    </a:schemeClr>
                  </a:solidFill>
                </a:rPr>
                <a:t> </a:t>
              </a:r>
              <a:r>
                <a:rPr lang="nl-NL" sz="800" err="1">
                  <a:solidFill>
                    <a:schemeClr val="tx1">
                      <a:lumMod val="85000"/>
                      <a:lumOff val="15000"/>
                    </a:schemeClr>
                  </a:solidFill>
                </a:rPr>
                <a:t>outcome</a:t>
              </a:r>
              <a:endParaRPr lang="nl-NL" sz="800">
                <a:solidFill>
                  <a:schemeClr val="tx1">
                    <a:lumMod val="85000"/>
                    <a:lumOff val="15000"/>
                  </a:schemeClr>
                </a:solidFill>
              </a:endParaRPr>
            </a:p>
          </p:txBody>
        </p:sp>
        <p:cxnSp>
          <p:nvCxnSpPr>
            <p:cNvPr id="62" name="Rechte verbindingslijn 61">
              <a:extLst>
                <a:ext uri="{FF2B5EF4-FFF2-40B4-BE49-F238E27FC236}">
                  <a16:creationId xmlns:a16="http://schemas.microsoft.com/office/drawing/2014/main" id="{C8FCADE3-4E19-4F0D-B14A-7A7B2ACDAFCF}"/>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ep 5">
            <a:extLst>
              <a:ext uri="{FF2B5EF4-FFF2-40B4-BE49-F238E27FC236}">
                <a16:creationId xmlns:a16="http://schemas.microsoft.com/office/drawing/2014/main" id="{E09D836A-5E8A-43B5-9670-CE4EAC1005B0}"/>
              </a:ext>
            </a:extLst>
          </p:cNvPr>
          <p:cNvGrpSpPr/>
          <p:nvPr/>
        </p:nvGrpSpPr>
        <p:grpSpPr>
          <a:xfrm>
            <a:off x="9026456" y="7399733"/>
            <a:ext cx="721392" cy="967193"/>
            <a:chOff x="9026456" y="3222146"/>
            <a:chExt cx="721392" cy="967193"/>
          </a:xfrm>
        </p:grpSpPr>
        <p:grpSp>
          <p:nvGrpSpPr>
            <p:cNvPr id="45" name="Groep 44">
              <a:extLst>
                <a:ext uri="{FF2B5EF4-FFF2-40B4-BE49-F238E27FC236}">
                  <a16:creationId xmlns:a16="http://schemas.microsoft.com/office/drawing/2014/main" id="{70BC2761-7BC3-474A-9295-6D299813DED4}"/>
                </a:ext>
              </a:extLst>
            </p:cNvPr>
            <p:cNvGrpSpPr/>
            <p:nvPr/>
          </p:nvGrpSpPr>
          <p:grpSpPr>
            <a:xfrm>
              <a:off x="9026456" y="3610219"/>
              <a:ext cx="721392" cy="579120"/>
              <a:chOff x="4491334" y="1439532"/>
              <a:chExt cx="721392" cy="579120"/>
            </a:xfrm>
          </p:grpSpPr>
          <p:sp>
            <p:nvSpPr>
              <p:cNvPr id="46" name="Rechthoek 45">
                <a:extLst>
                  <a:ext uri="{FF2B5EF4-FFF2-40B4-BE49-F238E27FC236}">
                    <a16:creationId xmlns:a16="http://schemas.microsoft.com/office/drawing/2014/main" id="{F9044840-1E28-429A-8F5F-67D4E5AF4F2E}"/>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Endpoint</a:t>
                </a:r>
                <a:endParaRPr lang="nl-NL" sz="800">
                  <a:solidFill>
                    <a:schemeClr val="tx1">
                      <a:lumMod val="85000"/>
                      <a:lumOff val="15000"/>
                    </a:schemeClr>
                  </a:solidFill>
                </a:endParaRPr>
              </a:p>
            </p:txBody>
          </p:sp>
          <p:cxnSp>
            <p:nvCxnSpPr>
              <p:cNvPr id="47" name="Rechte verbindingslijn 46">
                <a:extLst>
                  <a:ext uri="{FF2B5EF4-FFF2-40B4-BE49-F238E27FC236}">
                    <a16:creationId xmlns:a16="http://schemas.microsoft.com/office/drawing/2014/main" id="{9330BF9A-EBD9-4A97-A0EB-CC2BD3A803A7}"/>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67" name="Groep 166">
              <a:extLst>
                <a:ext uri="{FF2B5EF4-FFF2-40B4-BE49-F238E27FC236}">
                  <a16:creationId xmlns:a16="http://schemas.microsoft.com/office/drawing/2014/main" id="{26E5DB0F-86DB-4630-9846-29C7F8B9627D}"/>
                </a:ext>
              </a:extLst>
            </p:cNvPr>
            <p:cNvGrpSpPr/>
            <p:nvPr/>
          </p:nvGrpSpPr>
          <p:grpSpPr>
            <a:xfrm>
              <a:off x="9340585" y="3250836"/>
              <a:ext cx="93133" cy="359383"/>
              <a:chOff x="10559455" y="2864508"/>
              <a:chExt cx="93133" cy="359383"/>
            </a:xfrm>
          </p:grpSpPr>
          <p:sp>
            <p:nvSpPr>
              <p:cNvPr id="120" name="Ruit 119">
                <a:extLst>
                  <a:ext uri="{FF2B5EF4-FFF2-40B4-BE49-F238E27FC236}">
                    <a16:creationId xmlns:a16="http://schemas.microsoft.com/office/drawing/2014/main" id="{E01ED8A6-1FBE-43B0-8854-AA30836216ED}"/>
                  </a:ext>
                </a:extLst>
              </p:cNvPr>
              <p:cNvSpPr/>
              <p:nvPr/>
            </p:nvSpPr>
            <p:spPr>
              <a:xfrm>
                <a:off x="10559455" y="2864508"/>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5" name="Rechte verbindingslijn 164">
                <a:extLst>
                  <a:ext uri="{FF2B5EF4-FFF2-40B4-BE49-F238E27FC236}">
                    <a16:creationId xmlns:a16="http://schemas.microsoft.com/office/drawing/2014/main" id="{72857A8D-B458-4689-835C-94D41855CBF6}"/>
                  </a:ext>
                </a:extLst>
              </p:cNvPr>
              <p:cNvCxnSpPr>
                <a:cxnSpLocks/>
                <a:endCxn id="46" idx="0"/>
              </p:cNvCxnSpPr>
              <p:nvPr/>
            </p:nvCxnSpPr>
            <p:spPr>
              <a:xfrm>
                <a:off x="10606021" y="3015016"/>
                <a:ext cx="1" cy="20887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10" name="Tekstvak 209">
              <a:extLst>
                <a:ext uri="{FF2B5EF4-FFF2-40B4-BE49-F238E27FC236}">
                  <a16:creationId xmlns:a16="http://schemas.microsoft.com/office/drawing/2014/main" id="{29DB7D39-166F-4DEA-953D-5230EC7D6299}"/>
                </a:ext>
              </a:extLst>
            </p:cNvPr>
            <p:cNvSpPr txBox="1"/>
            <p:nvPr/>
          </p:nvSpPr>
          <p:spPr>
            <a:xfrm>
              <a:off x="9107359" y="3222146"/>
              <a:ext cx="307097" cy="184666"/>
            </a:xfrm>
            <a:prstGeom prst="rect">
              <a:avLst/>
            </a:prstGeom>
            <a:noFill/>
          </p:spPr>
          <p:txBody>
            <a:bodyPr wrap="square" rtlCol="0">
              <a:spAutoFit/>
            </a:bodyPr>
            <a:lstStyle/>
            <a:p>
              <a:pPr algn="ctr"/>
              <a:r>
                <a:rPr lang="nl-NL" sz="600"/>
                <a:t>1..*</a:t>
              </a:r>
            </a:p>
          </p:txBody>
        </p:sp>
      </p:grpSp>
      <p:sp>
        <p:nvSpPr>
          <p:cNvPr id="9" name="Rechthoek 8">
            <a:extLst>
              <a:ext uri="{FF2B5EF4-FFF2-40B4-BE49-F238E27FC236}">
                <a16:creationId xmlns:a16="http://schemas.microsoft.com/office/drawing/2014/main" id="{FF934C7D-DBF5-48E4-AE9B-3EC78A7FECCA}"/>
              </a:ext>
            </a:extLst>
          </p:cNvPr>
          <p:cNvSpPr/>
          <p:nvPr/>
        </p:nvSpPr>
        <p:spPr>
          <a:xfrm>
            <a:off x="4967462" y="1953951"/>
            <a:ext cx="6725281" cy="570075"/>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000" b="1" err="1">
                <a:solidFill>
                  <a:srgbClr val="002060"/>
                </a:solidFill>
              </a:rPr>
              <a:t>Task</a:t>
            </a:r>
            <a:r>
              <a:rPr lang="nl-NL" sz="1000">
                <a:solidFill>
                  <a:srgbClr val="002060"/>
                </a:solidFill>
              </a:rPr>
              <a:t> - beschrijft een activiteit die moet worden uitgevoerd en volgt de status van voltooiing van die activiteit.</a:t>
            </a:r>
          </a:p>
        </p:txBody>
      </p:sp>
      <p:sp>
        <p:nvSpPr>
          <p:cNvPr id="117" name="Rechthoek 116">
            <a:extLst>
              <a:ext uri="{FF2B5EF4-FFF2-40B4-BE49-F238E27FC236}">
                <a16:creationId xmlns:a16="http://schemas.microsoft.com/office/drawing/2014/main" id="{E44A362A-A1D0-40AB-8A1C-A5C4C0C31285}"/>
              </a:ext>
            </a:extLst>
          </p:cNvPr>
          <p:cNvSpPr/>
          <p:nvPr/>
        </p:nvSpPr>
        <p:spPr>
          <a:xfrm>
            <a:off x="4967462" y="940589"/>
            <a:ext cx="6725281" cy="838956"/>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000" b="1" err="1">
                <a:solidFill>
                  <a:srgbClr val="002060"/>
                </a:solidFill>
              </a:rPr>
              <a:t>ActivityDefinition</a:t>
            </a:r>
            <a:r>
              <a:rPr lang="nl-NL" sz="1000">
                <a:solidFill>
                  <a:srgbClr val="002060"/>
                </a:solidFill>
              </a:rPr>
              <a:t> - De definitie van een activiteit die moet worden uitgevoerd, onafhankelijk van een bepaalde patiënt, behandelaar of andere prestatiecontext</a:t>
            </a:r>
          </a:p>
          <a:p>
            <a:endParaRPr lang="nl-NL" sz="1000">
              <a:solidFill>
                <a:srgbClr val="002060"/>
              </a:solidFill>
            </a:endParaRPr>
          </a:p>
          <a:p>
            <a:pPr marL="171450" indent="-171450">
              <a:buFont typeface="Arial" panose="020B0604020202020204" pitchFamily="34" charset="0"/>
              <a:buChar char="•"/>
            </a:pPr>
            <a:r>
              <a:rPr lang="nl-NL" sz="1000">
                <a:solidFill>
                  <a:srgbClr val="002060"/>
                </a:solidFill>
              </a:rPr>
              <a:t>Een vragenlijst</a:t>
            </a:r>
          </a:p>
          <a:p>
            <a:pPr marL="171450" indent="-171450">
              <a:buFont typeface="Arial" panose="020B0604020202020204" pitchFamily="34" charset="0"/>
              <a:buChar char="•"/>
            </a:pPr>
            <a:r>
              <a:rPr lang="nl-NL" sz="1000">
                <a:solidFill>
                  <a:srgbClr val="002060"/>
                </a:solidFill>
              </a:rPr>
              <a:t>Een zelfhulp module</a:t>
            </a:r>
          </a:p>
          <a:p>
            <a:endParaRPr lang="nl-NL" sz="1100">
              <a:solidFill>
                <a:srgbClr val="002060"/>
              </a:solidFill>
            </a:endParaRPr>
          </a:p>
          <a:p>
            <a:r>
              <a:rPr lang="nl-NL" sz="1100">
                <a:solidFill>
                  <a:srgbClr val="002060"/>
                </a:solidFill>
              </a:rPr>
              <a:t> </a:t>
            </a:r>
          </a:p>
        </p:txBody>
      </p:sp>
      <p:sp>
        <p:nvSpPr>
          <p:cNvPr id="125" name="Rechthoek 124">
            <a:extLst>
              <a:ext uri="{FF2B5EF4-FFF2-40B4-BE49-F238E27FC236}">
                <a16:creationId xmlns:a16="http://schemas.microsoft.com/office/drawing/2014/main" id="{8BE76944-FB20-4929-A51A-995451F10203}"/>
              </a:ext>
            </a:extLst>
          </p:cNvPr>
          <p:cNvSpPr/>
          <p:nvPr/>
        </p:nvSpPr>
        <p:spPr>
          <a:xfrm>
            <a:off x="4967463" y="279571"/>
            <a:ext cx="6725281" cy="546976"/>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000" b="1" err="1">
                <a:solidFill>
                  <a:srgbClr val="002060"/>
                </a:solidFill>
              </a:rPr>
              <a:t>Patient</a:t>
            </a:r>
            <a:r>
              <a:rPr lang="nl-NL" sz="1000">
                <a:solidFill>
                  <a:srgbClr val="002060"/>
                </a:solidFill>
              </a:rPr>
              <a:t> - Demografische en administratieve informatie over een persoon die zorg of andere </a:t>
            </a:r>
            <a:r>
              <a:rPr lang="nl-NL" sz="1000" err="1">
                <a:solidFill>
                  <a:srgbClr val="002060"/>
                </a:solidFill>
              </a:rPr>
              <a:t>gezondheidsgerelateerde</a:t>
            </a:r>
            <a:r>
              <a:rPr lang="nl-NL" sz="1000">
                <a:solidFill>
                  <a:srgbClr val="002060"/>
                </a:solidFill>
              </a:rPr>
              <a:t> diensten ontvangt</a:t>
            </a:r>
          </a:p>
        </p:txBody>
      </p:sp>
      <p:sp>
        <p:nvSpPr>
          <p:cNvPr id="126" name="Rechthoek 125">
            <a:extLst>
              <a:ext uri="{FF2B5EF4-FFF2-40B4-BE49-F238E27FC236}">
                <a16:creationId xmlns:a16="http://schemas.microsoft.com/office/drawing/2014/main" id="{58619E25-A925-458C-B76D-A2118CD1D43A}"/>
              </a:ext>
            </a:extLst>
          </p:cNvPr>
          <p:cNvSpPr/>
          <p:nvPr/>
        </p:nvSpPr>
        <p:spPr>
          <a:xfrm>
            <a:off x="4967462" y="2650564"/>
            <a:ext cx="6744320" cy="946885"/>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000" b="1">
                <a:solidFill>
                  <a:srgbClr val="002060"/>
                </a:solidFill>
              </a:rPr>
              <a:t>Practitioner</a:t>
            </a:r>
            <a:r>
              <a:rPr lang="nl-NL" sz="1000">
                <a:solidFill>
                  <a:srgbClr val="002060"/>
                </a:solidFill>
              </a:rPr>
              <a:t> - Alle personen die betrokken zijn bij het zorgproces als onderdeel van hun formele verantwoordelijkheden.</a:t>
            </a:r>
          </a:p>
          <a:p>
            <a:endParaRPr lang="nl-NL" sz="1000">
              <a:solidFill>
                <a:srgbClr val="002060"/>
              </a:solidFill>
            </a:endParaRPr>
          </a:p>
          <a:p>
            <a:pPr marL="171450" indent="-171450">
              <a:buFont typeface="Arial" panose="020B0604020202020204" pitchFamily="34" charset="0"/>
              <a:buChar char="•"/>
            </a:pPr>
            <a:r>
              <a:rPr lang="nl-NL" sz="1000">
                <a:solidFill>
                  <a:srgbClr val="002060"/>
                </a:solidFill>
              </a:rPr>
              <a:t>Behandelaar</a:t>
            </a:r>
          </a:p>
          <a:p>
            <a:pPr marL="171450" indent="-171450">
              <a:buFont typeface="Arial" panose="020B0604020202020204" pitchFamily="34" charset="0"/>
              <a:buChar char="•"/>
            </a:pPr>
            <a:r>
              <a:rPr lang="nl-NL" sz="1000">
                <a:solidFill>
                  <a:srgbClr val="002060"/>
                </a:solidFill>
              </a:rPr>
              <a:t>Administratief ondersteuner</a:t>
            </a:r>
          </a:p>
        </p:txBody>
      </p:sp>
      <p:sp>
        <p:nvSpPr>
          <p:cNvPr id="128" name="Rechthoek 127">
            <a:extLst>
              <a:ext uri="{FF2B5EF4-FFF2-40B4-BE49-F238E27FC236}">
                <a16:creationId xmlns:a16="http://schemas.microsoft.com/office/drawing/2014/main" id="{95ED4B3B-4068-48F1-9D74-37580EC0CAEF}"/>
              </a:ext>
            </a:extLst>
          </p:cNvPr>
          <p:cNvSpPr/>
          <p:nvPr/>
        </p:nvSpPr>
        <p:spPr>
          <a:xfrm>
            <a:off x="4967462" y="3749766"/>
            <a:ext cx="6744320" cy="789252"/>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000" b="1" err="1">
                <a:solidFill>
                  <a:srgbClr val="002060"/>
                </a:solidFill>
              </a:rPr>
              <a:t>Related</a:t>
            </a:r>
            <a:r>
              <a:rPr lang="nl-NL" sz="1000" b="1">
                <a:solidFill>
                  <a:srgbClr val="002060"/>
                </a:solidFill>
              </a:rPr>
              <a:t> person </a:t>
            </a:r>
            <a:r>
              <a:rPr lang="nl-NL" sz="1000">
                <a:solidFill>
                  <a:srgbClr val="002060"/>
                </a:solidFill>
              </a:rPr>
              <a:t>– Een persoon die betrokken is bij de zorg voor een patiënt, maar die niet zelf die zorg ontvangt, noch een formele verantwoordelijkheid heeft in het zorgproces.</a:t>
            </a:r>
          </a:p>
          <a:p>
            <a:endParaRPr lang="nl-NL" sz="1000">
              <a:solidFill>
                <a:srgbClr val="002060"/>
              </a:solidFill>
            </a:endParaRPr>
          </a:p>
          <a:p>
            <a:pPr marL="171450" indent="-171450">
              <a:buFont typeface="Arial" panose="020B0604020202020204" pitchFamily="34" charset="0"/>
              <a:buChar char="•"/>
            </a:pPr>
            <a:r>
              <a:rPr lang="nl-NL" sz="1000">
                <a:solidFill>
                  <a:srgbClr val="002060"/>
                </a:solidFill>
              </a:rPr>
              <a:t>Naaste</a:t>
            </a:r>
          </a:p>
        </p:txBody>
      </p:sp>
      <p:sp>
        <p:nvSpPr>
          <p:cNvPr id="129" name="Rechthoek 128">
            <a:extLst>
              <a:ext uri="{FF2B5EF4-FFF2-40B4-BE49-F238E27FC236}">
                <a16:creationId xmlns:a16="http://schemas.microsoft.com/office/drawing/2014/main" id="{9A4DEAAB-0A46-44EE-84B2-E2A25E96B173}"/>
              </a:ext>
            </a:extLst>
          </p:cNvPr>
          <p:cNvSpPr/>
          <p:nvPr/>
        </p:nvSpPr>
        <p:spPr>
          <a:xfrm>
            <a:off x="4967462" y="4713101"/>
            <a:ext cx="6744320" cy="956173"/>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000" b="1" err="1">
                <a:solidFill>
                  <a:srgbClr val="002060"/>
                </a:solidFill>
              </a:rPr>
              <a:t>CareTeam</a:t>
            </a:r>
            <a:r>
              <a:rPr lang="nl-NL" sz="1000">
                <a:solidFill>
                  <a:srgbClr val="002060"/>
                </a:solidFill>
              </a:rPr>
              <a:t> -  Alle mensen, teams en organisaties die van plan zijn deel te nemen aan de coördinatie en levering van zorg voor een enkele patiënt of een groep (zoals een echtpaar in therapie of een steungroep). </a:t>
            </a:r>
          </a:p>
          <a:p>
            <a:endParaRPr lang="nl-NL" sz="1000">
              <a:solidFill>
                <a:srgbClr val="002060"/>
              </a:solidFill>
            </a:endParaRPr>
          </a:p>
          <a:p>
            <a:pPr marL="171450" indent="-171450">
              <a:buFont typeface="Arial" panose="020B0604020202020204" pitchFamily="34" charset="0"/>
              <a:buChar char="•"/>
            </a:pPr>
            <a:r>
              <a:rPr lang="nl-NL" sz="1000">
                <a:solidFill>
                  <a:srgbClr val="002060"/>
                </a:solidFill>
              </a:rPr>
              <a:t>Behandelteams</a:t>
            </a:r>
          </a:p>
          <a:p>
            <a:pPr marL="171450" indent="-171450">
              <a:buFont typeface="Arial" panose="020B0604020202020204" pitchFamily="34" charset="0"/>
              <a:buChar char="•"/>
            </a:pPr>
            <a:r>
              <a:rPr lang="nl-NL" sz="1000">
                <a:solidFill>
                  <a:srgbClr val="002060"/>
                </a:solidFill>
              </a:rPr>
              <a:t>Sociale ondersteuningsteams</a:t>
            </a:r>
          </a:p>
          <a:p>
            <a:pPr marL="171450" indent="-171450">
              <a:buFont typeface="Arial" panose="020B0604020202020204" pitchFamily="34" charset="0"/>
              <a:buChar char="•"/>
            </a:pPr>
            <a:r>
              <a:rPr lang="nl-NL" sz="1000">
                <a:solidFill>
                  <a:srgbClr val="002060"/>
                </a:solidFill>
              </a:rPr>
              <a:t>Locatieteams</a:t>
            </a:r>
          </a:p>
        </p:txBody>
      </p:sp>
      <p:sp>
        <p:nvSpPr>
          <p:cNvPr id="131" name="Rechthoek 130">
            <a:extLst>
              <a:ext uri="{FF2B5EF4-FFF2-40B4-BE49-F238E27FC236}">
                <a16:creationId xmlns:a16="http://schemas.microsoft.com/office/drawing/2014/main" id="{14AFB51A-DF26-491B-B276-A5789658BECB}"/>
              </a:ext>
            </a:extLst>
          </p:cNvPr>
          <p:cNvSpPr/>
          <p:nvPr/>
        </p:nvSpPr>
        <p:spPr>
          <a:xfrm>
            <a:off x="4967462" y="5735690"/>
            <a:ext cx="6744320" cy="878983"/>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000" b="1" err="1">
                <a:solidFill>
                  <a:srgbClr val="002060"/>
                </a:solidFill>
              </a:rPr>
              <a:t>Organization</a:t>
            </a:r>
            <a:r>
              <a:rPr lang="nl-NL" sz="1000">
                <a:solidFill>
                  <a:srgbClr val="002060"/>
                </a:solidFill>
              </a:rPr>
              <a:t> - een formeel of informeel erkende groep mensen of organisaties gevormd met als doel een of andere vorm van collectieve actie te bereiken. </a:t>
            </a:r>
          </a:p>
          <a:p>
            <a:endParaRPr lang="nl-NL" sz="1000">
              <a:solidFill>
                <a:srgbClr val="002060"/>
              </a:solidFill>
            </a:endParaRPr>
          </a:p>
          <a:p>
            <a:pPr marL="171450" indent="-171450">
              <a:buFont typeface="Arial" panose="020B0604020202020204" pitchFamily="34" charset="0"/>
              <a:buChar char="•"/>
            </a:pPr>
            <a:r>
              <a:rPr lang="nl-NL" sz="1000">
                <a:solidFill>
                  <a:srgbClr val="002060"/>
                </a:solidFill>
              </a:rPr>
              <a:t>Zorginstelling</a:t>
            </a:r>
          </a:p>
          <a:p>
            <a:pPr marL="171450" indent="-171450">
              <a:buFont typeface="Arial" panose="020B0604020202020204" pitchFamily="34" charset="0"/>
              <a:buChar char="•"/>
            </a:pPr>
            <a:r>
              <a:rPr lang="nl-NL" sz="1000">
                <a:solidFill>
                  <a:srgbClr val="002060"/>
                </a:solidFill>
              </a:rPr>
              <a:t>Afdelingen</a:t>
            </a:r>
          </a:p>
        </p:txBody>
      </p:sp>
      <p:sp>
        <p:nvSpPr>
          <p:cNvPr id="4" name="Rechthoek 3">
            <a:extLst>
              <a:ext uri="{FF2B5EF4-FFF2-40B4-BE49-F238E27FC236}">
                <a16:creationId xmlns:a16="http://schemas.microsoft.com/office/drawing/2014/main" id="{53E19A5E-9467-45B2-AC15-190BD4E561B1}"/>
              </a:ext>
            </a:extLst>
          </p:cNvPr>
          <p:cNvSpPr/>
          <p:nvPr/>
        </p:nvSpPr>
        <p:spPr>
          <a:xfrm>
            <a:off x="4913376" y="5169408"/>
            <a:ext cx="2090928" cy="5791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Rechthoek 62">
            <a:extLst>
              <a:ext uri="{FF2B5EF4-FFF2-40B4-BE49-F238E27FC236}">
                <a16:creationId xmlns:a16="http://schemas.microsoft.com/office/drawing/2014/main" id="{3099FC78-6203-4C09-9385-202466734915}"/>
              </a:ext>
            </a:extLst>
          </p:cNvPr>
          <p:cNvSpPr/>
          <p:nvPr/>
        </p:nvSpPr>
        <p:spPr>
          <a:xfrm>
            <a:off x="4913376" y="4050676"/>
            <a:ext cx="2090928" cy="5791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hthoek 63">
            <a:extLst>
              <a:ext uri="{FF2B5EF4-FFF2-40B4-BE49-F238E27FC236}">
                <a16:creationId xmlns:a16="http://schemas.microsoft.com/office/drawing/2014/main" id="{48EF1C84-FE9A-4573-A47A-2B74FBCBF679}"/>
              </a:ext>
            </a:extLst>
          </p:cNvPr>
          <p:cNvSpPr/>
          <p:nvPr/>
        </p:nvSpPr>
        <p:spPr>
          <a:xfrm>
            <a:off x="4913376" y="3051537"/>
            <a:ext cx="2090928" cy="5791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15FC0C0C-84A2-43B5-8FD3-9273C9831F46}"/>
              </a:ext>
            </a:extLst>
          </p:cNvPr>
          <p:cNvSpPr/>
          <p:nvPr/>
        </p:nvSpPr>
        <p:spPr>
          <a:xfrm>
            <a:off x="7976774" y="3572347"/>
            <a:ext cx="3021426" cy="1542913"/>
          </a:xfrm>
          <a:prstGeom prst="rect">
            <a:avLst/>
          </a:prstGeom>
          <a:solidFill>
            <a:schemeClr val="bg1"/>
          </a:solidFill>
          <a:ln>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accent1"/>
                </a:solidFill>
              </a:rPr>
              <a:t>Een aanvullende taxonomie is wellicht gewenst ter ondersteuning?</a:t>
            </a:r>
          </a:p>
        </p:txBody>
      </p:sp>
      <p:cxnSp>
        <p:nvCxnSpPr>
          <p:cNvPr id="16" name="Rechte verbindingslijn 15">
            <a:extLst>
              <a:ext uri="{FF2B5EF4-FFF2-40B4-BE49-F238E27FC236}">
                <a16:creationId xmlns:a16="http://schemas.microsoft.com/office/drawing/2014/main" id="{88BC14B0-5F63-476B-B3B5-AF0A17948908}"/>
              </a:ext>
            </a:extLst>
          </p:cNvPr>
          <p:cNvCxnSpPr>
            <a:cxnSpLocks/>
            <a:stCxn id="7" idx="1"/>
            <a:endCxn id="64" idx="3"/>
          </p:cNvCxnSpPr>
          <p:nvPr/>
        </p:nvCxnSpPr>
        <p:spPr>
          <a:xfrm flipH="1" flipV="1">
            <a:off x="7004304" y="3341097"/>
            <a:ext cx="972470" cy="1002707"/>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52C5FFD0-4D6A-4003-9DA8-FF408D3C31AE}"/>
              </a:ext>
            </a:extLst>
          </p:cNvPr>
          <p:cNvCxnSpPr>
            <a:cxnSpLocks/>
            <a:stCxn id="7" idx="1"/>
            <a:endCxn id="63" idx="3"/>
          </p:cNvCxnSpPr>
          <p:nvPr/>
        </p:nvCxnSpPr>
        <p:spPr>
          <a:xfrm flipH="1" flipV="1">
            <a:off x="7004304" y="4340236"/>
            <a:ext cx="972470" cy="3568"/>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8234C02A-C8C6-4FC8-ABA4-189001E76E42}"/>
              </a:ext>
            </a:extLst>
          </p:cNvPr>
          <p:cNvCxnSpPr>
            <a:cxnSpLocks/>
            <a:stCxn id="7" idx="1"/>
            <a:endCxn id="4" idx="3"/>
          </p:cNvCxnSpPr>
          <p:nvPr/>
        </p:nvCxnSpPr>
        <p:spPr>
          <a:xfrm flipH="1">
            <a:off x="7004304" y="4343804"/>
            <a:ext cx="972470" cy="1115164"/>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829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E817093-5D31-4880-81D9-91949F279270}"/>
              </a:ext>
            </a:extLst>
          </p:cNvPr>
          <p:cNvSpPr>
            <a:spLocks noGrp="1"/>
          </p:cNvSpPr>
          <p:nvPr>
            <p:ph type="sldNum" sz="quarter" idx="12"/>
          </p:nvPr>
        </p:nvSpPr>
        <p:spPr/>
        <p:txBody>
          <a:bodyPr/>
          <a:lstStyle/>
          <a:p>
            <a:fld id="{2B7321B6-F390-44B6-8078-A18221B29AEA}" type="slidenum">
              <a:rPr lang="nl-NL" smtClean="0"/>
              <a:pPr/>
              <a:t>36</a:t>
            </a:fld>
            <a:endParaRPr lang="nl-NL"/>
          </a:p>
        </p:txBody>
      </p:sp>
      <p:sp>
        <p:nvSpPr>
          <p:cNvPr id="5" name="Titel 4">
            <a:extLst>
              <a:ext uri="{FF2B5EF4-FFF2-40B4-BE49-F238E27FC236}">
                <a16:creationId xmlns:a16="http://schemas.microsoft.com/office/drawing/2014/main" id="{34A7725F-2A78-4DD6-906B-8DDCF60A44C5}"/>
              </a:ext>
            </a:extLst>
          </p:cNvPr>
          <p:cNvSpPr>
            <a:spLocks noGrp="1"/>
          </p:cNvSpPr>
          <p:nvPr>
            <p:ph type="title"/>
          </p:nvPr>
        </p:nvSpPr>
        <p:spPr>
          <a:xfrm>
            <a:off x="720000" y="475875"/>
            <a:ext cx="2833200" cy="416268"/>
          </a:xfrm>
        </p:spPr>
        <p:txBody>
          <a:bodyPr/>
          <a:lstStyle/>
          <a:p>
            <a:r>
              <a:rPr lang="nl-NL" sz="2400"/>
              <a:t>Koppeltaal profiel</a:t>
            </a:r>
          </a:p>
        </p:txBody>
      </p:sp>
      <p:sp>
        <p:nvSpPr>
          <p:cNvPr id="8" name="Tijdelijke aanduiding voor inhoud 7">
            <a:extLst>
              <a:ext uri="{FF2B5EF4-FFF2-40B4-BE49-F238E27FC236}">
                <a16:creationId xmlns:a16="http://schemas.microsoft.com/office/drawing/2014/main" id="{BAE187AD-2295-4040-B2A1-4DFD814E2A5E}"/>
              </a:ext>
            </a:extLst>
          </p:cNvPr>
          <p:cNvSpPr>
            <a:spLocks noGrp="1"/>
          </p:cNvSpPr>
          <p:nvPr>
            <p:ph idx="15"/>
          </p:nvPr>
        </p:nvSpPr>
        <p:spPr>
          <a:xfrm>
            <a:off x="269495" y="3843651"/>
            <a:ext cx="3434034" cy="718051"/>
          </a:xfrm>
        </p:spPr>
        <p:txBody>
          <a:bodyPr/>
          <a:lstStyle/>
          <a:p>
            <a:r>
              <a:rPr lang="nl-NL" sz="1000">
                <a:solidFill>
                  <a:schemeClr val="bg1"/>
                </a:solidFill>
              </a:rPr>
              <a:t>Voor een volledige inzage in het actuele concept profiel zie: </a:t>
            </a:r>
          </a:p>
          <a:p>
            <a:pPr marL="171450" indent="-171450">
              <a:buFont typeface="Courier New" panose="02070309020205020404" pitchFamily="49" charset="0"/>
              <a:buChar char="o"/>
            </a:pPr>
            <a:r>
              <a:rPr lang="nl-NL" sz="1000">
                <a:solidFill>
                  <a:schemeClr val="bg1"/>
                </a:solidFill>
                <a:hlinkClick r:id="rId2">
                  <a:extLst>
                    <a:ext uri="{A12FA001-AC4F-418D-AE19-62706E023703}">
                      <ahyp:hlinkClr xmlns:ahyp="http://schemas.microsoft.com/office/drawing/2018/hyperlinkcolor" val="tx"/>
                    </a:ext>
                  </a:extLst>
                </a:hlinkClick>
              </a:rPr>
              <a:t>https://simplifier.net/Koppeltaalv2.0</a:t>
            </a:r>
            <a:endParaRPr lang="nl-NL" sz="1000">
              <a:solidFill>
                <a:schemeClr val="bg1"/>
              </a:solidFill>
            </a:endParaRPr>
          </a:p>
          <a:p>
            <a:pPr marL="171450" indent="-171450">
              <a:buFont typeface="Courier New" panose="02070309020205020404" pitchFamily="49" charset="0"/>
              <a:buChar char="o"/>
            </a:pPr>
            <a:r>
              <a:rPr lang="nl-NL" sz="1000">
                <a:solidFill>
                  <a:schemeClr val="bg1"/>
                </a:solidFill>
                <a:hlinkClick r:id="rId3">
                  <a:extLst>
                    <a:ext uri="{A12FA001-AC4F-418D-AE19-62706E023703}">
                      <ahyp:hlinkClr xmlns:ahyp="http://schemas.microsoft.com/office/drawing/2018/hyperlinkcolor" val="tx"/>
                    </a:ext>
                  </a:extLst>
                </a:hlinkClick>
              </a:rPr>
              <a:t>Koppeltaal stelsel architectuur</a:t>
            </a:r>
            <a:endParaRPr lang="nl-NL" sz="1000">
              <a:solidFill>
                <a:schemeClr val="bg1"/>
              </a:solidFill>
            </a:endParaRPr>
          </a:p>
          <a:p>
            <a:endParaRPr lang="nl-NL"/>
          </a:p>
        </p:txBody>
      </p:sp>
      <p:grpSp>
        <p:nvGrpSpPr>
          <p:cNvPr id="12" name="Groep 11">
            <a:extLst>
              <a:ext uri="{FF2B5EF4-FFF2-40B4-BE49-F238E27FC236}">
                <a16:creationId xmlns:a16="http://schemas.microsoft.com/office/drawing/2014/main" id="{0EFC9F28-2482-47DA-AF4C-900461A6E701}"/>
              </a:ext>
            </a:extLst>
          </p:cNvPr>
          <p:cNvGrpSpPr/>
          <p:nvPr/>
        </p:nvGrpSpPr>
        <p:grpSpPr>
          <a:xfrm>
            <a:off x="4817492" y="-928848"/>
            <a:ext cx="721392" cy="579120"/>
            <a:chOff x="4491334" y="1439532"/>
            <a:chExt cx="721392" cy="579120"/>
          </a:xfrm>
        </p:grpSpPr>
        <p:sp>
          <p:nvSpPr>
            <p:cNvPr id="2" name="Rechthoek 1">
              <a:extLst>
                <a:ext uri="{FF2B5EF4-FFF2-40B4-BE49-F238E27FC236}">
                  <a16:creationId xmlns:a16="http://schemas.microsoft.com/office/drawing/2014/main" id="{90601690-6427-471B-A618-688460D23CCA}"/>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Metadata</a:t>
              </a:r>
            </a:p>
          </p:txBody>
        </p:sp>
        <p:cxnSp>
          <p:nvCxnSpPr>
            <p:cNvPr id="11" name="Rechte verbindingslijn 10">
              <a:extLst>
                <a:ext uri="{FF2B5EF4-FFF2-40B4-BE49-F238E27FC236}">
                  <a16:creationId xmlns:a16="http://schemas.microsoft.com/office/drawing/2014/main" id="{9A21A800-3C2F-46EE-A42D-CC55128C399B}"/>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ep 12">
            <a:extLst>
              <a:ext uri="{FF2B5EF4-FFF2-40B4-BE49-F238E27FC236}">
                <a16:creationId xmlns:a16="http://schemas.microsoft.com/office/drawing/2014/main" id="{EB6646BA-40FC-4FC0-A122-DE24B82561C9}"/>
              </a:ext>
            </a:extLst>
          </p:cNvPr>
          <p:cNvGrpSpPr/>
          <p:nvPr/>
        </p:nvGrpSpPr>
        <p:grpSpPr>
          <a:xfrm>
            <a:off x="3887038" y="-3831030"/>
            <a:ext cx="721392" cy="579120"/>
            <a:chOff x="4491334" y="1439532"/>
            <a:chExt cx="721392" cy="579120"/>
          </a:xfrm>
        </p:grpSpPr>
        <p:sp>
          <p:nvSpPr>
            <p:cNvPr id="14" name="Rechthoek 13">
              <a:extLst>
                <a:ext uri="{FF2B5EF4-FFF2-40B4-BE49-F238E27FC236}">
                  <a16:creationId xmlns:a16="http://schemas.microsoft.com/office/drawing/2014/main" id="{F5D4C243-9843-412E-AB7F-160B6C29A3FC}"/>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Task</a:t>
              </a:r>
              <a:endParaRPr lang="nl-NL" sz="800">
                <a:solidFill>
                  <a:schemeClr val="tx1">
                    <a:lumMod val="85000"/>
                    <a:lumOff val="15000"/>
                  </a:schemeClr>
                </a:solidFill>
              </a:endParaRPr>
            </a:p>
          </p:txBody>
        </p:sp>
        <p:cxnSp>
          <p:nvCxnSpPr>
            <p:cNvPr id="15" name="Rechte verbindingslijn 14">
              <a:extLst>
                <a:ext uri="{FF2B5EF4-FFF2-40B4-BE49-F238E27FC236}">
                  <a16:creationId xmlns:a16="http://schemas.microsoft.com/office/drawing/2014/main" id="{1B184C58-F04F-410C-8C55-FC1276A13C16}"/>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ep 19">
            <a:extLst>
              <a:ext uri="{FF2B5EF4-FFF2-40B4-BE49-F238E27FC236}">
                <a16:creationId xmlns:a16="http://schemas.microsoft.com/office/drawing/2014/main" id="{0AF35A1F-59C3-4D30-8BD2-5DBD8791B496}"/>
              </a:ext>
            </a:extLst>
          </p:cNvPr>
          <p:cNvGrpSpPr/>
          <p:nvPr/>
        </p:nvGrpSpPr>
        <p:grpSpPr>
          <a:xfrm>
            <a:off x="5688093" y="-896263"/>
            <a:ext cx="721392" cy="579120"/>
            <a:chOff x="4491334" y="1439532"/>
            <a:chExt cx="721392" cy="579120"/>
          </a:xfrm>
        </p:grpSpPr>
        <p:sp>
          <p:nvSpPr>
            <p:cNvPr id="21" name="Rechthoek 20">
              <a:extLst>
                <a:ext uri="{FF2B5EF4-FFF2-40B4-BE49-F238E27FC236}">
                  <a16:creationId xmlns:a16="http://schemas.microsoft.com/office/drawing/2014/main" id="{121302AC-6AEF-42A6-9AB7-02A5CF297882}"/>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Device</a:t>
              </a:r>
            </a:p>
          </p:txBody>
        </p:sp>
        <p:cxnSp>
          <p:nvCxnSpPr>
            <p:cNvPr id="22" name="Rechte verbindingslijn 21">
              <a:extLst>
                <a:ext uri="{FF2B5EF4-FFF2-40B4-BE49-F238E27FC236}">
                  <a16:creationId xmlns:a16="http://schemas.microsoft.com/office/drawing/2014/main" id="{43067EA7-C619-49BD-9F83-E8DFD6117F04}"/>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ep 26">
            <a:extLst>
              <a:ext uri="{FF2B5EF4-FFF2-40B4-BE49-F238E27FC236}">
                <a16:creationId xmlns:a16="http://schemas.microsoft.com/office/drawing/2014/main" id="{C2198C82-D61A-4EF4-AE03-7C48959C140B}"/>
              </a:ext>
            </a:extLst>
          </p:cNvPr>
          <p:cNvGrpSpPr/>
          <p:nvPr/>
        </p:nvGrpSpPr>
        <p:grpSpPr>
          <a:xfrm>
            <a:off x="3878638" y="-5505601"/>
            <a:ext cx="721392" cy="579120"/>
            <a:chOff x="4491334" y="1439532"/>
            <a:chExt cx="721392" cy="579120"/>
          </a:xfrm>
        </p:grpSpPr>
        <p:sp>
          <p:nvSpPr>
            <p:cNvPr id="28" name="Rechthoek 27">
              <a:extLst>
                <a:ext uri="{FF2B5EF4-FFF2-40B4-BE49-F238E27FC236}">
                  <a16:creationId xmlns:a16="http://schemas.microsoft.com/office/drawing/2014/main" id="{D9E91408-3124-43CD-8314-09F753B63F9D}"/>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Patiënt</a:t>
              </a:r>
            </a:p>
          </p:txBody>
        </p:sp>
        <p:cxnSp>
          <p:nvCxnSpPr>
            <p:cNvPr id="29" name="Rechte verbindingslijn 28">
              <a:extLst>
                <a:ext uri="{FF2B5EF4-FFF2-40B4-BE49-F238E27FC236}">
                  <a16:creationId xmlns:a16="http://schemas.microsoft.com/office/drawing/2014/main" id="{4A5A47EF-90E8-4AD9-BC38-4DDDA0864C5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ep 29">
            <a:extLst>
              <a:ext uri="{FF2B5EF4-FFF2-40B4-BE49-F238E27FC236}">
                <a16:creationId xmlns:a16="http://schemas.microsoft.com/office/drawing/2014/main" id="{EF96D56F-F351-4AD8-8B18-05DA73C9DB76}"/>
              </a:ext>
            </a:extLst>
          </p:cNvPr>
          <p:cNvGrpSpPr/>
          <p:nvPr/>
        </p:nvGrpSpPr>
        <p:grpSpPr>
          <a:xfrm>
            <a:off x="4027890" y="462137"/>
            <a:ext cx="721392" cy="579120"/>
            <a:chOff x="4491334" y="1439532"/>
            <a:chExt cx="721392" cy="579120"/>
          </a:xfrm>
        </p:grpSpPr>
        <p:sp>
          <p:nvSpPr>
            <p:cNvPr id="31" name="Rechthoek 30">
              <a:extLst>
                <a:ext uri="{FF2B5EF4-FFF2-40B4-BE49-F238E27FC236}">
                  <a16:creationId xmlns:a16="http://schemas.microsoft.com/office/drawing/2014/main" id="{5E27D428-5957-4B77-B02F-DB4D37198905}"/>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Careteam</a:t>
              </a:r>
              <a:endParaRPr lang="nl-NL" sz="800">
                <a:solidFill>
                  <a:schemeClr val="tx1">
                    <a:lumMod val="85000"/>
                    <a:lumOff val="15000"/>
                  </a:schemeClr>
                </a:solidFill>
              </a:endParaRPr>
            </a:p>
          </p:txBody>
        </p:sp>
        <p:cxnSp>
          <p:nvCxnSpPr>
            <p:cNvPr id="32" name="Rechte verbindingslijn 31">
              <a:extLst>
                <a:ext uri="{FF2B5EF4-FFF2-40B4-BE49-F238E27FC236}">
                  <a16:creationId xmlns:a16="http://schemas.microsoft.com/office/drawing/2014/main" id="{3D681400-47B6-45CB-9DFA-FBDE82473A0E}"/>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ep 32">
            <a:extLst>
              <a:ext uri="{FF2B5EF4-FFF2-40B4-BE49-F238E27FC236}">
                <a16:creationId xmlns:a16="http://schemas.microsoft.com/office/drawing/2014/main" id="{5E86AC87-F000-457C-97C3-F44A1F2A1B47}"/>
              </a:ext>
            </a:extLst>
          </p:cNvPr>
          <p:cNvGrpSpPr/>
          <p:nvPr/>
        </p:nvGrpSpPr>
        <p:grpSpPr>
          <a:xfrm>
            <a:off x="3887038" y="-4790992"/>
            <a:ext cx="721392" cy="579120"/>
            <a:chOff x="4491334" y="1439532"/>
            <a:chExt cx="721392" cy="579120"/>
          </a:xfrm>
        </p:grpSpPr>
        <p:sp>
          <p:nvSpPr>
            <p:cNvPr id="34" name="Rechthoek 33">
              <a:extLst>
                <a:ext uri="{FF2B5EF4-FFF2-40B4-BE49-F238E27FC236}">
                  <a16:creationId xmlns:a16="http://schemas.microsoft.com/office/drawing/2014/main" id="{E8682B21-9AC7-4CED-989E-32BC9FDCC268}"/>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Activity</a:t>
              </a:r>
            </a:p>
            <a:p>
              <a:pPr algn="ctr"/>
              <a:r>
                <a:rPr lang="nl-NL" sz="800">
                  <a:solidFill>
                    <a:schemeClr val="tx1">
                      <a:lumMod val="85000"/>
                      <a:lumOff val="15000"/>
                    </a:schemeClr>
                  </a:solidFill>
                </a:rPr>
                <a:t>Definition</a:t>
              </a:r>
            </a:p>
          </p:txBody>
        </p:sp>
        <p:cxnSp>
          <p:nvCxnSpPr>
            <p:cNvPr id="35" name="Rechte verbindingslijn 34">
              <a:extLst>
                <a:ext uri="{FF2B5EF4-FFF2-40B4-BE49-F238E27FC236}">
                  <a16:creationId xmlns:a16="http://schemas.microsoft.com/office/drawing/2014/main" id="{E119BF4B-AA45-4124-AD5A-99B7BDE7E8A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ep 35">
            <a:extLst>
              <a:ext uri="{FF2B5EF4-FFF2-40B4-BE49-F238E27FC236}">
                <a16:creationId xmlns:a16="http://schemas.microsoft.com/office/drawing/2014/main" id="{2A53445C-7B3A-4A82-9ACD-B9A956D45EF1}"/>
              </a:ext>
            </a:extLst>
          </p:cNvPr>
          <p:cNvGrpSpPr/>
          <p:nvPr/>
        </p:nvGrpSpPr>
        <p:grpSpPr>
          <a:xfrm>
            <a:off x="3857600" y="-1899266"/>
            <a:ext cx="721392" cy="579120"/>
            <a:chOff x="4491334" y="1439532"/>
            <a:chExt cx="721392" cy="579120"/>
          </a:xfrm>
        </p:grpSpPr>
        <p:sp>
          <p:nvSpPr>
            <p:cNvPr id="37" name="Rechthoek 36">
              <a:extLst>
                <a:ext uri="{FF2B5EF4-FFF2-40B4-BE49-F238E27FC236}">
                  <a16:creationId xmlns:a16="http://schemas.microsoft.com/office/drawing/2014/main" id="{85D8B99D-6BB2-40F7-A946-AB42701CE8B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Related</a:t>
              </a:r>
              <a:r>
                <a:rPr lang="nl-NL" sz="800">
                  <a:solidFill>
                    <a:schemeClr val="tx1">
                      <a:lumMod val="85000"/>
                      <a:lumOff val="15000"/>
                    </a:schemeClr>
                  </a:solidFill>
                </a:rPr>
                <a:t> person</a:t>
              </a:r>
            </a:p>
          </p:txBody>
        </p:sp>
        <p:cxnSp>
          <p:nvCxnSpPr>
            <p:cNvPr id="38" name="Rechte verbindingslijn 37">
              <a:extLst>
                <a:ext uri="{FF2B5EF4-FFF2-40B4-BE49-F238E27FC236}">
                  <a16:creationId xmlns:a16="http://schemas.microsoft.com/office/drawing/2014/main" id="{F49890AB-600B-433E-82E5-79FAA63CE66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ep 38">
            <a:extLst>
              <a:ext uri="{FF2B5EF4-FFF2-40B4-BE49-F238E27FC236}">
                <a16:creationId xmlns:a16="http://schemas.microsoft.com/office/drawing/2014/main" id="{28CA6595-A89A-4D32-B39F-1DE6AA4EC55F}"/>
              </a:ext>
            </a:extLst>
          </p:cNvPr>
          <p:cNvGrpSpPr/>
          <p:nvPr/>
        </p:nvGrpSpPr>
        <p:grpSpPr>
          <a:xfrm>
            <a:off x="7082024" y="394449"/>
            <a:ext cx="721392" cy="579120"/>
            <a:chOff x="4491334" y="1439532"/>
            <a:chExt cx="721392" cy="579120"/>
          </a:xfrm>
        </p:grpSpPr>
        <p:sp>
          <p:nvSpPr>
            <p:cNvPr id="40" name="Rechthoek 39">
              <a:extLst>
                <a:ext uri="{FF2B5EF4-FFF2-40B4-BE49-F238E27FC236}">
                  <a16:creationId xmlns:a16="http://schemas.microsoft.com/office/drawing/2014/main" id="{2B48D4CE-B240-44B4-A55C-71811113C657}"/>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err="1">
                  <a:solidFill>
                    <a:schemeClr val="tx1">
                      <a:lumMod val="85000"/>
                      <a:lumOff val="15000"/>
                    </a:schemeClr>
                  </a:solidFill>
                </a:rPr>
                <a:t>Organization</a:t>
              </a:r>
              <a:endParaRPr lang="nl-NL" sz="800">
                <a:solidFill>
                  <a:schemeClr val="tx1">
                    <a:lumMod val="85000"/>
                    <a:lumOff val="15000"/>
                  </a:schemeClr>
                </a:solidFill>
              </a:endParaRPr>
            </a:p>
          </p:txBody>
        </p:sp>
        <p:cxnSp>
          <p:nvCxnSpPr>
            <p:cNvPr id="41" name="Rechte verbindingslijn 40">
              <a:extLst>
                <a:ext uri="{FF2B5EF4-FFF2-40B4-BE49-F238E27FC236}">
                  <a16:creationId xmlns:a16="http://schemas.microsoft.com/office/drawing/2014/main" id="{2D9F81E1-F625-45EB-83CA-7BADA1616E6C}"/>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ep 41">
            <a:extLst>
              <a:ext uri="{FF2B5EF4-FFF2-40B4-BE49-F238E27FC236}">
                <a16:creationId xmlns:a16="http://schemas.microsoft.com/office/drawing/2014/main" id="{E2DB066F-2415-47EB-ADE1-0AB3EE01D1E1}"/>
              </a:ext>
            </a:extLst>
          </p:cNvPr>
          <p:cNvGrpSpPr/>
          <p:nvPr/>
        </p:nvGrpSpPr>
        <p:grpSpPr>
          <a:xfrm>
            <a:off x="3887038" y="-2956398"/>
            <a:ext cx="721392" cy="579120"/>
            <a:chOff x="4491334" y="1439532"/>
            <a:chExt cx="721392" cy="579120"/>
          </a:xfrm>
        </p:grpSpPr>
        <p:sp>
          <p:nvSpPr>
            <p:cNvPr id="43" name="Rechthoek 42">
              <a:extLst>
                <a:ext uri="{FF2B5EF4-FFF2-40B4-BE49-F238E27FC236}">
                  <a16:creationId xmlns:a16="http://schemas.microsoft.com/office/drawing/2014/main" id="{BCBE4C1C-C51D-4485-8515-3E53D8E87DF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Practitioner</a:t>
              </a:r>
            </a:p>
          </p:txBody>
        </p:sp>
        <p:cxnSp>
          <p:nvCxnSpPr>
            <p:cNvPr id="44" name="Rechte verbindingslijn 43">
              <a:extLst>
                <a:ext uri="{FF2B5EF4-FFF2-40B4-BE49-F238E27FC236}">
                  <a16:creationId xmlns:a16="http://schemas.microsoft.com/office/drawing/2014/main" id="{3BDFE9D5-6EA2-407C-952A-372FA035203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8" name="Groep 47">
            <a:extLst>
              <a:ext uri="{FF2B5EF4-FFF2-40B4-BE49-F238E27FC236}">
                <a16:creationId xmlns:a16="http://schemas.microsoft.com/office/drawing/2014/main" id="{0F5E28E3-051E-48D1-A444-2F16E540BD72}"/>
              </a:ext>
            </a:extLst>
          </p:cNvPr>
          <p:cNvGrpSpPr/>
          <p:nvPr/>
        </p:nvGrpSpPr>
        <p:grpSpPr>
          <a:xfrm>
            <a:off x="3992130" y="7796929"/>
            <a:ext cx="721392" cy="579120"/>
            <a:chOff x="4491334" y="1439532"/>
            <a:chExt cx="721392" cy="579120"/>
          </a:xfrm>
        </p:grpSpPr>
        <p:sp>
          <p:nvSpPr>
            <p:cNvPr id="49" name="Rechthoek 48">
              <a:extLst>
                <a:ext uri="{FF2B5EF4-FFF2-40B4-BE49-F238E27FC236}">
                  <a16:creationId xmlns:a16="http://schemas.microsoft.com/office/drawing/2014/main" id="{A2A7A17F-E6B7-4829-96F8-2F4C27EF7F68}"/>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Capability Statement</a:t>
              </a:r>
            </a:p>
          </p:txBody>
        </p:sp>
        <p:cxnSp>
          <p:nvCxnSpPr>
            <p:cNvPr id="50" name="Rechte verbindingslijn 49">
              <a:extLst>
                <a:ext uri="{FF2B5EF4-FFF2-40B4-BE49-F238E27FC236}">
                  <a16:creationId xmlns:a16="http://schemas.microsoft.com/office/drawing/2014/main" id="{27F34C50-6119-4F41-A997-E59D3367171B}"/>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1" name="Groep 50">
            <a:extLst>
              <a:ext uri="{FF2B5EF4-FFF2-40B4-BE49-F238E27FC236}">
                <a16:creationId xmlns:a16="http://schemas.microsoft.com/office/drawing/2014/main" id="{625688FA-A8A5-49B8-A992-E6771760668E}"/>
              </a:ext>
            </a:extLst>
          </p:cNvPr>
          <p:cNvGrpSpPr/>
          <p:nvPr/>
        </p:nvGrpSpPr>
        <p:grpSpPr>
          <a:xfrm>
            <a:off x="5012178" y="7796929"/>
            <a:ext cx="721392" cy="579120"/>
            <a:chOff x="4491334" y="1439532"/>
            <a:chExt cx="721392" cy="579120"/>
          </a:xfrm>
        </p:grpSpPr>
        <p:sp>
          <p:nvSpPr>
            <p:cNvPr id="52" name="Rechthoek 51">
              <a:extLst>
                <a:ext uri="{FF2B5EF4-FFF2-40B4-BE49-F238E27FC236}">
                  <a16:creationId xmlns:a16="http://schemas.microsoft.com/office/drawing/2014/main" id="{96FE13DD-E188-4106-8DA6-9A840183EBDC}"/>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AuditEvent</a:t>
              </a:r>
              <a:endParaRPr lang="nl-NL" sz="800">
                <a:solidFill>
                  <a:schemeClr val="tx1">
                    <a:lumMod val="85000"/>
                    <a:lumOff val="15000"/>
                  </a:schemeClr>
                </a:solidFill>
              </a:endParaRPr>
            </a:p>
          </p:txBody>
        </p:sp>
        <p:cxnSp>
          <p:nvCxnSpPr>
            <p:cNvPr id="53" name="Rechte verbindingslijn 52">
              <a:extLst>
                <a:ext uri="{FF2B5EF4-FFF2-40B4-BE49-F238E27FC236}">
                  <a16:creationId xmlns:a16="http://schemas.microsoft.com/office/drawing/2014/main" id="{C8FA70FF-D2E9-4C0C-81C5-DCB26FE9F49B}"/>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ep 53">
            <a:extLst>
              <a:ext uri="{FF2B5EF4-FFF2-40B4-BE49-F238E27FC236}">
                <a16:creationId xmlns:a16="http://schemas.microsoft.com/office/drawing/2014/main" id="{92DBC416-0215-4125-AF2F-B788AA11A9D0}"/>
              </a:ext>
            </a:extLst>
          </p:cNvPr>
          <p:cNvGrpSpPr/>
          <p:nvPr/>
        </p:nvGrpSpPr>
        <p:grpSpPr>
          <a:xfrm>
            <a:off x="5980769" y="7809679"/>
            <a:ext cx="721392" cy="579120"/>
            <a:chOff x="4491334" y="1439532"/>
            <a:chExt cx="721392" cy="579120"/>
          </a:xfrm>
        </p:grpSpPr>
        <p:sp>
          <p:nvSpPr>
            <p:cNvPr id="55" name="Rechthoek 54">
              <a:extLst>
                <a:ext uri="{FF2B5EF4-FFF2-40B4-BE49-F238E27FC236}">
                  <a16:creationId xmlns:a16="http://schemas.microsoft.com/office/drawing/2014/main" id="{AF5055A3-2994-4182-B7E7-DBDCC32536B3}"/>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err="1">
                  <a:solidFill>
                    <a:schemeClr val="tx1">
                      <a:lumMod val="85000"/>
                      <a:lumOff val="15000"/>
                    </a:schemeClr>
                  </a:solidFill>
                </a:rPr>
                <a:t>Substription</a:t>
              </a:r>
              <a:endParaRPr lang="nl-NL" sz="800">
                <a:solidFill>
                  <a:schemeClr val="tx1">
                    <a:lumMod val="85000"/>
                    <a:lumOff val="15000"/>
                  </a:schemeClr>
                </a:solidFill>
              </a:endParaRPr>
            </a:p>
          </p:txBody>
        </p:sp>
        <p:cxnSp>
          <p:nvCxnSpPr>
            <p:cNvPr id="56" name="Rechte verbindingslijn 55">
              <a:extLst>
                <a:ext uri="{FF2B5EF4-FFF2-40B4-BE49-F238E27FC236}">
                  <a16:creationId xmlns:a16="http://schemas.microsoft.com/office/drawing/2014/main" id="{477D940D-19FC-4054-91A7-EA55B03F34AA}"/>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ep 56">
            <a:extLst>
              <a:ext uri="{FF2B5EF4-FFF2-40B4-BE49-F238E27FC236}">
                <a16:creationId xmlns:a16="http://schemas.microsoft.com/office/drawing/2014/main" id="{221E3CAB-AC37-4AD5-8077-C1D0959B248C}"/>
              </a:ext>
            </a:extLst>
          </p:cNvPr>
          <p:cNvGrpSpPr/>
          <p:nvPr/>
        </p:nvGrpSpPr>
        <p:grpSpPr>
          <a:xfrm>
            <a:off x="6933039" y="7809679"/>
            <a:ext cx="721392" cy="579120"/>
            <a:chOff x="4491334" y="1439532"/>
            <a:chExt cx="721392" cy="579120"/>
          </a:xfrm>
        </p:grpSpPr>
        <p:sp>
          <p:nvSpPr>
            <p:cNvPr id="58" name="Rechthoek 57">
              <a:extLst>
                <a:ext uri="{FF2B5EF4-FFF2-40B4-BE49-F238E27FC236}">
                  <a16:creationId xmlns:a16="http://schemas.microsoft.com/office/drawing/2014/main" id="{D92AFBC4-98C5-4A29-83AA-83D5A2E033C7}"/>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Bundle</a:t>
              </a:r>
            </a:p>
          </p:txBody>
        </p:sp>
        <p:cxnSp>
          <p:nvCxnSpPr>
            <p:cNvPr id="59" name="Rechte verbindingslijn 58">
              <a:extLst>
                <a:ext uri="{FF2B5EF4-FFF2-40B4-BE49-F238E27FC236}">
                  <a16:creationId xmlns:a16="http://schemas.microsoft.com/office/drawing/2014/main" id="{E6500D18-F489-4771-8B2E-05579BE5C93A}"/>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oep 59">
            <a:extLst>
              <a:ext uri="{FF2B5EF4-FFF2-40B4-BE49-F238E27FC236}">
                <a16:creationId xmlns:a16="http://schemas.microsoft.com/office/drawing/2014/main" id="{88577627-FEED-4E61-972E-F72B19727F7F}"/>
              </a:ext>
            </a:extLst>
          </p:cNvPr>
          <p:cNvGrpSpPr/>
          <p:nvPr/>
        </p:nvGrpSpPr>
        <p:grpSpPr>
          <a:xfrm>
            <a:off x="7969408" y="7787806"/>
            <a:ext cx="721392" cy="579120"/>
            <a:chOff x="4491334" y="1439532"/>
            <a:chExt cx="721392" cy="579120"/>
          </a:xfrm>
        </p:grpSpPr>
        <p:sp>
          <p:nvSpPr>
            <p:cNvPr id="61" name="Rechthoek 60">
              <a:extLst>
                <a:ext uri="{FF2B5EF4-FFF2-40B4-BE49-F238E27FC236}">
                  <a16:creationId xmlns:a16="http://schemas.microsoft.com/office/drawing/2014/main" id="{7D166CBA-EF8C-43CC-9467-EA3BC07AEB68}"/>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Operation</a:t>
              </a:r>
              <a:r>
                <a:rPr lang="nl-NL" sz="800">
                  <a:solidFill>
                    <a:schemeClr val="tx1">
                      <a:lumMod val="85000"/>
                      <a:lumOff val="15000"/>
                    </a:schemeClr>
                  </a:solidFill>
                </a:rPr>
                <a:t> </a:t>
              </a:r>
              <a:r>
                <a:rPr lang="nl-NL" sz="800" err="1">
                  <a:solidFill>
                    <a:schemeClr val="tx1">
                      <a:lumMod val="85000"/>
                      <a:lumOff val="15000"/>
                    </a:schemeClr>
                  </a:solidFill>
                </a:rPr>
                <a:t>outcome</a:t>
              </a:r>
              <a:endParaRPr lang="nl-NL" sz="800">
                <a:solidFill>
                  <a:schemeClr val="tx1">
                    <a:lumMod val="85000"/>
                    <a:lumOff val="15000"/>
                  </a:schemeClr>
                </a:solidFill>
              </a:endParaRPr>
            </a:p>
          </p:txBody>
        </p:sp>
        <p:cxnSp>
          <p:nvCxnSpPr>
            <p:cNvPr id="62" name="Rechte verbindingslijn 61">
              <a:extLst>
                <a:ext uri="{FF2B5EF4-FFF2-40B4-BE49-F238E27FC236}">
                  <a16:creationId xmlns:a16="http://schemas.microsoft.com/office/drawing/2014/main" id="{C8FCADE3-4E19-4F0D-B14A-7A7B2ACDAFCF}"/>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ep 5">
            <a:extLst>
              <a:ext uri="{FF2B5EF4-FFF2-40B4-BE49-F238E27FC236}">
                <a16:creationId xmlns:a16="http://schemas.microsoft.com/office/drawing/2014/main" id="{E09D836A-5E8A-43B5-9670-CE4EAC1005B0}"/>
              </a:ext>
            </a:extLst>
          </p:cNvPr>
          <p:cNvGrpSpPr/>
          <p:nvPr/>
        </p:nvGrpSpPr>
        <p:grpSpPr>
          <a:xfrm>
            <a:off x="9026456" y="7399733"/>
            <a:ext cx="721392" cy="967193"/>
            <a:chOff x="9026456" y="3222146"/>
            <a:chExt cx="721392" cy="967193"/>
          </a:xfrm>
        </p:grpSpPr>
        <p:grpSp>
          <p:nvGrpSpPr>
            <p:cNvPr id="45" name="Groep 44">
              <a:extLst>
                <a:ext uri="{FF2B5EF4-FFF2-40B4-BE49-F238E27FC236}">
                  <a16:creationId xmlns:a16="http://schemas.microsoft.com/office/drawing/2014/main" id="{70BC2761-7BC3-474A-9295-6D299813DED4}"/>
                </a:ext>
              </a:extLst>
            </p:cNvPr>
            <p:cNvGrpSpPr/>
            <p:nvPr/>
          </p:nvGrpSpPr>
          <p:grpSpPr>
            <a:xfrm>
              <a:off x="9026456" y="3610219"/>
              <a:ext cx="721392" cy="579120"/>
              <a:chOff x="4491334" y="1439532"/>
              <a:chExt cx="721392" cy="579120"/>
            </a:xfrm>
          </p:grpSpPr>
          <p:sp>
            <p:nvSpPr>
              <p:cNvPr id="46" name="Rechthoek 45">
                <a:extLst>
                  <a:ext uri="{FF2B5EF4-FFF2-40B4-BE49-F238E27FC236}">
                    <a16:creationId xmlns:a16="http://schemas.microsoft.com/office/drawing/2014/main" id="{F9044840-1E28-429A-8F5F-67D4E5AF4F2E}"/>
                  </a:ext>
                </a:extLst>
              </p:cNvPr>
              <p:cNvSpPr/>
              <p:nvPr/>
            </p:nvSpPr>
            <p:spPr>
              <a:xfrm>
                <a:off x="4491334" y="1439532"/>
                <a:ext cx="721392" cy="579120"/>
              </a:xfrm>
              <a:prstGeom prst="rect">
                <a:avLst/>
              </a:prstGeom>
              <a:solidFill>
                <a:srgbClr val="B5FFFF"/>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Endpoint</a:t>
                </a:r>
                <a:endParaRPr lang="nl-NL" sz="800">
                  <a:solidFill>
                    <a:schemeClr val="tx1">
                      <a:lumMod val="85000"/>
                      <a:lumOff val="15000"/>
                    </a:schemeClr>
                  </a:solidFill>
                </a:endParaRPr>
              </a:p>
            </p:txBody>
          </p:sp>
          <p:cxnSp>
            <p:nvCxnSpPr>
              <p:cNvPr id="47" name="Rechte verbindingslijn 46">
                <a:extLst>
                  <a:ext uri="{FF2B5EF4-FFF2-40B4-BE49-F238E27FC236}">
                    <a16:creationId xmlns:a16="http://schemas.microsoft.com/office/drawing/2014/main" id="{9330BF9A-EBD9-4A97-A0EB-CC2BD3A803A7}"/>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67" name="Groep 166">
              <a:extLst>
                <a:ext uri="{FF2B5EF4-FFF2-40B4-BE49-F238E27FC236}">
                  <a16:creationId xmlns:a16="http://schemas.microsoft.com/office/drawing/2014/main" id="{26E5DB0F-86DB-4630-9846-29C7F8B9627D}"/>
                </a:ext>
              </a:extLst>
            </p:cNvPr>
            <p:cNvGrpSpPr/>
            <p:nvPr/>
          </p:nvGrpSpPr>
          <p:grpSpPr>
            <a:xfrm>
              <a:off x="9340585" y="3250836"/>
              <a:ext cx="93133" cy="359383"/>
              <a:chOff x="10559455" y="2864508"/>
              <a:chExt cx="93133" cy="359383"/>
            </a:xfrm>
          </p:grpSpPr>
          <p:sp>
            <p:nvSpPr>
              <p:cNvPr id="120" name="Ruit 119">
                <a:extLst>
                  <a:ext uri="{FF2B5EF4-FFF2-40B4-BE49-F238E27FC236}">
                    <a16:creationId xmlns:a16="http://schemas.microsoft.com/office/drawing/2014/main" id="{E01ED8A6-1FBE-43B0-8854-AA30836216ED}"/>
                  </a:ext>
                </a:extLst>
              </p:cNvPr>
              <p:cNvSpPr/>
              <p:nvPr/>
            </p:nvSpPr>
            <p:spPr>
              <a:xfrm>
                <a:off x="10559455" y="2864508"/>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5" name="Rechte verbindingslijn 164">
                <a:extLst>
                  <a:ext uri="{FF2B5EF4-FFF2-40B4-BE49-F238E27FC236}">
                    <a16:creationId xmlns:a16="http://schemas.microsoft.com/office/drawing/2014/main" id="{72857A8D-B458-4689-835C-94D41855CBF6}"/>
                  </a:ext>
                </a:extLst>
              </p:cNvPr>
              <p:cNvCxnSpPr>
                <a:cxnSpLocks/>
                <a:endCxn id="46" idx="0"/>
              </p:cNvCxnSpPr>
              <p:nvPr/>
            </p:nvCxnSpPr>
            <p:spPr>
              <a:xfrm>
                <a:off x="10606021" y="3015016"/>
                <a:ext cx="1" cy="20887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10" name="Tekstvak 209">
              <a:extLst>
                <a:ext uri="{FF2B5EF4-FFF2-40B4-BE49-F238E27FC236}">
                  <a16:creationId xmlns:a16="http://schemas.microsoft.com/office/drawing/2014/main" id="{29DB7D39-166F-4DEA-953D-5230EC7D6299}"/>
                </a:ext>
              </a:extLst>
            </p:cNvPr>
            <p:cNvSpPr txBox="1"/>
            <p:nvPr/>
          </p:nvSpPr>
          <p:spPr>
            <a:xfrm>
              <a:off x="9107359" y="3222146"/>
              <a:ext cx="307097" cy="184666"/>
            </a:xfrm>
            <a:prstGeom prst="rect">
              <a:avLst/>
            </a:prstGeom>
            <a:noFill/>
          </p:spPr>
          <p:txBody>
            <a:bodyPr wrap="square" rtlCol="0">
              <a:spAutoFit/>
            </a:bodyPr>
            <a:lstStyle/>
            <a:p>
              <a:pPr algn="ctr"/>
              <a:r>
                <a:rPr lang="nl-NL" sz="600"/>
                <a:t>1..*</a:t>
              </a:r>
            </a:p>
          </p:txBody>
        </p:sp>
      </p:grpSp>
      <p:sp>
        <p:nvSpPr>
          <p:cNvPr id="9" name="Rechthoek 8">
            <a:extLst>
              <a:ext uri="{FF2B5EF4-FFF2-40B4-BE49-F238E27FC236}">
                <a16:creationId xmlns:a16="http://schemas.microsoft.com/office/drawing/2014/main" id="{FF934C7D-DBF5-48E4-AE9B-3EC78A7FECCA}"/>
              </a:ext>
            </a:extLst>
          </p:cNvPr>
          <p:cNvSpPr/>
          <p:nvPr/>
        </p:nvSpPr>
        <p:spPr>
          <a:xfrm>
            <a:off x="4817492" y="-3807228"/>
            <a:ext cx="6725281" cy="570075"/>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000" b="1" err="1">
                <a:solidFill>
                  <a:srgbClr val="002060"/>
                </a:solidFill>
              </a:rPr>
              <a:t>Task</a:t>
            </a:r>
            <a:r>
              <a:rPr lang="nl-NL" sz="1000">
                <a:solidFill>
                  <a:srgbClr val="002060"/>
                </a:solidFill>
              </a:rPr>
              <a:t> - beschrijft een activiteit die moet worden uitgevoerd en volgt de status van voltooiing van die activiteit.</a:t>
            </a:r>
          </a:p>
        </p:txBody>
      </p:sp>
      <p:sp>
        <p:nvSpPr>
          <p:cNvPr id="117" name="Rechthoek 116">
            <a:extLst>
              <a:ext uri="{FF2B5EF4-FFF2-40B4-BE49-F238E27FC236}">
                <a16:creationId xmlns:a16="http://schemas.microsoft.com/office/drawing/2014/main" id="{E44A362A-A1D0-40AB-8A1C-A5C4C0C31285}"/>
              </a:ext>
            </a:extLst>
          </p:cNvPr>
          <p:cNvSpPr/>
          <p:nvPr/>
        </p:nvSpPr>
        <p:spPr>
          <a:xfrm>
            <a:off x="4817492" y="-4820590"/>
            <a:ext cx="6725281" cy="838956"/>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000" b="1" err="1">
                <a:solidFill>
                  <a:srgbClr val="002060"/>
                </a:solidFill>
              </a:rPr>
              <a:t>ActivityDefinition</a:t>
            </a:r>
            <a:r>
              <a:rPr lang="nl-NL" sz="1000">
                <a:solidFill>
                  <a:srgbClr val="002060"/>
                </a:solidFill>
              </a:rPr>
              <a:t> - De definitie van een activiteit die moet worden uitgevoerd, onafhankelijk van een bepaalde patiënt, behandelaar of andere prestatiecontext</a:t>
            </a:r>
          </a:p>
          <a:p>
            <a:endParaRPr lang="nl-NL" sz="1000">
              <a:solidFill>
                <a:srgbClr val="002060"/>
              </a:solidFill>
            </a:endParaRPr>
          </a:p>
          <a:p>
            <a:pPr marL="171450" indent="-171450">
              <a:buFont typeface="Arial" panose="020B0604020202020204" pitchFamily="34" charset="0"/>
              <a:buChar char="•"/>
            </a:pPr>
            <a:r>
              <a:rPr lang="nl-NL" sz="1000">
                <a:solidFill>
                  <a:srgbClr val="002060"/>
                </a:solidFill>
              </a:rPr>
              <a:t>Een vragenlijst</a:t>
            </a:r>
          </a:p>
          <a:p>
            <a:pPr marL="171450" indent="-171450">
              <a:buFont typeface="Arial" panose="020B0604020202020204" pitchFamily="34" charset="0"/>
              <a:buChar char="•"/>
            </a:pPr>
            <a:r>
              <a:rPr lang="nl-NL" sz="1000">
                <a:solidFill>
                  <a:srgbClr val="002060"/>
                </a:solidFill>
              </a:rPr>
              <a:t>Een zelfhulp module</a:t>
            </a:r>
          </a:p>
          <a:p>
            <a:endParaRPr lang="nl-NL" sz="1100">
              <a:solidFill>
                <a:srgbClr val="002060"/>
              </a:solidFill>
            </a:endParaRPr>
          </a:p>
          <a:p>
            <a:r>
              <a:rPr lang="nl-NL" sz="1100">
                <a:solidFill>
                  <a:srgbClr val="002060"/>
                </a:solidFill>
              </a:rPr>
              <a:t> </a:t>
            </a:r>
          </a:p>
        </p:txBody>
      </p:sp>
      <p:sp>
        <p:nvSpPr>
          <p:cNvPr id="125" name="Rechthoek 124">
            <a:extLst>
              <a:ext uri="{FF2B5EF4-FFF2-40B4-BE49-F238E27FC236}">
                <a16:creationId xmlns:a16="http://schemas.microsoft.com/office/drawing/2014/main" id="{8BE76944-FB20-4929-A51A-995451F10203}"/>
              </a:ext>
            </a:extLst>
          </p:cNvPr>
          <p:cNvSpPr/>
          <p:nvPr/>
        </p:nvSpPr>
        <p:spPr>
          <a:xfrm>
            <a:off x="4817493" y="-5481608"/>
            <a:ext cx="6725281" cy="546976"/>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000" b="1" err="1">
                <a:solidFill>
                  <a:srgbClr val="002060"/>
                </a:solidFill>
              </a:rPr>
              <a:t>Patient</a:t>
            </a:r>
            <a:r>
              <a:rPr lang="nl-NL" sz="1000">
                <a:solidFill>
                  <a:srgbClr val="002060"/>
                </a:solidFill>
              </a:rPr>
              <a:t> - Demografische en administratieve informatie over een persoon die zorg of andere </a:t>
            </a:r>
            <a:r>
              <a:rPr lang="nl-NL" sz="1000" err="1">
                <a:solidFill>
                  <a:srgbClr val="002060"/>
                </a:solidFill>
              </a:rPr>
              <a:t>gezondheidsgerelateerde</a:t>
            </a:r>
            <a:r>
              <a:rPr lang="nl-NL" sz="1000">
                <a:solidFill>
                  <a:srgbClr val="002060"/>
                </a:solidFill>
              </a:rPr>
              <a:t> diensten ontvangt</a:t>
            </a:r>
          </a:p>
        </p:txBody>
      </p:sp>
      <p:sp>
        <p:nvSpPr>
          <p:cNvPr id="126" name="Rechthoek 125">
            <a:extLst>
              <a:ext uri="{FF2B5EF4-FFF2-40B4-BE49-F238E27FC236}">
                <a16:creationId xmlns:a16="http://schemas.microsoft.com/office/drawing/2014/main" id="{58619E25-A925-458C-B76D-A2118CD1D43A}"/>
              </a:ext>
            </a:extLst>
          </p:cNvPr>
          <p:cNvSpPr/>
          <p:nvPr/>
        </p:nvSpPr>
        <p:spPr>
          <a:xfrm>
            <a:off x="4817492" y="-3110615"/>
            <a:ext cx="6744320" cy="946885"/>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000" b="1">
                <a:solidFill>
                  <a:srgbClr val="002060"/>
                </a:solidFill>
              </a:rPr>
              <a:t>Practitioner</a:t>
            </a:r>
            <a:r>
              <a:rPr lang="nl-NL" sz="1000">
                <a:solidFill>
                  <a:srgbClr val="002060"/>
                </a:solidFill>
              </a:rPr>
              <a:t> - Alle personen die betrokken zijn bij het zorgproces als onderdeel van hun formele verantwoordelijkheden.</a:t>
            </a:r>
          </a:p>
          <a:p>
            <a:endParaRPr lang="nl-NL" sz="1000">
              <a:solidFill>
                <a:srgbClr val="002060"/>
              </a:solidFill>
            </a:endParaRPr>
          </a:p>
          <a:p>
            <a:pPr marL="171450" indent="-171450">
              <a:buFont typeface="Arial" panose="020B0604020202020204" pitchFamily="34" charset="0"/>
              <a:buChar char="•"/>
            </a:pPr>
            <a:r>
              <a:rPr lang="nl-NL" sz="1000">
                <a:solidFill>
                  <a:srgbClr val="002060"/>
                </a:solidFill>
              </a:rPr>
              <a:t>Behandelaar</a:t>
            </a:r>
          </a:p>
          <a:p>
            <a:pPr marL="171450" indent="-171450">
              <a:buFont typeface="Arial" panose="020B0604020202020204" pitchFamily="34" charset="0"/>
              <a:buChar char="•"/>
            </a:pPr>
            <a:r>
              <a:rPr lang="nl-NL" sz="1000">
                <a:solidFill>
                  <a:srgbClr val="002060"/>
                </a:solidFill>
              </a:rPr>
              <a:t>Administratief ondersteuner</a:t>
            </a:r>
          </a:p>
        </p:txBody>
      </p:sp>
      <p:sp>
        <p:nvSpPr>
          <p:cNvPr id="128" name="Rechthoek 127">
            <a:extLst>
              <a:ext uri="{FF2B5EF4-FFF2-40B4-BE49-F238E27FC236}">
                <a16:creationId xmlns:a16="http://schemas.microsoft.com/office/drawing/2014/main" id="{95ED4B3B-4068-48F1-9D74-37580EC0CAEF}"/>
              </a:ext>
            </a:extLst>
          </p:cNvPr>
          <p:cNvSpPr/>
          <p:nvPr/>
        </p:nvSpPr>
        <p:spPr>
          <a:xfrm>
            <a:off x="4817492" y="-2011413"/>
            <a:ext cx="6744320" cy="789252"/>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000" b="1" err="1">
                <a:solidFill>
                  <a:srgbClr val="002060"/>
                </a:solidFill>
              </a:rPr>
              <a:t>Related</a:t>
            </a:r>
            <a:r>
              <a:rPr lang="nl-NL" sz="1000" b="1">
                <a:solidFill>
                  <a:srgbClr val="002060"/>
                </a:solidFill>
              </a:rPr>
              <a:t> person </a:t>
            </a:r>
            <a:r>
              <a:rPr lang="nl-NL" sz="1000">
                <a:solidFill>
                  <a:srgbClr val="002060"/>
                </a:solidFill>
              </a:rPr>
              <a:t>– Een persoon die betrokken is bij de zorg voor een patiënt, maar die niet zelf die zorg ontvangt, noch een formele verantwoordelijkheid heeft in het zorgproces.</a:t>
            </a:r>
          </a:p>
          <a:p>
            <a:endParaRPr lang="nl-NL" sz="1000">
              <a:solidFill>
                <a:srgbClr val="002060"/>
              </a:solidFill>
            </a:endParaRPr>
          </a:p>
          <a:p>
            <a:pPr marL="171450" indent="-171450">
              <a:buFont typeface="Arial" panose="020B0604020202020204" pitchFamily="34" charset="0"/>
              <a:buChar char="•"/>
            </a:pPr>
            <a:r>
              <a:rPr lang="nl-NL" sz="1000">
                <a:solidFill>
                  <a:srgbClr val="002060"/>
                </a:solidFill>
              </a:rPr>
              <a:t>Naaste</a:t>
            </a:r>
          </a:p>
        </p:txBody>
      </p:sp>
      <p:sp>
        <p:nvSpPr>
          <p:cNvPr id="129" name="Rechthoek 128">
            <a:extLst>
              <a:ext uri="{FF2B5EF4-FFF2-40B4-BE49-F238E27FC236}">
                <a16:creationId xmlns:a16="http://schemas.microsoft.com/office/drawing/2014/main" id="{9A4DEAAB-0A46-44EE-84B2-E2A25E96B173}"/>
              </a:ext>
            </a:extLst>
          </p:cNvPr>
          <p:cNvSpPr/>
          <p:nvPr/>
        </p:nvSpPr>
        <p:spPr>
          <a:xfrm>
            <a:off x="3992130" y="1224560"/>
            <a:ext cx="2417355" cy="1815029"/>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000" b="1" err="1">
                <a:solidFill>
                  <a:srgbClr val="002060"/>
                </a:solidFill>
              </a:rPr>
              <a:t>CareTeam</a:t>
            </a:r>
            <a:r>
              <a:rPr lang="nl-NL" sz="1000">
                <a:solidFill>
                  <a:srgbClr val="002060"/>
                </a:solidFill>
              </a:rPr>
              <a:t> -  Alle mensen, teams en organisaties die van plan zijn deel te nemen aan de </a:t>
            </a:r>
            <a:r>
              <a:rPr lang="nl-NL" sz="1000" b="1">
                <a:solidFill>
                  <a:srgbClr val="002060"/>
                </a:solidFill>
              </a:rPr>
              <a:t>coördinatie en levering van zorg</a:t>
            </a:r>
            <a:r>
              <a:rPr lang="nl-NL" sz="1000">
                <a:solidFill>
                  <a:srgbClr val="002060"/>
                </a:solidFill>
              </a:rPr>
              <a:t> voor een enkele patiënt of een groep (zoals een echtpaar in therapie of een steungroep). </a:t>
            </a:r>
          </a:p>
          <a:p>
            <a:endParaRPr lang="nl-NL" sz="1000">
              <a:solidFill>
                <a:srgbClr val="002060"/>
              </a:solidFill>
            </a:endParaRPr>
          </a:p>
          <a:p>
            <a:pPr marL="171450" indent="-171450">
              <a:buFont typeface="Arial" panose="020B0604020202020204" pitchFamily="34" charset="0"/>
              <a:buChar char="•"/>
            </a:pPr>
            <a:r>
              <a:rPr lang="nl-NL" sz="1000">
                <a:solidFill>
                  <a:srgbClr val="002060"/>
                </a:solidFill>
              </a:rPr>
              <a:t>Behandelteams</a:t>
            </a:r>
          </a:p>
          <a:p>
            <a:pPr marL="171450" indent="-171450">
              <a:buFont typeface="Arial" panose="020B0604020202020204" pitchFamily="34" charset="0"/>
              <a:buChar char="•"/>
            </a:pPr>
            <a:r>
              <a:rPr lang="nl-NL" sz="1000">
                <a:solidFill>
                  <a:srgbClr val="002060"/>
                </a:solidFill>
              </a:rPr>
              <a:t>Sociale ondersteuningsteams</a:t>
            </a:r>
          </a:p>
          <a:p>
            <a:pPr marL="171450" indent="-171450">
              <a:buFont typeface="Arial" panose="020B0604020202020204" pitchFamily="34" charset="0"/>
              <a:buChar char="•"/>
            </a:pPr>
            <a:r>
              <a:rPr lang="nl-NL" sz="1000">
                <a:solidFill>
                  <a:srgbClr val="002060"/>
                </a:solidFill>
              </a:rPr>
              <a:t>Locatieteams</a:t>
            </a:r>
          </a:p>
        </p:txBody>
      </p:sp>
      <p:sp>
        <p:nvSpPr>
          <p:cNvPr id="131" name="Rechthoek 130">
            <a:extLst>
              <a:ext uri="{FF2B5EF4-FFF2-40B4-BE49-F238E27FC236}">
                <a16:creationId xmlns:a16="http://schemas.microsoft.com/office/drawing/2014/main" id="{14AFB51A-DF26-491B-B276-A5789658BECB}"/>
              </a:ext>
            </a:extLst>
          </p:cNvPr>
          <p:cNvSpPr/>
          <p:nvPr/>
        </p:nvSpPr>
        <p:spPr>
          <a:xfrm>
            <a:off x="7082024" y="1224560"/>
            <a:ext cx="2665824" cy="1815027"/>
          </a:xfrm>
          <a:prstGeom prst="rect">
            <a:avLst/>
          </a:prstGeom>
          <a:solidFill>
            <a:schemeClr val="bg1">
              <a:lumMod val="95000"/>
            </a:schemeClr>
          </a:solidFill>
          <a:ln w="3175"/>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nl-NL" sz="1000" b="1" err="1">
                <a:solidFill>
                  <a:srgbClr val="002060"/>
                </a:solidFill>
              </a:rPr>
              <a:t>Organization</a:t>
            </a:r>
            <a:r>
              <a:rPr lang="nl-NL" sz="1000">
                <a:solidFill>
                  <a:srgbClr val="002060"/>
                </a:solidFill>
              </a:rPr>
              <a:t> - een formeel of informeel erkende groep mensen of organisaties gevormd met als doel</a:t>
            </a:r>
            <a:r>
              <a:rPr lang="nl-NL" sz="1000" b="1">
                <a:solidFill>
                  <a:srgbClr val="002060"/>
                </a:solidFill>
              </a:rPr>
              <a:t> een of andere vorm van collectieve actie</a:t>
            </a:r>
            <a:r>
              <a:rPr lang="nl-NL" sz="1000">
                <a:solidFill>
                  <a:srgbClr val="002060"/>
                </a:solidFill>
              </a:rPr>
              <a:t> te bereiken. </a:t>
            </a:r>
          </a:p>
          <a:p>
            <a:endParaRPr lang="nl-NL" sz="1000">
              <a:solidFill>
                <a:srgbClr val="002060"/>
              </a:solidFill>
            </a:endParaRPr>
          </a:p>
          <a:p>
            <a:pPr marL="171450" indent="-171450">
              <a:buFont typeface="Arial" panose="020B0604020202020204" pitchFamily="34" charset="0"/>
              <a:buChar char="•"/>
            </a:pPr>
            <a:r>
              <a:rPr lang="nl-NL" sz="1000">
                <a:solidFill>
                  <a:srgbClr val="002060"/>
                </a:solidFill>
              </a:rPr>
              <a:t>Zorginstelling</a:t>
            </a:r>
          </a:p>
          <a:p>
            <a:pPr marL="171450" indent="-171450">
              <a:buFont typeface="Arial" panose="020B0604020202020204" pitchFamily="34" charset="0"/>
              <a:buChar char="•"/>
            </a:pPr>
            <a:r>
              <a:rPr lang="nl-NL" sz="1000">
                <a:solidFill>
                  <a:srgbClr val="002060"/>
                </a:solidFill>
              </a:rPr>
              <a:t>Afdelingen</a:t>
            </a:r>
          </a:p>
        </p:txBody>
      </p:sp>
      <p:sp>
        <p:nvSpPr>
          <p:cNvPr id="4" name="Tekstvak 3">
            <a:extLst>
              <a:ext uri="{FF2B5EF4-FFF2-40B4-BE49-F238E27FC236}">
                <a16:creationId xmlns:a16="http://schemas.microsoft.com/office/drawing/2014/main" id="{B9195051-66A0-41BB-8C51-3D5F9FC1AD2E}"/>
              </a:ext>
            </a:extLst>
          </p:cNvPr>
          <p:cNvSpPr txBox="1"/>
          <p:nvPr/>
        </p:nvSpPr>
        <p:spPr>
          <a:xfrm>
            <a:off x="3907898" y="3273518"/>
            <a:ext cx="7217302" cy="369332"/>
          </a:xfrm>
          <a:prstGeom prst="rect">
            <a:avLst/>
          </a:prstGeom>
          <a:noFill/>
        </p:spPr>
        <p:txBody>
          <a:bodyPr wrap="square" rtlCol="0">
            <a:spAutoFit/>
          </a:bodyPr>
          <a:lstStyle/>
          <a:p>
            <a:r>
              <a:rPr lang="nl-NL">
                <a:solidFill>
                  <a:schemeClr val="tx2"/>
                </a:solidFill>
              </a:rPr>
              <a:t>Zijn beide nodig voor Koppeltaal 2.0 of is het </a:t>
            </a:r>
            <a:r>
              <a:rPr lang="nl-NL" err="1">
                <a:solidFill>
                  <a:schemeClr val="tx2"/>
                </a:solidFill>
              </a:rPr>
              <a:t>CareTeam</a:t>
            </a:r>
            <a:r>
              <a:rPr lang="nl-NL">
                <a:solidFill>
                  <a:schemeClr val="tx2"/>
                </a:solidFill>
              </a:rPr>
              <a:t> voldoende?</a:t>
            </a:r>
          </a:p>
        </p:txBody>
      </p:sp>
    </p:spTree>
    <p:extLst>
      <p:ext uri="{BB962C8B-B14F-4D97-AF65-F5344CB8AC3E}">
        <p14:creationId xmlns:p14="http://schemas.microsoft.com/office/powerpoint/2010/main" val="2783814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A2AF0A-541F-4276-B9B8-FC707E0C3AEC}"/>
              </a:ext>
            </a:extLst>
          </p:cNvPr>
          <p:cNvSpPr>
            <a:spLocks noGrp="1"/>
          </p:cNvSpPr>
          <p:nvPr>
            <p:ph type="title"/>
          </p:nvPr>
        </p:nvSpPr>
        <p:spPr>
          <a:xfrm>
            <a:off x="1332000" y="2160000"/>
            <a:ext cx="9122640" cy="1564531"/>
          </a:xfrm>
        </p:spPr>
        <p:txBody>
          <a:bodyPr/>
          <a:lstStyle/>
          <a:p>
            <a:r>
              <a:rPr lang="nl-NL"/>
              <a:t>Combinaties van resources</a:t>
            </a:r>
          </a:p>
        </p:txBody>
      </p:sp>
      <p:sp>
        <p:nvSpPr>
          <p:cNvPr id="4" name="Tekstvak 3">
            <a:extLst>
              <a:ext uri="{FF2B5EF4-FFF2-40B4-BE49-F238E27FC236}">
                <a16:creationId xmlns:a16="http://schemas.microsoft.com/office/drawing/2014/main" id="{862EDC81-F5A4-4C51-8435-CCEA1C70F4C5}"/>
              </a:ext>
            </a:extLst>
          </p:cNvPr>
          <p:cNvSpPr txBox="1"/>
          <p:nvPr/>
        </p:nvSpPr>
        <p:spPr>
          <a:xfrm>
            <a:off x="1266444" y="2869168"/>
            <a:ext cx="6803136" cy="369332"/>
          </a:xfrm>
          <a:prstGeom prst="rect">
            <a:avLst/>
          </a:prstGeom>
          <a:noFill/>
        </p:spPr>
        <p:txBody>
          <a:bodyPr wrap="square" rtlCol="0">
            <a:spAutoFit/>
          </a:bodyPr>
          <a:lstStyle/>
          <a:p>
            <a:r>
              <a:rPr lang="nl-NL" i="1">
                <a:solidFill>
                  <a:schemeClr val="bg1"/>
                </a:solidFill>
              </a:rPr>
              <a:t>Welke combinaties zijn we tegengekomen tijdens de simulaties</a:t>
            </a:r>
          </a:p>
        </p:txBody>
      </p:sp>
    </p:spTree>
    <p:extLst>
      <p:ext uri="{BB962C8B-B14F-4D97-AF65-F5344CB8AC3E}">
        <p14:creationId xmlns:p14="http://schemas.microsoft.com/office/powerpoint/2010/main" val="30509226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E817093-5D31-4880-81D9-91949F279270}"/>
              </a:ext>
            </a:extLst>
          </p:cNvPr>
          <p:cNvSpPr>
            <a:spLocks noGrp="1"/>
          </p:cNvSpPr>
          <p:nvPr>
            <p:ph type="sldNum" sz="quarter" idx="12"/>
          </p:nvPr>
        </p:nvSpPr>
        <p:spPr/>
        <p:txBody>
          <a:bodyPr/>
          <a:lstStyle/>
          <a:p>
            <a:fld id="{2B7321B6-F390-44B6-8078-A18221B29AEA}" type="slidenum">
              <a:rPr lang="nl-NL" smtClean="0"/>
              <a:pPr/>
              <a:t>38</a:t>
            </a:fld>
            <a:endParaRPr lang="nl-NL"/>
          </a:p>
        </p:txBody>
      </p:sp>
      <p:sp>
        <p:nvSpPr>
          <p:cNvPr id="4" name="Tijdelijke aanduiding voor tekst 3">
            <a:extLst>
              <a:ext uri="{FF2B5EF4-FFF2-40B4-BE49-F238E27FC236}">
                <a16:creationId xmlns:a16="http://schemas.microsoft.com/office/drawing/2014/main" id="{AD0B4976-8519-4746-B73A-C26E49DD15CA}"/>
              </a:ext>
            </a:extLst>
          </p:cNvPr>
          <p:cNvSpPr>
            <a:spLocks noGrp="1"/>
          </p:cNvSpPr>
          <p:nvPr>
            <p:ph type="body" sz="quarter" idx="14"/>
          </p:nvPr>
        </p:nvSpPr>
        <p:spPr>
          <a:xfrm>
            <a:off x="4319999" y="594341"/>
            <a:ext cx="6725281" cy="307777"/>
          </a:xfrm>
        </p:spPr>
        <p:txBody>
          <a:bodyPr/>
          <a:lstStyle/>
          <a:p>
            <a:r>
              <a:rPr lang="nl-NL"/>
              <a:t>Beginprofiel voor combinaties</a:t>
            </a:r>
            <a:endParaRPr lang="nl-NL" sz="1400"/>
          </a:p>
        </p:txBody>
      </p:sp>
      <p:sp>
        <p:nvSpPr>
          <p:cNvPr id="5" name="Titel 4">
            <a:extLst>
              <a:ext uri="{FF2B5EF4-FFF2-40B4-BE49-F238E27FC236}">
                <a16:creationId xmlns:a16="http://schemas.microsoft.com/office/drawing/2014/main" id="{34A7725F-2A78-4DD6-906B-8DDCF60A44C5}"/>
              </a:ext>
            </a:extLst>
          </p:cNvPr>
          <p:cNvSpPr>
            <a:spLocks noGrp="1"/>
          </p:cNvSpPr>
          <p:nvPr>
            <p:ph type="title"/>
          </p:nvPr>
        </p:nvSpPr>
        <p:spPr>
          <a:xfrm>
            <a:off x="720000" y="475875"/>
            <a:ext cx="2663280" cy="738664"/>
          </a:xfrm>
        </p:spPr>
        <p:txBody>
          <a:bodyPr/>
          <a:lstStyle/>
          <a:p>
            <a:pPr>
              <a:lnSpc>
                <a:spcPct val="100000"/>
              </a:lnSpc>
            </a:pPr>
            <a:r>
              <a:rPr lang="nl-NL" sz="2400"/>
              <a:t>Combinaties van resources</a:t>
            </a:r>
          </a:p>
        </p:txBody>
      </p:sp>
      <p:sp>
        <p:nvSpPr>
          <p:cNvPr id="8" name="Tijdelijke aanduiding voor inhoud 7">
            <a:extLst>
              <a:ext uri="{FF2B5EF4-FFF2-40B4-BE49-F238E27FC236}">
                <a16:creationId xmlns:a16="http://schemas.microsoft.com/office/drawing/2014/main" id="{BAE187AD-2295-4040-B2A1-4DFD814E2A5E}"/>
              </a:ext>
            </a:extLst>
          </p:cNvPr>
          <p:cNvSpPr>
            <a:spLocks noGrp="1"/>
          </p:cNvSpPr>
          <p:nvPr>
            <p:ph idx="15"/>
          </p:nvPr>
        </p:nvSpPr>
        <p:spPr>
          <a:xfrm>
            <a:off x="269495" y="3843651"/>
            <a:ext cx="3434034" cy="718051"/>
          </a:xfrm>
        </p:spPr>
        <p:txBody>
          <a:bodyPr/>
          <a:lstStyle/>
          <a:p>
            <a:r>
              <a:rPr lang="nl-NL" sz="1000">
                <a:solidFill>
                  <a:schemeClr val="bg1"/>
                </a:solidFill>
              </a:rPr>
              <a:t>Voor een volledige inzage in het actuele concept profiel zie: </a:t>
            </a:r>
          </a:p>
          <a:p>
            <a:pPr marL="171450" indent="-171450">
              <a:buFont typeface="Courier New" panose="02070309020205020404" pitchFamily="49" charset="0"/>
              <a:buChar char="o"/>
            </a:pPr>
            <a:r>
              <a:rPr lang="nl-NL" sz="1000">
                <a:solidFill>
                  <a:schemeClr val="bg1"/>
                </a:solidFill>
                <a:hlinkClick r:id="rId2">
                  <a:extLst>
                    <a:ext uri="{A12FA001-AC4F-418D-AE19-62706E023703}">
                      <ahyp:hlinkClr xmlns:ahyp="http://schemas.microsoft.com/office/drawing/2018/hyperlinkcolor" val="tx"/>
                    </a:ext>
                  </a:extLst>
                </a:hlinkClick>
              </a:rPr>
              <a:t>https://simplifier.net/Koppeltaalv2.0</a:t>
            </a:r>
            <a:endParaRPr lang="nl-NL" sz="1000">
              <a:solidFill>
                <a:schemeClr val="bg1"/>
              </a:solidFill>
            </a:endParaRPr>
          </a:p>
          <a:p>
            <a:pPr marL="171450" indent="-171450">
              <a:buFont typeface="Courier New" panose="02070309020205020404" pitchFamily="49" charset="0"/>
              <a:buChar char="o"/>
            </a:pPr>
            <a:r>
              <a:rPr lang="nl-NL" sz="1000">
                <a:solidFill>
                  <a:schemeClr val="bg1"/>
                </a:solidFill>
                <a:hlinkClick r:id="rId3">
                  <a:extLst>
                    <a:ext uri="{A12FA001-AC4F-418D-AE19-62706E023703}">
                      <ahyp:hlinkClr xmlns:ahyp="http://schemas.microsoft.com/office/drawing/2018/hyperlinkcolor" val="tx"/>
                    </a:ext>
                  </a:extLst>
                </a:hlinkClick>
              </a:rPr>
              <a:t>Koppeltaal stelsel architectuur</a:t>
            </a:r>
            <a:endParaRPr lang="nl-NL" sz="1000">
              <a:solidFill>
                <a:schemeClr val="bg1"/>
              </a:solidFill>
            </a:endParaRPr>
          </a:p>
          <a:p>
            <a:endParaRPr lang="nl-NL"/>
          </a:p>
        </p:txBody>
      </p:sp>
      <p:grpSp>
        <p:nvGrpSpPr>
          <p:cNvPr id="13" name="Groep 12">
            <a:extLst>
              <a:ext uri="{FF2B5EF4-FFF2-40B4-BE49-F238E27FC236}">
                <a16:creationId xmlns:a16="http://schemas.microsoft.com/office/drawing/2014/main" id="{EB6646BA-40FC-4FC0-A122-DE24B82561C9}"/>
              </a:ext>
            </a:extLst>
          </p:cNvPr>
          <p:cNvGrpSpPr/>
          <p:nvPr/>
        </p:nvGrpSpPr>
        <p:grpSpPr>
          <a:xfrm>
            <a:off x="7780626" y="1564423"/>
            <a:ext cx="721392" cy="579120"/>
            <a:chOff x="4491334" y="1439532"/>
            <a:chExt cx="721392" cy="579120"/>
          </a:xfrm>
        </p:grpSpPr>
        <p:sp>
          <p:nvSpPr>
            <p:cNvPr id="14" name="Rechthoek 13">
              <a:extLst>
                <a:ext uri="{FF2B5EF4-FFF2-40B4-BE49-F238E27FC236}">
                  <a16:creationId xmlns:a16="http://schemas.microsoft.com/office/drawing/2014/main" id="{F5D4C243-9843-412E-AB7F-160B6C29A3FC}"/>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Task</a:t>
              </a:r>
              <a:endParaRPr lang="nl-NL" sz="800">
                <a:solidFill>
                  <a:schemeClr val="tx1">
                    <a:lumMod val="85000"/>
                    <a:lumOff val="15000"/>
                  </a:schemeClr>
                </a:solidFill>
              </a:endParaRPr>
            </a:p>
          </p:txBody>
        </p:sp>
        <p:cxnSp>
          <p:nvCxnSpPr>
            <p:cNvPr id="15" name="Rechte verbindingslijn 14">
              <a:extLst>
                <a:ext uri="{FF2B5EF4-FFF2-40B4-BE49-F238E27FC236}">
                  <a16:creationId xmlns:a16="http://schemas.microsoft.com/office/drawing/2014/main" id="{1B184C58-F04F-410C-8C55-FC1276A13C16}"/>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ep 26">
            <a:extLst>
              <a:ext uri="{FF2B5EF4-FFF2-40B4-BE49-F238E27FC236}">
                <a16:creationId xmlns:a16="http://schemas.microsoft.com/office/drawing/2014/main" id="{C2198C82-D61A-4EF4-AE03-7C48959C140B}"/>
              </a:ext>
            </a:extLst>
          </p:cNvPr>
          <p:cNvGrpSpPr/>
          <p:nvPr/>
        </p:nvGrpSpPr>
        <p:grpSpPr>
          <a:xfrm>
            <a:off x="5172704" y="2664986"/>
            <a:ext cx="721392" cy="579120"/>
            <a:chOff x="4491334" y="1439532"/>
            <a:chExt cx="721392" cy="579120"/>
          </a:xfrm>
        </p:grpSpPr>
        <p:sp>
          <p:nvSpPr>
            <p:cNvPr id="28" name="Rechthoek 27">
              <a:extLst>
                <a:ext uri="{FF2B5EF4-FFF2-40B4-BE49-F238E27FC236}">
                  <a16:creationId xmlns:a16="http://schemas.microsoft.com/office/drawing/2014/main" id="{D9E91408-3124-43CD-8314-09F753B63F9D}"/>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Patiënt</a:t>
              </a:r>
            </a:p>
          </p:txBody>
        </p:sp>
        <p:cxnSp>
          <p:nvCxnSpPr>
            <p:cNvPr id="29" name="Rechte verbindingslijn 28">
              <a:extLst>
                <a:ext uri="{FF2B5EF4-FFF2-40B4-BE49-F238E27FC236}">
                  <a16:creationId xmlns:a16="http://schemas.microsoft.com/office/drawing/2014/main" id="{4A5A47EF-90E8-4AD9-BC38-4DDDA0864C5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ep 29">
            <a:extLst>
              <a:ext uri="{FF2B5EF4-FFF2-40B4-BE49-F238E27FC236}">
                <a16:creationId xmlns:a16="http://schemas.microsoft.com/office/drawing/2014/main" id="{EF96D56F-F351-4AD8-8B18-05DA73C9DB76}"/>
              </a:ext>
            </a:extLst>
          </p:cNvPr>
          <p:cNvGrpSpPr/>
          <p:nvPr/>
        </p:nvGrpSpPr>
        <p:grpSpPr>
          <a:xfrm>
            <a:off x="7670096" y="2666992"/>
            <a:ext cx="721392" cy="579120"/>
            <a:chOff x="4491334" y="1439532"/>
            <a:chExt cx="721392" cy="579120"/>
          </a:xfrm>
        </p:grpSpPr>
        <p:sp>
          <p:nvSpPr>
            <p:cNvPr id="31" name="Rechthoek 30">
              <a:extLst>
                <a:ext uri="{FF2B5EF4-FFF2-40B4-BE49-F238E27FC236}">
                  <a16:creationId xmlns:a16="http://schemas.microsoft.com/office/drawing/2014/main" id="{5E27D428-5957-4B77-B02F-DB4D37198905}"/>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Careteam</a:t>
              </a:r>
              <a:endParaRPr lang="nl-NL" sz="800">
                <a:solidFill>
                  <a:schemeClr val="tx1">
                    <a:lumMod val="85000"/>
                    <a:lumOff val="15000"/>
                  </a:schemeClr>
                </a:solidFill>
              </a:endParaRPr>
            </a:p>
          </p:txBody>
        </p:sp>
        <p:cxnSp>
          <p:nvCxnSpPr>
            <p:cNvPr id="32" name="Rechte verbindingslijn 31">
              <a:extLst>
                <a:ext uri="{FF2B5EF4-FFF2-40B4-BE49-F238E27FC236}">
                  <a16:creationId xmlns:a16="http://schemas.microsoft.com/office/drawing/2014/main" id="{3D681400-47B6-45CB-9DFA-FBDE82473A0E}"/>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ep 32">
            <a:extLst>
              <a:ext uri="{FF2B5EF4-FFF2-40B4-BE49-F238E27FC236}">
                <a16:creationId xmlns:a16="http://schemas.microsoft.com/office/drawing/2014/main" id="{5E86AC87-F000-457C-97C3-F44A1F2A1B47}"/>
              </a:ext>
            </a:extLst>
          </p:cNvPr>
          <p:cNvGrpSpPr/>
          <p:nvPr/>
        </p:nvGrpSpPr>
        <p:grpSpPr>
          <a:xfrm>
            <a:off x="9026456" y="2664986"/>
            <a:ext cx="721392" cy="579120"/>
            <a:chOff x="4491334" y="1439532"/>
            <a:chExt cx="721392" cy="579120"/>
          </a:xfrm>
        </p:grpSpPr>
        <p:sp>
          <p:nvSpPr>
            <p:cNvPr id="34" name="Rechthoek 33">
              <a:extLst>
                <a:ext uri="{FF2B5EF4-FFF2-40B4-BE49-F238E27FC236}">
                  <a16:creationId xmlns:a16="http://schemas.microsoft.com/office/drawing/2014/main" id="{E8682B21-9AC7-4CED-989E-32BC9FDCC268}"/>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Activity</a:t>
              </a:r>
            </a:p>
            <a:p>
              <a:pPr algn="ctr"/>
              <a:r>
                <a:rPr lang="nl-NL" sz="800">
                  <a:solidFill>
                    <a:schemeClr val="tx1">
                      <a:lumMod val="85000"/>
                      <a:lumOff val="15000"/>
                    </a:schemeClr>
                  </a:solidFill>
                </a:rPr>
                <a:t>Definition</a:t>
              </a:r>
            </a:p>
          </p:txBody>
        </p:sp>
        <p:cxnSp>
          <p:nvCxnSpPr>
            <p:cNvPr id="35" name="Rechte verbindingslijn 34">
              <a:extLst>
                <a:ext uri="{FF2B5EF4-FFF2-40B4-BE49-F238E27FC236}">
                  <a16:creationId xmlns:a16="http://schemas.microsoft.com/office/drawing/2014/main" id="{E119BF4B-AA45-4124-AD5A-99B7BDE7E8A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ep 35">
            <a:extLst>
              <a:ext uri="{FF2B5EF4-FFF2-40B4-BE49-F238E27FC236}">
                <a16:creationId xmlns:a16="http://schemas.microsoft.com/office/drawing/2014/main" id="{2A53445C-7B3A-4A82-9ACD-B9A956D45EF1}"/>
              </a:ext>
            </a:extLst>
          </p:cNvPr>
          <p:cNvGrpSpPr/>
          <p:nvPr/>
        </p:nvGrpSpPr>
        <p:grpSpPr>
          <a:xfrm>
            <a:off x="6458601" y="3639531"/>
            <a:ext cx="721392" cy="579120"/>
            <a:chOff x="4491334" y="1439532"/>
            <a:chExt cx="721392" cy="579120"/>
          </a:xfrm>
        </p:grpSpPr>
        <p:sp>
          <p:nvSpPr>
            <p:cNvPr id="37" name="Rechthoek 36">
              <a:extLst>
                <a:ext uri="{FF2B5EF4-FFF2-40B4-BE49-F238E27FC236}">
                  <a16:creationId xmlns:a16="http://schemas.microsoft.com/office/drawing/2014/main" id="{85D8B99D-6BB2-40F7-A946-AB42701CE8B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Related</a:t>
              </a:r>
              <a:r>
                <a:rPr lang="nl-NL" sz="800">
                  <a:solidFill>
                    <a:schemeClr val="tx1">
                      <a:lumMod val="85000"/>
                      <a:lumOff val="15000"/>
                    </a:schemeClr>
                  </a:solidFill>
                </a:rPr>
                <a:t> person</a:t>
              </a:r>
            </a:p>
          </p:txBody>
        </p:sp>
        <p:cxnSp>
          <p:nvCxnSpPr>
            <p:cNvPr id="38" name="Rechte verbindingslijn 37">
              <a:extLst>
                <a:ext uri="{FF2B5EF4-FFF2-40B4-BE49-F238E27FC236}">
                  <a16:creationId xmlns:a16="http://schemas.microsoft.com/office/drawing/2014/main" id="{F49890AB-600B-433E-82E5-79FAA63CE66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ep 38">
            <a:extLst>
              <a:ext uri="{FF2B5EF4-FFF2-40B4-BE49-F238E27FC236}">
                <a16:creationId xmlns:a16="http://schemas.microsoft.com/office/drawing/2014/main" id="{28CA6595-A89A-4D32-B39F-1DE6AA4EC55F}"/>
              </a:ext>
            </a:extLst>
          </p:cNvPr>
          <p:cNvGrpSpPr/>
          <p:nvPr/>
        </p:nvGrpSpPr>
        <p:grpSpPr>
          <a:xfrm>
            <a:off x="5163201" y="3637117"/>
            <a:ext cx="721392" cy="579120"/>
            <a:chOff x="4491334" y="1439532"/>
            <a:chExt cx="721392" cy="579120"/>
          </a:xfrm>
        </p:grpSpPr>
        <p:sp>
          <p:nvSpPr>
            <p:cNvPr id="40" name="Rechthoek 39">
              <a:extLst>
                <a:ext uri="{FF2B5EF4-FFF2-40B4-BE49-F238E27FC236}">
                  <a16:creationId xmlns:a16="http://schemas.microsoft.com/office/drawing/2014/main" id="{2B48D4CE-B240-44B4-A55C-71811113C657}"/>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err="1">
                  <a:solidFill>
                    <a:schemeClr val="tx1">
                      <a:lumMod val="85000"/>
                      <a:lumOff val="15000"/>
                    </a:schemeClr>
                  </a:solidFill>
                </a:rPr>
                <a:t>Organization</a:t>
              </a:r>
              <a:endParaRPr lang="nl-NL" sz="800">
                <a:solidFill>
                  <a:schemeClr val="tx1">
                    <a:lumMod val="85000"/>
                    <a:lumOff val="15000"/>
                  </a:schemeClr>
                </a:solidFill>
              </a:endParaRPr>
            </a:p>
          </p:txBody>
        </p:sp>
        <p:cxnSp>
          <p:nvCxnSpPr>
            <p:cNvPr id="41" name="Rechte verbindingslijn 40">
              <a:extLst>
                <a:ext uri="{FF2B5EF4-FFF2-40B4-BE49-F238E27FC236}">
                  <a16:creationId xmlns:a16="http://schemas.microsoft.com/office/drawing/2014/main" id="{2D9F81E1-F625-45EB-83CA-7BADA1616E6C}"/>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ep 41">
            <a:extLst>
              <a:ext uri="{FF2B5EF4-FFF2-40B4-BE49-F238E27FC236}">
                <a16:creationId xmlns:a16="http://schemas.microsoft.com/office/drawing/2014/main" id="{E2DB066F-2415-47EB-ADE1-0AB3EE01D1E1}"/>
              </a:ext>
            </a:extLst>
          </p:cNvPr>
          <p:cNvGrpSpPr/>
          <p:nvPr/>
        </p:nvGrpSpPr>
        <p:grpSpPr>
          <a:xfrm>
            <a:off x="7897766" y="3610219"/>
            <a:ext cx="721392" cy="579120"/>
            <a:chOff x="4491334" y="1439532"/>
            <a:chExt cx="721392" cy="579120"/>
          </a:xfrm>
        </p:grpSpPr>
        <p:sp>
          <p:nvSpPr>
            <p:cNvPr id="43" name="Rechthoek 42">
              <a:extLst>
                <a:ext uri="{FF2B5EF4-FFF2-40B4-BE49-F238E27FC236}">
                  <a16:creationId xmlns:a16="http://schemas.microsoft.com/office/drawing/2014/main" id="{BCBE4C1C-C51D-4485-8515-3E53D8E87DF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Practitioner</a:t>
              </a:r>
            </a:p>
          </p:txBody>
        </p:sp>
        <p:cxnSp>
          <p:nvCxnSpPr>
            <p:cNvPr id="44" name="Rechte verbindingslijn 43">
              <a:extLst>
                <a:ext uri="{FF2B5EF4-FFF2-40B4-BE49-F238E27FC236}">
                  <a16:creationId xmlns:a16="http://schemas.microsoft.com/office/drawing/2014/main" id="{3BDFE9D5-6EA2-407C-952A-372FA035203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9" name="Groep 98">
            <a:extLst>
              <a:ext uri="{FF2B5EF4-FFF2-40B4-BE49-F238E27FC236}">
                <a16:creationId xmlns:a16="http://schemas.microsoft.com/office/drawing/2014/main" id="{448E3C29-227C-40AE-890B-F731FF422F29}"/>
              </a:ext>
            </a:extLst>
          </p:cNvPr>
          <p:cNvGrpSpPr/>
          <p:nvPr/>
        </p:nvGrpSpPr>
        <p:grpSpPr>
          <a:xfrm>
            <a:off x="5372774" y="2143762"/>
            <a:ext cx="2530918" cy="521224"/>
            <a:chOff x="6591644" y="1757434"/>
            <a:chExt cx="2530918" cy="521224"/>
          </a:xfrm>
        </p:grpSpPr>
        <p:grpSp>
          <p:nvGrpSpPr>
            <p:cNvPr id="96" name="Groep 95">
              <a:extLst>
                <a:ext uri="{FF2B5EF4-FFF2-40B4-BE49-F238E27FC236}">
                  <a16:creationId xmlns:a16="http://schemas.microsoft.com/office/drawing/2014/main" id="{A6435722-26B5-4E52-9FB9-D15A12757811}"/>
                </a:ext>
              </a:extLst>
            </p:cNvPr>
            <p:cNvGrpSpPr/>
            <p:nvPr/>
          </p:nvGrpSpPr>
          <p:grpSpPr>
            <a:xfrm>
              <a:off x="6591644" y="1757434"/>
              <a:ext cx="2530918" cy="243267"/>
              <a:chOff x="6591644" y="1757434"/>
              <a:chExt cx="2530918" cy="243267"/>
            </a:xfrm>
          </p:grpSpPr>
          <p:grpSp>
            <p:nvGrpSpPr>
              <p:cNvPr id="92" name="Groep 91">
                <a:extLst>
                  <a:ext uri="{FF2B5EF4-FFF2-40B4-BE49-F238E27FC236}">
                    <a16:creationId xmlns:a16="http://schemas.microsoft.com/office/drawing/2014/main" id="{0890E973-2BA4-440D-9732-2BDC5B1CCAF9}"/>
                  </a:ext>
                </a:extLst>
              </p:cNvPr>
              <p:cNvGrpSpPr/>
              <p:nvPr/>
            </p:nvGrpSpPr>
            <p:grpSpPr>
              <a:xfrm>
                <a:off x="9029429" y="1757434"/>
                <a:ext cx="93133" cy="243267"/>
                <a:chOff x="9029429" y="1757434"/>
                <a:chExt cx="93133" cy="243267"/>
              </a:xfrm>
            </p:grpSpPr>
            <p:sp>
              <p:nvSpPr>
                <p:cNvPr id="19" name="Ruit 18">
                  <a:extLst>
                    <a:ext uri="{FF2B5EF4-FFF2-40B4-BE49-F238E27FC236}">
                      <a16:creationId xmlns:a16="http://schemas.microsoft.com/office/drawing/2014/main" id="{3D1A1739-F4E6-4B3E-98D1-504CCF4B36A6}"/>
                    </a:ext>
                  </a:extLst>
                </p:cNvPr>
                <p:cNvSpPr/>
                <p:nvPr/>
              </p:nvSpPr>
              <p:spPr>
                <a:xfrm>
                  <a:off x="9029429" y="1757434"/>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5" name="Rechte verbindingslijn 84">
                  <a:extLst>
                    <a:ext uri="{FF2B5EF4-FFF2-40B4-BE49-F238E27FC236}">
                      <a16:creationId xmlns:a16="http://schemas.microsoft.com/office/drawing/2014/main" id="{7F42EA06-2B44-4A84-A692-65132FA36F84}"/>
                    </a:ext>
                  </a:extLst>
                </p:cNvPr>
                <p:cNvCxnSpPr>
                  <a:cxnSpLocks/>
                </p:cNvCxnSpPr>
                <p:nvPr/>
              </p:nvCxnSpPr>
              <p:spPr>
                <a:xfrm flipH="1">
                  <a:off x="9070915" y="1907942"/>
                  <a:ext cx="1" cy="92759"/>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3" name="Rechte verbindingslijn 92">
                <a:extLst>
                  <a:ext uri="{FF2B5EF4-FFF2-40B4-BE49-F238E27FC236}">
                    <a16:creationId xmlns:a16="http://schemas.microsoft.com/office/drawing/2014/main" id="{32517101-17E1-42C4-BE59-227642C5A113}"/>
                  </a:ext>
                </a:extLst>
              </p:cNvPr>
              <p:cNvCxnSpPr>
                <a:cxnSpLocks/>
              </p:cNvCxnSpPr>
              <p:nvPr/>
            </p:nvCxnSpPr>
            <p:spPr>
              <a:xfrm flipH="1">
                <a:off x="6591644" y="2000701"/>
                <a:ext cx="247927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7" name="Rechte verbindingslijn 96">
              <a:extLst>
                <a:ext uri="{FF2B5EF4-FFF2-40B4-BE49-F238E27FC236}">
                  <a16:creationId xmlns:a16="http://schemas.microsoft.com/office/drawing/2014/main" id="{D071842B-16AF-45E8-BA6B-045F04286108}"/>
                </a:ext>
              </a:extLst>
            </p:cNvPr>
            <p:cNvCxnSpPr>
              <a:cxnSpLocks/>
            </p:cNvCxnSpPr>
            <p:nvPr/>
          </p:nvCxnSpPr>
          <p:spPr>
            <a:xfrm>
              <a:off x="6591644" y="2001046"/>
              <a:ext cx="0" cy="277612"/>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ep 117">
            <a:extLst>
              <a:ext uri="{FF2B5EF4-FFF2-40B4-BE49-F238E27FC236}">
                <a16:creationId xmlns:a16="http://schemas.microsoft.com/office/drawing/2014/main" id="{62000914-F70A-4457-B907-8B054C9FCE07}"/>
              </a:ext>
            </a:extLst>
          </p:cNvPr>
          <p:cNvGrpSpPr/>
          <p:nvPr/>
        </p:nvGrpSpPr>
        <p:grpSpPr>
          <a:xfrm>
            <a:off x="8424598" y="2144604"/>
            <a:ext cx="93133" cy="1465615"/>
            <a:chOff x="9643468" y="1758276"/>
            <a:chExt cx="93133" cy="1465615"/>
          </a:xfrm>
        </p:grpSpPr>
        <p:sp>
          <p:nvSpPr>
            <p:cNvPr id="65" name="Ruit 64">
              <a:extLst>
                <a:ext uri="{FF2B5EF4-FFF2-40B4-BE49-F238E27FC236}">
                  <a16:creationId xmlns:a16="http://schemas.microsoft.com/office/drawing/2014/main" id="{F70469B5-81B6-4839-8DFD-C9A26006F73A}"/>
                </a:ext>
              </a:extLst>
            </p:cNvPr>
            <p:cNvSpPr/>
            <p:nvPr/>
          </p:nvSpPr>
          <p:spPr>
            <a:xfrm>
              <a:off x="9643468" y="1758276"/>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06" name="Rechte verbindingslijn 105">
              <a:extLst>
                <a:ext uri="{FF2B5EF4-FFF2-40B4-BE49-F238E27FC236}">
                  <a16:creationId xmlns:a16="http://schemas.microsoft.com/office/drawing/2014/main" id="{A1DA3468-F758-4FE0-A5A1-0AF10875533A}"/>
                </a:ext>
              </a:extLst>
            </p:cNvPr>
            <p:cNvCxnSpPr>
              <a:cxnSpLocks/>
            </p:cNvCxnSpPr>
            <p:nvPr/>
          </p:nvCxnSpPr>
          <p:spPr>
            <a:xfrm>
              <a:off x="9690034" y="1907786"/>
              <a:ext cx="0" cy="131610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3" name="Groep 112">
            <a:extLst>
              <a:ext uri="{FF2B5EF4-FFF2-40B4-BE49-F238E27FC236}">
                <a16:creationId xmlns:a16="http://schemas.microsoft.com/office/drawing/2014/main" id="{DA7F5159-C060-4847-99E8-08F035C77367}"/>
              </a:ext>
            </a:extLst>
          </p:cNvPr>
          <p:cNvGrpSpPr/>
          <p:nvPr/>
        </p:nvGrpSpPr>
        <p:grpSpPr>
          <a:xfrm>
            <a:off x="5635086" y="2147618"/>
            <a:ext cx="2478679" cy="517368"/>
            <a:chOff x="6853956" y="1761290"/>
            <a:chExt cx="2478679" cy="517368"/>
          </a:xfrm>
        </p:grpSpPr>
        <p:grpSp>
          <p:nvGrpSpPr>
            <p:cNvPr id="111" name="Groep 110">
              <a:extLst>
                <a:ext uri="{FF2B5EF4-FFF2-40B4-BE49-F238E27FC236}">
                  <a16:creationId xmlns:a16="http://schemas.microsoft.com/office/drawing/2014/main" id="{75EA5913-62B4-40A2-B898-219C4507EACF}"/>
                </a:ext>
              </a:extLst>
            </p:cNvPr>
            <p:cNvGrpSpPr/>
            <p:nvPr/>
          </p:nvGrpSpPr>
          <p:grpSpPr>
            <a:xfrm>
              <a:off x="6853956" y="1761290"/>
              <a:ext cx="2478679" cy="376198"/>
              <a:chOff x="6853956" y="1761290"/>
              <a:chExt cx="2478679" cy="376198"/>
            </a:xfrm>
          </p:grpSpPr>
          <p:grpSp>
            <p:nvGrpSpPr>
              <p:cNvPr id="108" name="Groep 107">
                <a:extLst>
                  <a:ext uri="{FF2B5EF4-FFF2-40B4-BE49-F238E27FC236}">
                    <a16:creationId xmlns:a16="http://schemas.microsoft.com/office/drawing/2014/main" id="{AA52C6FE-8574-451F-BE49-D939E5F0BD14}"/>
                  </a:ext>
                </a:extLst>
              </p:cNvPr>
              <p:cNvGrpSpPr/>
              <p:nvPr/>
            </p:nvGrpSpPr>
            <p:grpSpPr>
              <a:xfrm>
                <a:off x="9239502" y="1761290"/>
                <a:ext cx="93133" cy="376198"/>
                <a:chOff x="9239502" y="1761290"/>
                <a:chExt cx="93133" cy="376198"/>
              </a:xfrm>
            </p:grpSpPr>
            <p:sp>
              <p:nvSpPr>
                <p:cNvPr id="63" name="Ruit 62">
                  <a:extLst>
                    <a:ext uri="{FF2B5EF4-FFF2-40B4-BE49-F238E27FC236}">
                      <a16:creationId xmlns:a16="http://schemas.microsoft.com/office/drawing/2014/main" id="{3D177306-E620-4970-9DC1-7B70FAF88A5C}"/>
                    </a:ext>
                  </a:extLst>
                </p:cNvPr>
                <p:cNvSpPr/>
                <p:nvPr/>
              </p:nvSpPr>
              <p:spPr>
                <a:xfrm>
                  <a:off x="9239502" y="1761290"/>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6" name="Rechte verbindingslijn 85">
                  <a:extLst>
                    <a:ext uri="{FF2B5EF4-FFF2-40B4-BE49-F238E27FC236}">
                      <a16:creationId xmlns:a16="http://schemas.microsoft.com/office/drawing/2014/main" id="{62B4EF78-9037-41C7-A5DA-00508C876F20}"/>
                    </a:ext>
                  </a:extLst>
                </p:cNvPr>
                <p:cNvCxnSpPr>
                  <a:cxnSpLocks/>
                </p:cNvCxnSpPr>
                <p:nvPr/>
              </p:nvCxnSpPr>
              <p:spPr>
                <a:xfrm>
                  <a:off x="9286068" y="1907942"/>
                  <a:ext cx="0" cy="22954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87" name="Rechte verbindingslijn 86">
                <a:extLst>
                  <a:ext uri="{FF2B5EF4-FFF2-40B4-BE49-F238E27FC236}">
                    <a16:creationId xmlns:a16="http://schemas.microsoft.com/office/drawing/2014/main" id="{E229FD6B-538A-4965-89BB-FCEACB6EC3FF}"/>
                  </a:ext>
                </a:extLst>
              </p:cNvPr>
              <p:cNvCxnSpPr>
                <a:cxnSpLocks/>
              </p:cNvCxnSpPr>
              <p:nvPr/>
            </p:nvCxnSpPr>
            <p:spPr>
              <a:xfrm flipH="1">
                <a:off x="6853956" y="2137488"/>
                <a:ext cx="243211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107" name="Rechte verbindingslijn 106">
              <a:extLst>
                <a:ext uri="{FF2B5EF4-FFF2-40B4-BE49-F238E27FC236}">
                  <a16:creationId xmlns:a16="http://schemas.microsoft.com/office/drawing/2014/main" id="{7128707D-2E9B-4304-A266-7225644D93DC}"/>
                </a:ext>
              </a:extLst>
            </p:cNvPr>
            <p:cNvCxnSpPr>
              <a:cxnSpLocks/>
            </p:cNvCxnSpPr>
            <p:nvPr/>
          </p:nvCxnSpPr>
          <p:spPr>
            <a:xfrm>
              <a:off x="6853956" y="2137488"/>
              <a:ext cx="0" cy="14117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6" name="Groep 115">
            <a:extLst>
              <a:ext uri="{FF2B5EF4-FFF2-40B4-BE49-F238E27FC236}">
                <a16:creationId xmlns:a16="http://schemas.microsoft.com/office/drawing/2014/main" id="{69ACCA73-0AD7-473E-878A-174179ECB31B}"/>
              </a:ext>
            </a:extLst>
          </p:cNvPr>
          <p:cNvGrpSpPr/>
          <p:nvPr/>
        </p:nvGrpSpPr>
        <p:grpSpPr>
          <a:xfrm>
            <a:off x="8228665" y="2153154"/>
            <a:ext cx="93133" cy="511832"/>
            <a:chOff x="9447535" y="1766826"/>
            <a:chExt cx="93133" cy="511832"/>
          </a:xfrm>
        </p:grpSpPr>
        <p:sp>
          <p:nvSpPr>
            <p:cNvPr id="66" name="Ruit 65">
              <a:extLst>
                <a:ext uri="{FF2B5EF4-FFF2-40B4-BE49-F238E27FC236}">
                  <a16:creationId xmlns:a16="http://schemas.microsoft.com/office/drawing/2014/main" id="{176A2889-1B89-4FA5-B42A-AED0EDE3A2B8}"/>
                </a:ext>
              </a:extLst>
            </p:cNvPr>
            <p:cNvSpPr/>
            <p:nvPr/>
          </p:nvSpPr>
          <p:spPr>
            <a:xfrm>
              <a:off x="9447535" y="1766826"/>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14" name="Rechte verbindingslijn 113">
              <a:extLst>
                <a:ext uri="{FF2B5EF4-FFF2-40B4-BE49-F238E27FC236}">
                  <a16:creationId xmlns:a16="http://schemas.microsoft.com/office/drawing/2014/main" id="{FC548D33-46D7-4C97-91B4-153B8B576DB8}"/>
                </a:ext>
              </a:extLst>
            </p:cNvPr>
            <p:cNvCxnSpPr>
              <a:cxnSpLocks/>
            </p:cNvCxnSpPr>
            <p:nvPr/>
          </p:nvCxnSpPr>
          <p:spPr>
            <a:xfrm>
              <a:off x="9494101" y="1917334"/>
              <a:ext cx="0" cy="361324"/>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55" name="!!actrel">
            <a:extLst>
              <a:ext uri="{FF2B5EF4-FFF2-40B4-BE49-F238E27FC236}">
                <a16:creationId xmlns:a16="http://schemas.microsoft.com/office/drawing/2014/main" id="{F5A10533-09D2-407C-A1DC-431A5DAD20D3}"/>
              </a:ext>
            </a:extLst>
          </p:cNvPr>
          <p:cNvGrpSpPr/>
          <p:nvPr/>
        </p:nvGrpSpPr>
        <p:grpSpPr>
          <a:xfrm>
            <a:off x="8510786" y="1968925"/>
            <a:ext cx="876366" cy="696061"/>
            <a:chOff x="9729656" y="1582597"/>
            <a:chExt cx="876366" cy="696061"/>
          </a:xfrm>
        </p:grpSpPr>
        <p:sp>
          <p:nvSpPr>
            <p:cNvPr id="64" name="Ruit 63">
              <a:extLst>
                <a:ext uri="{FF2B5EF4-FFF2-40B4-BE49-F238E27FC236}">
                  <a16:creationId xmlns:a16="http://schemas.microsoft.com/office/drawing/2014/main" id="{9FA9AB15-7502-43E9-89BF-44412C0A9882}"/>
                </a:ext>
              </a:extLst>
            </p:cNvPr>
            <p:cNvSpPr/>
            <p:nvPr/>
          </p:nvSpPr>
          <p:spPr>
            <a:xfrm rot="5400000">
              <a:off x="9758343" y="1553910"/>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22" name="Rechte verbindingslijn 121">
              <a:extLst>
                <a:ext uri="{FF2B5EF4-FFF2-40B4-BE49-F238E27FC236}">
                  <a16:creationId xmlns:a16="http://schemas.microsoft.com/office/drawing/2014/main" id="{F41C14A2-6EA2-4B83-B91E-AA1D2F1EBAB1}"/>
                </a:ext>
              </a:extLst>
            </p:cNvPr>
            <p:cNvCxnSpPr>
              <a:cxnSpLocks/>
              <a:endCxn id="34" idx="0"/>
            </p:cNvCxnSpPr>
            <p:nvPr/>
          </p:nvCxnSpPr>
          <p:spPr>
            <a:xfrm>
              <a:off x="10606022" y="1629164"/>
              <a:ext cx="0" cy="649494"/>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62043127-DD1E-4E42-96AE-E5A522839C8A}"/>
                </a:ext>
              </a:extLst>
            </p:cNvPr>
            <p:cNvCxnSpPr>
              <a:cxnSpLocks/>
              <a:endCxn id="64" idx="0"/>
            </p:cNvCxnSpPr>
            <p:nvPr/>
          </p:nvCxnSpPr>
          <p:spPr>
            <a:xfrm flipH="1">
              <a:off x="9880164" y="1629164"/>
              <a:ext cx="725858" cy="1"/>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49" name="Groep 148">
            <a:extLst>
              <a:ext uri="{FF2B5EF4-FFF2-40B4-BE49-F238E27FC236}">
                <a16:creationId xmlns:a16="http://schemas.microsoft.com/office/drawing/2014/main" id="{79F8F43F-0DB9-4B0F-9B9C-D8CE51EA0E0B}"/>
              </a:ext>
            </a:extLst>
          </p:cNvPr>
          <p:cNvGrpSpPr/>
          <p:nvPr/>
        </p:nvGrpSpPr>
        <p:grpSpPr>
          <a:xfrm>
            <a:off x="7513650" y="1584110"/>
            <a:ext cx="266976" cy="276014"/>
            <a:chOff x="8732520" y="1197782"/>
            <a:chExt cx="266976" cy="276014"/>
          </a:xfrm>
        </p:grpSpPr>
        <p:sp>
          <p:nvSpPr>
            <p:cNvPr id="119" name="Ruit 118">
              <a:extLst>
                <a:ext uri="{FF2B5EF4-FFF2-40B4-BE49-F238E27FC236}">
                  <a16:creationId xmlns:a16="http://schemas.microsoft.com/office/drawing/2014/main" id="{D9C657BC-4FDF-4CDB-B56E-A0DEAC1B1DEE}"/>
                </a:ext>
              </a:extLst>
            </p:cNvPr>
            <p:cNvSpPr/>
            <p:nvPr/>
          </p:nvSpPr>
          <p:spPr>
            <a:xfrm rot="16200000">
              <a:off x="8873988" y="1169095"/>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21" name="Rechte verbindingslijn 120">
              <a:extLst>
                <a:ext uri="{FF2B5EF4-FFF2-40B4-BE49-F238E27FC236}">
                  <a16:creationId xmlns:a16="http://schemas.microsoft.com/office/drawing/2014/main" id="{EA4FFB37-9879-4194-8CC0-1F18255756BD}"/>
                </a:ext>
              </a:extLst>
            </p:cNvPr>
            <p:cNvCxnSpPr>
              <a:cxnSpLocks/>
              <a:stCxn id="119" idx="0"/>
            </p:cNvCxnSpPr>
            <p:nvPr/>
          </p:nvCxnSpPr>
          <p:spPr>
            <a:xfrm flipH="1">
              <a:off x="8732520" y="1244349"/>
              <a:ext cx="112781"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C3F011D4-4A12-4C56-B921-962A1BDBCBEB}"/>
                </a:ext>
              </a:extLst>
            </p:cNvPr>
            <p:cNvCxnSpPr>
              <a:cxnSpLocks/>
            </p:cNvCxnSpPr>
            <p:nvPr/>
          </p:nvCxnSpPr>
          <p:spPr>
            <a:xfrm flipV="1">
              <a:off x="8732520" y="1244350"/>
              <a:ext cx="0" cy="22944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0" name="Rechte verbindingslijn 129">
              <a:extLst>
                <a:ext uri="{FF2B5EF4-FFF2-40B4-BE49-F238E27FC236}">
                  <a16:creationId xmlns:a16="http://schemas.microsoft.com/office/drawing/2014/main" id="{050F1ADF-3767-4DE8-9EF7-747D545B1D27}"/>
                </a:ext>
              </a:extLst>
            </p:cNvPr>
            <p:cNvCxnSpPr>
              <a:cxnSpLocks/>
              <a:stCxn id="14" idx="1"/>
            </p:cNvCxnSpPr>
            <p:nvPr/>
          </p:nvCxnSpPr>
          <p:spPr>
            <a:xfrm flipH="1">
              <a:off x="8732520" y="1467655"/>
              <a:ext cx="266976"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0" name="Ruit 159">
            <a:extLst>
              <a:ext uri="{FF2B5EF4-FFF2-40B4-BE49-F238E27FC236}">
                <a16:creationId xmlns:a16="http://schemas.microsoft.com/office/drawing/2014/main" id="{C1E62224-660F-4538-8131-B3870241F626}"/>
              </a:ext>
            </a:extLst>
          </p:cNvPr>
          <p:cNvSpPr/>
          <p:nvPr/>
        </p:nvSpPr>
        <p:spPr>
          <a:xfrm>
            <a:off x="6575963" y="3478537"/>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grpSp>
        <p:nvGrpSpPr>
          <p:cNvPr id="187" name="Groep 186">
            <a:extLst>
              <a:ext uri="{FF2B5EF4-FFF2-40B4-BE49-F238E27FC236}">
                <a16:creationId xmlns:a16="http://schemas.microsoft.com/office/drawing/2014/main" id="{2D534B0F-20EC-43B9-AE59-5B07B82A3707}"/>
              </a:ext>
            </a:extLst>
          </p:cNvPr>
          <p:cNvGrpSpPr/>
          <p:nvPr/>
        </p:nvGrpSpPr>
        <p:grpSpPr>
          <a:xfrm>
            <a:off x="7028543" y="3026098"/>
            <a:ext cx="638011" cy="613433"/>
            <a:chOff x="8247413" y="2639770"/>
            <a:chExt cx="638011" cy="613433"/>
          </a:xfrm>
        </p:grpSpPr>
        <p:cxnSp>
          <p:nvCxnSpPr>
            <p:cNvPr id="124" name="Rechte verbindingslijn 123">
              <a:extLst>
                <a:ext uri="{FF2B5EF4-FFF2-40B4-BE49-F238E27FC236}">
                  <a16:creationId xmlns:a16="http://schemas.microsoft.com/office/drawing/2014/main" id="{C16F4199-EE74-4140-9BD2-0763FD2E3A46}"/>
                </a:ext>
              </a:extLst>
            </p:cNvPr>
            <p:cNvCxnSpPr>
              <a:cxnSpLocks/>
              <a:stCxn id="157" idx="0"/>
            </p:cNvCxnSpPr>
            <p:nvPr/>
          </p:nvCxnSpPr>
          <p:spPr>
            <a:xfrm flipH="1">
              <a:off x="8247413" y="2686337"/>
              <a:ext cx="487503"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7" name="Ruit 156">
              <a:extLst>
                <a:ext uri="{FF2B5EF4-FFF2-40B4-BE49-F238E27FC236}">
                  <a16:creationId xmlns:a16="http://schemas.microsoft.com/office/drawing/2014/main" id="{C7F6FE88-38E2-496E-98E6-6AFEE626952D}"/>
                </a:ext>
              </a:extLst>
            </p:cNvPr>
            <p:cNvSpPr/>
            <p:nvPr/>
          </p:nvSpPr>
          <p:spPr>
            <a:xfrm rot="16200000">
              <a:off x="8763603" y="2611083"/>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1" name="Rechte verbindingslijn 160">
              <a:extLst>
                <a:ext uri="{FF2B5EF4-FFF2-40B4-BE49-F238E27FC236}">
                  <a16:creationId xmlns:a16="http://schemas.microsoft.com/office/drawing/2014/main" id="{2644E744-9BCE-40D9-8034-63BC293AF181}"/>
                </a:ext>
              </a:extLst>
            </p:cNvPr>
            <p:cNvCxnSpPr>
              <a:cxnSpLocks/>
            </p:cNvCxnSpPr>
            <p:nvPr/>
          </p:nvCxnSpPr>
          <p:spPr>
            <a:xfrm>
              <a:off x="8247413" y="2686337"/>
              <a:ext cx="0" cy="56686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76" name="Groep 175">
            <a:extLst>
              <a:ext uri="{FF2B5EF4-FFF2-40B4-BE49-F238E27FC236}">
                <a16:creationId xmlns:a16="http://schemas.microsoft.com/office/drawing/2014/main" id="{97789798-132D-401D-AB09-8B058F0A2EE8}"/>
              </a:ext>
            </a:extLst>
          </p:cNvPr>
          <p:cNvGrpSpPr/>
          <p:nvPr/>
        </p:nvGrpSpPr>
        <p:grpSpPr>
          <a:xfrm>
            <a:off x="5894364" y="2794013"/>
            <a:ext cx="1775732" cy="93133"/>
            <a:chOff x="7113234" y="2407685"/>
            <a:chExt cx="1775732" cy="93133"/>
          </a:xfrm>
        </p:grpSpPr>
        <p:sp>
          <p:nvSpPr>
            <p:cNvPr id="156" name="Ruit 155">
              <a:extLst>
                <a:ext uri="{FF2B5EF4-FFF2-40B4-BE49-F238E27FC236}">
                  <a16:creationId xmlns:a16="http://schemas.microsoft.com/office/drawing/2014/main" id="{459EB8F9-B9EB-4844-B052-D9A2BFA89D7F}"/>
                </a:ext>
              </a:extLst>
            </p:cNvPr>
            <p:cNvSpPr/>
            <p:nvPr/>
          </p:nvSpPr>
          <p:spPr>
            <a:xfrm rot="16200000">
              <a:off x="8767145" y="2378998"/>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3" name="Rechte verbindingslijn 162">
              <a:extLst>
                <a:ext uri="{FF2B5EF4-FFF2-40B4-BE49-F238E27FC236}">
                  <a16:creationId xmlns:a16="http://schemas.microsoft.com/office/drawing/2014/main" id="{6001F1C4-62B4-42E3-B333-05DB02465E57}"/>
                </a:ext>
              </a:extLst>
            </p:cNvPr>
            <p:cNvCxnSpPr>
              <a:cxnSpLocks/>
              <a:stCxn id="156" idx="0"/>
            </p:cNvCxnSpPr>
            <p:nvPr/>
          </p:nvCxnSpPr>
          <p:spPr>
            <a:xfrm flipH="1">
              <a:off x="7113234" y="2454252"/>
              <a:ext cx="1625224"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72" name="!!practrel">
            <a:extLst>
              <a:ext uri="{FF2B5EF4-FFF2-40B4-BE49-F238E27FC236}">
                <a16:creationId xmlns:a16="http://schemas.microsoft.com/office/drawing/2014/main" id="{0A966FBE-081E-485D-B9D5-B2DDCECF3D54}"/>
              </a:ext>
            </a:extLst>
          </p:cNvPr>
          <p:cNvGrpSpPr/>
          <p:nvPr/>
        </p:nvGrpSpPr>
        <p:grpSpPr>
          <a:xfrm>
            <a:off x="8216975" y="3250872"/>
            <a:ext cx="93133" cy="359347"/>
            <a:chOff x="9435845" y="2864544"/>
            <a:chExt cx="93133" cy="359347"/>
          </a:xfrm>
        </p:grpSpPr>
        <p:cxnSp>
          <p:nvCxnSpPr>
            <p:cNvPr id="164" name="Rechte verbindingslijn 163">
              <a:extLst>
                <a:ext uri="{FF2B5EF4-FFF2-40B4-BE49-F238E27FC236}">
                  <a16:creationId xmlns:a16="http://schemas.microsoft.com/office/drawing/2014/main" id="{A2A6D80E-C9AE-40C9-BE67-B7A85CEC13A0}"/>
                </a:ext>
              </a:extLst>
            </p:cNvPr>
            <p:cNvCxnSpPr>
              <a:cxnSpLocks/>
              <a:endCxn id="43" idx="0"/>
            </p:cNvCxnSpPr>
            <p:nvPr/>
          </p:nvCxnSpPr>
          <p:spPr>
            <a:xfrm>
              <a:off x="9477332" y="3015016"/>
              <a:ext cx="0" cy="20887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68" name="Ruit 167">
              <a:extLst>
                <a:ext uri="{FF2B5EF4-FFF2-40B4-BE49-F238E27FC236}">
                  <a16:creationId xmlns:a16="http://schemas.microsoft.com/office/drawing/2014/main" id="{2645036C-7681-4A8E-B3A7-4960B2399A44}"/>
                </a:ext>
              </a:extLst>
            </p:cNvPr>
            <p:cNvSpPr/>
            <p:nvPr/>
          </p:nvSpPr>
          <p:spPr>
            <a:xfrm>
              <a:off x="9435845" y="2864544"/>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grpSp>
      <p:cxnSp>
        <p:nvCxnSpPr>
          <p:cNvPr id="184" name="Rechte verbindingslijn 183">
            <a:extLst>
              <a:ext uri="{FF2B5EF4-FFF2-40B4-BE49-F238E27FC236}">
                <a16:creationId xmlns:a16="http://schemas.microsoft.com/office/drawing/2014/main" id="{7604F727-26E7-4099-9A15-7A157BB21C4A}"/>
              </a:ext>
            </a:extLst>
          </p:cNvPr>
          <p:cNvCxnSpPr>
            <a:cxnSpLocks/>
          </p:cNvCxnSpPr>
          <p:nvPr/>
        </p:nvCxnSpPr>
        <p:spPr>
          <a:xfrm flipH="1" flipV="1">
            <a:off x="5894754" y="3061319"/>
            <a:ext cx="727775" cy="118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C681237C-D734-44DC-ADD9-BBCE38E06A7C}"/>
              </a:ext>
            </a:extLst>
          </p:cNvPr>
          <p:cNvCxnSpPr>
            <a:cxnSpLocks/>
            <a:endCxn id="160" idx="0"/>
          </p:cNvCxnSpPr>
          <p:nvPr/>
        </p:nvCxnSpPr>
        <p:spPr>
          <a:xfrm>
            <a:off x="6622529" y="3063541"/>
            <a:ext cx="1" cy="41499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98" name="Tekstvak 197">
            <a:extLst>
              <a:ext uri="{FF2B5EF4-FFF2-40B4-BE49-F238E27FC236}">
                <a16:creationId xmlns:a16="http://schemas.microsoft.com/office/drawing/2014/main" id="{4A289984-1C89-4D26-9B17-B2A0092C14F0}"/>
              </a:ext>
            </a:extLst>
          </p:cNvPr>
          <p:cNvSpPr txBox="1"/>
          <p:nvPr/>
        </p:nvSpPr>
        <p:spPr>
          <a:xfrm>
            <a:off x="7437750" y="1483800"/>
            <a:ext cx="307097" cy="184666"/>
          </a:xfrm>
          <a:prstGeom prst="rect">
            <a:avLst/>
          </a:prstGeom>
          <a:noFill/>
        </p:spPr>
        <p:txBody>
          <a:bodyPr wrap="square" rtlCol="0">
            <a:spAutoFit/>
          </a:bodyPr>
          <a:lstStyle/>
          <a:p>
            <a:r>
              <a:rPr lang="nl-NL" sz="600"/>
              <a:t>0..*</a:t>
            </a:r>
          </a:p>
        </p:txBody>
      </p:sp>
      <p:sp>
        <p:nvSpPr>
          <p:cNvPr id="202" name="Tekstvak 201">
            <a:extLst>
              <a:ext uri="{FF2B5EF4-FFF2-40B4-BE49-F238E27FC236}">
                <a16:creationId xmlns:a16="http://schemas.microsoft.com/office/drawing/2014/main" id="{4B067067-DB0A-4725-978A-7ACE14629DD1}"/>
              </a:ext>
            </a:extLst>
          </p:cNvPr>
          <p:cNvSpPr txBox="1"/>
          <p:nvPr/>
        </p:nvSpPr>
        <p:spPr>
          <a:xfrm>
            <a:off x="8195058" y="2281989"/>
            <a:ext cx="307097" cy="184666"/>
          </a:xfrm>
          <a:prstGeom prst="rect">
            <a:avLst/>
          </a:prstGeom>
          <a:noFill/>
        </p:spPr>
        <p:txBody>
          <a:bodyPr wrap="square" rtlCol="0">
            <a:spAutoFit/>
          </a:bodyPr>
          <a:lstStyle/>
          <a:p>
            <a:pPr algn="ctr"/>
            <a:r>
              <a:rPr lang="nl-NL" sz="600"/>
              <a:t>0..*</a:t>
            </a:r>
          </a:p>
        </p:txBody>
      </p:sp>
      <p:sp>
        <p:nvSpPr>
          <p:cNvPr id="203" name="Tekstvak 202">
            <a:extLst>
              <a:ext uri="{FF2B5EF4-FFF2-40B4-BE49-F238E27FC236}">
                <a16:creationId xmlns:a16="http://schemas.microsoft.com/office/drawing/2014/main" id="{B258F8C8-D2C6-434E-A18B-16105DE987D5}"/>
              </a:ext>
            </a:extLst>
          </p:cNvPr>
          <p:cNvSpPr txBox="1"/>
          <p:nvPr/>
        </p:nvSpPr>
        <p:spPr>
          <a:xfrm>
            <a:off x="7813614" y="2377946"/>
            <a:ext cx="357560" cy="184666"/>
          </a:xfrm>
          <a:prstGeom prst="rect">
            <a:avLst/>
          </a:prstGeom>
          <a:noFill/>
        </p:spPr>
        <p:txBody>
          <a:bodyPr wrap="square" rtlCol="0">
            <a:spAutoFit/>
          </a:bodyPr>
          <a:lstStyle/>
          <a:p>
            <a:pPr algn="ctr"/>
            <a:r>
              <a:rPr lang="nl-NL" sz="600"/>
              <a:t>0..1</a:t>
            </a:r>
          </a:p>
        </p:txBody>
      </p:sp>
      <p:sp>
        <p:nvSpPr>
          <p:cNvPr id="204" name="Tekstvak 203">
            <a:extLst>
              <a:ext uri="{FF2B5EF4-FFF2-40B4-BE49-F238E27FC236}">
                <a16:creationId xmlns:a16="http://schemas.microsoft.com/office/drawing/2014/main" id="{F0D69C0E-276F-44FF-8287-A96411E7EB03}"/>
              </a:ext>
            </a:extLst>
          </p:cNvPr>
          <p:cNvSpPr txBox="1"/>
          <p:nvPr/>
        </p:nvSpPr>
        <p:spPr>
          <a:xfrm>
            <a:off x="7715804" y="2218524"/>
            <a:ext cx="154697" cy="184666"/>
          </a:xfrm>
          <a:prstGeom prst="rect">
            <a:avLst/>
          </a:prstGeom>
          <a:noFill/>
        </p:spPr>
        <p:txBody>
          <a:bodyPr wrap="square" rtlCol="0">
            <a:spAutoFit/>
          </a:bodyPr>
          <a:lstStyle/>
          <a:p>
            <a:pPr algn="ctr"/>
            <a:r>
              <a:rPr lang="nl-NL" sz="600"/>
              <a:t>1</a:t>
            </a:r>
          </a:p>
        </p:txBody>
      </p:sp>
      <p:sp>
        <p:nvSpPr>
          <p:cNvPr id="205" name="Tekstvak 204">
            <a:extLst>
              <a:ext uri="{FF2B5EF4-FFF2-40B4-BE49-F238E27FC236}">
                <a16:creationId xmlns:a16="http://schemas.microsoft.com/office/drawing/2014/main" id="{912A912D-86B7-4BCD-985E-7ECFE2317846}"/>
              </a:ext>
            </a:extLst>
          </p:cNvPr>
          <p:cNvSpPr txBox="1"/>
          <p:nvPr/>
        </p:nvSpPr>
        <p:spPr>
          <a:xfrm>
            <a:off x="8370481" y="2236269"/>
            <a:ext cx="357560" cy="184666"/>
          </a:xfrm>
          <a:prstGeom prst="rect">
            <a:avLst/>
          </a:prstGeom>
          <a:noFill/>
        </p:spPr>
        <p:txBody>
          <a:bodyPr wrap="square" rtlCol="0">
            <a:spAutoFit/>
          </a:bodyPr>
          <a:lstStyle/>
          <a:p>
            <a:pPr algn="ctr"/>
            <a:r>
              <a:rPr lang="nl-NL" sz="600"/>
              <a:t>0..1</a:t>
            </a:r>
          </a:p>
        </p:txBody>
      </p:sp>
      <p:sp>
        <p:nvSpPr>
          <p:cNvPr id="206" name="Tekstvak 205">
            <a:extLst>
              <a:ext uri="{FF2B5EF4-FFF2-40B4-BE49-F238E27FC236}">
                <a16:creationId xmlns:a16="http://schemas.microsoft.com/office/drawing/2014/main" id="{F43C5B8D-E518-451B-A828-32275D04561C}"/>
              </a:ext>
            </a:extLst>
          </p:cNvPr>
          <p:cNvSpPr txBox="1"/>
          <p:nvPr/>
        </p:nvSpPr>
        <p:spPr>
          <a:xfrm>
            <a:off x="8605017" y="1859311"/>
            <a:ext cx="154697" cy="184666"/>
          </a:xfrm>
          <a:prstGeom prst="rect">
            <a:avLst/>
          </a:prstGeom>
          <a:noFill/>
        </p:spPr>
        <p:txBody>
          <a:bodyPr wrap="square" rtlCol="0">
            <a:spAutoFit/>
          </a:bodyPr>
          <a:lstStyle/>
          <a:p>
            <a:pPr algn="ctr"/>
            <a:r>
              <a:rPr lang="nl-NL" sz="600"/>
              <a:t>1</a:t>
            </a:r>
          </a:p>
        </p:txBody>
      </p:sp>
      <p:sp>
        <p:nvSpPr>
          <p:cNvPr id="208" name="Tekstvak 207">
            <a:extLst>
              <a:ext uri="{FF2B5EF4-FFF2-40B4-BE49-F238E27FC236}">
                <a16:creationId xmlns:a16="http://schemas.microsoft.com/office/drawing/2014/main" id="{0C2EF427-95B8-4B59-BE4C-149B6BB92DBD}"/>
              </a:ext>
            </a:extLst>
          </p:cNvPr>
          <p:cNvSpPr txBox="1"/>
          <p:nvPr/>
        </p:nvSpPr>
        <p:spPr>
          <a:xfrm>
            <a:off x="7422430" y="3073278"/>
            <a:ext cx="307097" cy="184666"/>
          </a:xfrm>
          <a:prstGeom prst="rect">
            <a:avLst/>
          </a:prstGeom>
          <a:noFill/>
        </p:spPr>
        <p:txBody>
          <a:bodyPr wrap="square" rtlCol="0">
            <a:spAutoFit/>
          </a:bodyPr>
          <a:lstStyle/>
          <a:p>
            <a:pPr algn="ctr"/>
            <a:r>
              <a:rPr lang="nl-NL" sz="600"/>
              <a:t>0..*</a:t>
            </a:r>
          </a:p>
        </p:txBody>
      </p:sp>
      <p:sp>
        <p:nvSpPr>
          <p:cNvPr id="209" name="Tekstvak 208">
            <a:extLst>
              <a:ext uri="{FF2B5EF4-FFF2-40B4-BE49-F238E27FC236}">
                <a16:creationId xmlns:a16="http://schemas.microsoft.com/office/drawing/2014/main" id="{45458372-461C-44CA-925E-1DD6392CD558}"/>
              </a:ext>
            </a:extLst>
          </p:cNvPr>
          <p:cNvSpPr txBox="1"/>
          <p:nvPr/>
        </p:nvSpPr>
        <p:spPr>
          <a:xfrm>
            <a:off x="7991849" y="3229372"/>
            <a:ext cx="307097" cy="184666"/>
          </a:xfrm>
          <a:prstGeom prst="rect">
            <a:avLst/>
          </a:prstGeom>
          <a:noFill/>
        </p:spPr>
        <p:txBody>
          <a:bodyPr wrap="square" rtlCol="0">
            <a:spAutoFit/>
          </a:bodyPr>
          <a:lstStyle/>
          <a:p>
            <a:pPr algn="ctr"/>
            <a:r>
              <a:rPr lang="nl-NL" sz="600"/>
              <a:t>0..*</a:t>
            </a:r>
          </a:p>
        </p:txBody>
      </p:sp>
      <p:sp>
        <p:nvSpPr>
          <p:cNvPr id="211" name="Tekstvak 210">
            <a:extLst>
              <a:ext uri="{FF2B5EF4-FFF2-40B4-BE49-F238E27FC236}">
                <a16:creationId xmlns:a16="http://schemas.microsoft.com/office/drawing/2014/main" id="{D0C2D491-174C-41A2-864C-F2F2C101C7D5}"/>
              </a:ext>
            </a:extLst>
          </p:cNvPr>
          <p:cNvSpPr txBox="1"/>
          <p:nvPr/>
        </p:nvSpPr>
        <p:spPr>
          <a:xfrm>
            <a:off x="6639432" y="3452451"/>
            <a:ext cx="154697" cy="184666"/>
          </a:xfrm>
          <a:prstGeom prst="rect">
            <a:avLst/>
          </a:prstGeom>
          <a:noFill/>
        </p:spPr>
        <p:txBody>
          <a:bodyPr wrap="square" rtlCol="0">
            <a:spAutoFit/>
          </a:bodyPr>
          <a:lstStyle/>
          <a:p>
            <a:pPr algn="ctr"/>
            <a:r>
              <a:rPr lang="nl-NL" sz="600"/>
              <a:t>1</a:t>
            </a:r>
          </a:p>
        </p:txBody>
      </p:sp>
      <p:sp>
        <p:nvSpPr>
          <p:cNvPr id="212" name="Tekstvak 211">
            <a:extLst>
              <a:ext uri="{FF2B5EF4-FFF2-40B4-BE49-F238E27FC236}">
                <a16:creationId xmlns:a16="http://schemas.microsoft.com/office/drawing/2014/main" id="{2553D364-6817-48DD-80E0-2D672BEF1CF3}"/>
              </a:ext>
            </a:extLst>
          </p:cNvPr>
          <p:cNvSpPr txBox="1"/>
          <p:nvPr/>
        </p:nvSpPr>
        <p:spPr>
          <a:xfrm>
            <a:off x="6512294" y="2250042"/>
            <a:ext cx="400655" cy="184666"/>
          </a:xfrm>
          <a:prstGeom prst="rect">
            <a:avLst/>
          </a:prstGeom>
          <a:noFill/>
        </p:spPr>
        <p:txBody>
          <a:bodyPr wrap="square" rtlCol="0">
            <a:spAutoFit/>
          </a:bodyPr>
          <a:lstStyle/>
          <a:p>
            <a:pPr algn="ctr"/>
            <a:r>
              <a:rPr lang="nl-NL" sz="600" err="1"/>
              <a:t>owner</a:t>
            </a:r>
            <a:endParaRPr lang="nl-NL" sz="600"/>
          </a:p>
        </p:txBody>
      </p:sp>
      <p:sp>
        <p:nvSpPr>
          <p:cNvPr id="213" name="Tekstvak 212">
            <a:extLst>
              <a:ext uri="{FF2B5EF4-FFF2-40B4-BE49-F238E27FC236}">
                <a16:creationId xmlns:a16="http://schemas.microsoft.com/office/drawing/2014/main" id="{ACE1F755-F336-44AA-BEC1-CEE24D23F478}"/>
              </a:ext>
            </a:extLst>
          </p:cNvPr>
          <p:cNvSpPr txBox="1"/>
          <p:nvPr/>
        </p:nvSpPr>
        <p:spPr>
          <a:xfrm>
            <a:off x="6512294" y="2387222"/>
            <a:ext cx="400655" cy="184666"/>
          </a:xfrm>
          <a:prstGeom prst="rect">
            <a:avLst/>
          </a:prstGeom>
          <a:noFill/>
        </p:spPr>
        <p:txBody>
          <a:bodyPr wrap="square" rtlCol="0">
            <a:spAutoFit/>
          </a:bodyPr>
          <a:lstStyle/>
          <a:p>
            <a:pPr algn="ctr"/>
            <a:r>
              <a:rPr lang="nl-NL" sz="600" err="1"/>
              <a:t>for</a:t>
            </a:r>
            <a:endParaRPr lang="nl-NL" sz="600"/>
          </a:p>
        </p:txBody>
      </p:sp>
      <p:sp>
        <p:nvSpPr>
          <p:cNvPr id="214" name="Tekstvak 213">
            <a:extLst>
              <a:ext uri="{FF2B5EF4-FFF2-40B4-BE49-F238E27FC236}">
                <a16:creationId xmlns:a16="http://schemas.microsoft.com/office/drawing/2014/main" id="{69653161-B687-4289-BB9D-72F8466A4AF4}"/>
              </a:ext>
            </a:extLst>
          </p:cNvPr>
          <p:cNvSpPr txBox="1"/>
          <p:nvPr/>
        </p:nvSpPr>
        <p:spPr>
          <a:xfrm>
            <a:off x="6501212" y="2700629"/>
            <a:ext cx="447844" cy="184666"/>
          </a:xfrm>
          <a:prstGeom prst="rect">
            <a:avLst/>
          </a:prstGeom>
          <a:noFill/>
        </p:spPr>
        <p:txBody>
          <a:bodyPr wrap="square" rtlCol="0">
            <a:spAutoFit/>
          </a:bodyPr>
          <a:lstStyle/>
          <a:p>
            <a:pPr algn="ctr"/>
            <a:r>
              <a:rPr lang="nl-NL" sz="600"/>
              <a:t>subject</a:t>
            </a:r>
          </a:p>
        </p:txBody>
      </p:sp>
      <p:sp>
        <p:nvSpPr>
          <p:cNvPr id="215" name="Tekstvak 214">
            <a:extLst>
              <a:ext uri="{FF2B5EF4-FFF2-40B4-BE49-F238E27FC236}">
                <a16:creationId xmlns:a16="http://schemas.microsoft.com/office/drawing/2014/main" id="{1EC66F3E-2FDC-44F2-BC5E-B84D2AEFF394}"/>
              </a:ext>
            </a:extLst>
          </p:cNvPr>
          <p:cNvSpPr txBox="1"/>
          <p:nvPr/>
        </p:nvSpPr>
        <p:spPr>
          <a:xfrm>
            <a:off x="6943595" y="2934221"/>
            <a:ext cx="502303" cy="184666"/>
          </a:xfrm>
          <a:prstGeom prst="rect">
            <a:avLst/>
          </a:prstGeom>
          <a:noFill/>
        </p:spPr>
        <p:txBody>
          <a:bodyPr wrap="square" rtlCol="0">
            <a:spAutoFit/>
          </a:bodyPr>
          <a:lstStyle/>
          <a:p>
            <a:pPr algn="ctr"/>
            <a:r>
              <a:rPr lang="nl-NL" sz="600"/>
              <a:t>member</a:t>
            </a:r>
          </a:p>
        </p:txBody>
      </p:sp>
      <p:sp>
        <p:nvSpPr>
          <p:cNvPr id="216" name="Tekstvak 215">
            <a:extLst>
              <a:ext uri="{FF2B5EF4-FFF2-40B4-BE49-F238E27FC236}">
                <a16:creationId xmlns:a16="http://schemas.microsoft.com/office/drawing/2014/main" id="{853C5CDF-0A62-4802-891F-FB73BAF7FA05}"/>
              </a:ext>
            </a:extLst>
          </p:cNvPr>
          <p:cNvSpPr txBox="1"/>
          <p:nvPr/>
        </p:nvSpPr>
        <p:spPr>
          <a:xfrm>
            <a:off x="7852045" y="3401556"/>
            <a:ext cx="502303" cy="184666"/>
          </a:xfrm>
          <a:prstGeom prst="rect">
            <a:avLst/>
          </a:prstGeom>
          <a:noFill/>
        </p:spPr>
        <p:txBody>
          <a:bodyPr wrap="square" rtlCol="0">
            <a:spAutoFit/>
          </a:bodyPr>
          <a:lstStyle/>
          <a:p>
            <a:pPr algn="ctr"/>
            <a:r>
              <a:rPr lang="nl-NL" sz="600"/>
              <a:t>member</a:t>
            </a:r>
          </a:p>
        </p:txBody>
      </p:sp>
      <p:sp>
        <p:nvSpPr>
          <p:cNvPr id="217" name="Tekstvak 216">
            <a:extLst>
              <a:ext uri="{FF2B5EF4-FFF2-40B4-BE49-F238E27FC236}">
                <a16:creationId xmlns:a16="http://schemas.microsoft.com/office/drawing/2014/main" id="{596DFAF4-8E56-4EFF-92A0-62AE0CA768C0}"/>
              </a:ext>
            </a:extLst>
          </p:cNvPr>
          <p:cNvSpPr txBox="1"/>
          <p:nvPr/>
        </p:nvSpPr>
        <p:spPr>
          <a:xfrm>
            <a:off x="8373020" y="2826698"/>
            <a:ext cx="563599" cy="184666"/>
          </a:xfrm>
          <a:prstGeom prst="rect">
            <a:avLst/>
          </a:prstGeom>
          <a:noFill/>
        </p:spPr>
        <p:txBody>
          <a:bodyPr wrap="square" rtlCol="0">
            <a:spAutoFit/>
          </a:bodyPr>
          <a:lstStyle/>
          <a:p>
            <a:pPr algn="ctr"/>
            <a:r>
              <a:rPr lang="nl-NL" sz="600" err="1"/>
              <a:t>requester</a:t>
            </a:r>
            <a:endParaRPr lang="nl-NL" sz="600"/>
          </a:p>
        </p:txBody>
      </p:sp>
      <p:graphicFrame>
        <p:nvGraphicFramePr>
          <p:cNvPr id="221" name="Diagram 220">
            <a:extLst>
              <a:ext uri="{FF2B5EF4-FFF2-40B4-BE49-F238E27FC236}">
                <a16:creationId xmlns:a16="http://schemas.microsoft.com/office/drawing/2014/main" id="{56E74EAE-57A6-4EB2-8856-087F5D9F8529}"/>
              </a:ext>
            </a:extLst>
          </p:cNvPr>
          <p:cNvGraphicFramePr/>
          <p:nvPr>
            <p:extLst>
              <p:ext uri="{D42A27DB-BD31-4B8C-83A1-F6EECF244321}">
                <p14:modId xmlns:p14="http://schemas.microsoft.com/office/powerpoint/2010/main" val="2494382125"/>
              </p:ext>
            </p:extLst>
          </p:nvPr>
        </p:nvGraphicFramePr>
        <p:xfrm>
          <a:off x="4044134" y="5924460"/>
          <a:ext cx="2238135" cy="507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kstvak 1">
            <a:extLst>
              <a:ext uri="{FF2B5EF4-FFF2-40B4-BE49-F238E27FC236}">
                <a16:creationId xmlns:a16="http://schemas.microsoft.com/office/drawing/2014/main" id="{08D2701D-848F-49CF-BD58-ACE3222A636A}"/>
              </a:ext>
            </a:extLst>
          </p:cNvPr>
          <p:cNvSpPr txBox="1"/>
          <p:nvPr/>
        </p:nvSpPr>
        <p:spPr>
          <a:xfrm>
            <a:off x="4233554" y="885440"/>
            <a:ext cx="2888407" cy="276999"/>
          </a:xfrm>
          <a:prstGeom prst="rect">
            <a:avLst/>
          </a:prstGeom>
          <a:noFill/>
        </p:spPr>
        <p:txBody>
          <a:bodyPr wrap="square" rtlCol="0">
            <a:spAutoFit/>
          </a:bodyPr>
          <a:lstStyle/>
          <a:p>
            <a:r>
              <a:rPr lang="nl-NL" sz="1200" i="1">
                <a:solidFill>
                  <a:schemeClr val="accent1"/>
                </a:solidFill>
              </a:rPr>
              <a:t>Passen alle combinaties in dit profiel?</a:t>
            </a:r>
          </a:p>
        </p:txBody>
      </p:sp>
      <p:sp>
        <p:nvSpPr>
          <p:cNvPr id="88" name="Tekstvak 87">
            <a:extLst>
              <a:ext uri="{FF2B5EF4-FFF2-40B4-BE49-F238E27FC236}">
                <a16:creationId xmlns:a16="http://schemas.microsoft.com/office/drawing/2014/main" id="{A0E20A96-484E-413F-95F5-9A4BE978641B}"/>
              </a:ext>
            </a:extLst>
          </p:cNvPr>
          <p:cNvSpPr txBox="1"/>
          <p:nvPr/>
        </p:nvSpPr>
        <p:spPr>
          <a:xfrm>
            <a:off x="7519586" y="2632068"/>
            <a:ext cx="154697" cy="184666"/>
          </a:xfrm>
          <a:prstGeom prst="rect">
            <a:avLst/>
          </a:prstGeom>
          <a:noFill/>
        </p:spPr>
        <p:txBody>
          <a:bodyPr wrap="square" rtlCol="0">
            <a:spAutoFit/>
          </a:bodyPr>
          <a:lstStyle/>
          <a:p>
            <a:pPr algn="ctr"/>
            <a:r>
              <a:rPr lang="nl-NL" sz="600"/>
              <a:t>1</a:t>
            </a:r>
          </a:p>
        </p:txBody>
      </p:sp>
    </p:spTree>
    <p:extLst>
      <p:ext uri="{BB962C8B-B14F-4D97-AF65-F5344CB8AC3E}">
        <p14:creationId xmlns:p14="http://schemas.microsoft.com/office/powerpoint/2010/main" val="1728075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E817093-5D31-4880-81D9-91949F279270}"/>
              </a:ext>
            </a:extLst>
          </p:cNvPr>
          <p:cNvSpPr>
            <a:spLocks noGrp="1"/>
          </p:cNvSpPr>
          <p:nvPr>
            <p:ph type="sldNum" sz="quarter" idx="12"/>
          </p:nvPr>
        </p:nvSpPr>
        <p:spPr/>
        <p:txBody>
          <a:bodyPr/>
          <a:lstStyle/>
          <a:p>
            <a:fld id="{2B7321B6-F390-44B6-8078-A18221B29AEA}" type="slidenum">
              <a:rPr lang="nl-NL" smtClean="0"/>
              <a:pPr/>
              <a:t>39</a:t>
            </a:fld>
            <a:endParaRPr lang="nl-NL"/>
          </a:p>
        </p:txBody>
      </p:sp>
      <p:sp>
        <p:nvSpPr>
          <p:cNvPr id="4" name="Tijdelijke aanduiding voor tekst 3">
            <a:extLst>
              <a:ext uri="{FF2B5EF4-FFF2-40B4-BE49-F238E27FC236}">
                <a16:creationId xmlns:a16="http://schemas.microsoft.com/office/drawing/2014/main" id="{AD0B4976-8519-4746-B73A-C26E49DD15CA}"/>
              </a:ext>
            </a:extLst>
          </p:cNvPr>
          <p:cNvSpPr>
            <a:spLocks noGrp="1"/>
          </p:cNvSpPr>
          <p:nvPr>
            <p:ph type="body" sz="quarter" idx="14"/>
          </p:nvPr>
        </p:nvSpPr>
        <p:spPr>
          <a:xfrm>
            <a:off x="4319999" y="594341"/>
            <a:ext cx="6725281" cy="307777"/>
          </a:xfrm>
        </p:spPr>
        <p:txBody>
          <a:bodyPr/>
          <a:lstStyle/>
          <a:p>
            <a:r>
              <a:rPr lang="nl-NL"/>
              <a:t>Combinatie 1</a:t>
            </a:r>
            <a:endParaRPr lang="nl-NL" sz="1400"/>
          </a:p>
        </p:txBody>
      </p:sp>
      <p:sp>
        <p:nvSpPr>
          <p:cNvPr id="5" name="Titel 4">
            <a:extLst>
              <a:ext uri="{FF2B5EF4-FFF2-40B4-BE49-F238E27FC236}">
                <a16:creationId xmlns:a16="http://schemas.microsoft.com/office/drawing/2014/main" id="{34A7725F-2A78-4DD6-906B-8DDCF60A44C5}"/>
              </a:ext>
            </a:extLst>
          </p:cNvPr>
          <p:cNvSpPr>
            <a:spLocks noGrp="1"/>
          </p:cNvSpPr>
          <p:nvPr>
            <p:ph type="title"/>
          </p:nvPr>
        </p:nvSpPr>
        <p:spPr>
          <a:xfrm>
            <a:off x="720000" y="475875"/>
            <a:ext cx="2663280" cy="738664"/>
          </a:xfrm>
        </p:spPr>
        <p:txBody>
          <a:bodyPr/>
          <a:lstStyle/>
          <a:p>
            <a:pPr>
              <a:lnSpc>
                <a:spcPct val="100000"/>
              </a:lnSpc>
            </a:pPr>
            <a:r>
              <a:rPr lang="nl-NL" sz="2400"/>
              <a:t>Combinaties van resources</a:t>
            </a:r>
          </a:p>
        </p:txBody>
      </p:sp>
      <p:sp>
        <p:nvSpPr>
          <p:cNvPr id="8" name="Tijdelijke aanduiding voor inhoud 7">
            <a:extLst>
              <a:ext uri="{FF2B5EF4-FFF2-40B4-BE49-F238E27FC236}">
                <a16:creationId xmlns:a16="http://schemas.microsoft.com/office/drawing/2014/main" id="{BAE187AD-2295-4040-B2A1-4DFD814E2A5E}"/>
              </a:ext>
            </a:extLst>
          </p:cNvPr>
          <p:cNvSpPr>
            <a:spLocks noGrp="1"/>
          </p:cNvSpPr>
          <p:nvPr>
            <p:ph idx="15"/>
          </p:nvPr>
        </p:nvSpPr>
        <p:spPr>
          <a:xfrm>
            <a:off x="269495" y="3843651"/>
            <a:ext cx="3434034" cy="718051"/>
          </a:xfrm>
        </p:spPr>
        <p:txBody>
          <a:bodyPr/>
          <a:lstStyle/>
          <a:p>
            <a:r>
              <a:rPr lang="nl-NL" sz="1000">
                <a:solidFill>
                  <a:schemeClr val="bg1"/>
                </a:solidFill>
              </a:rPr>
              <a:t>Voor een volledige inzage in het actuele concept profiel zie: </a:t>
            </a:r>
          </a:p>
          <a:p>
            <a:pPr marL="171450" indent="-171450">
              <a:buFont typeface="Courier New" panose="02070309020205020404" pitchFamily="49" charset="0"/>
              <a:buChar char="o"/>
            </a:pPr>
            <a:r>
              <a:rPr lang="nl-NL" sz="1000">
                <a:solidFill>
                  <a:schemeClr val="bg1"/>
                </a:solidFill>
                <a:hlinkClick r:id="rId2">
                  <a:extLst>
                    <a:ext uri="{A12FA001-AC4F-418D-AE19-62706E023703}">
                      <ahyp:hlinkClr xmlns:ahyp="http://schemas.microsoft.com/office/drawing/2018/hyperlinkcolor" val="tx"/>
                    </a:ext>
                  </a:extLst>
                </a:hlinkClick>
              </a:rPr>
              <a:t>https://simplifier.net/Koppeltaalv2.0</a:t>
            </a:r>
            <a:endParaRPr lang="nl-NL" sz="1000">
              <a:solidFill>
                <a:schemeClr val="bg1"/>
              </a:solidFill>
            </a:endParaRPr>
          </a:p>
          <a:p>
            <a:pPr marL="171450" indent="-171450">
              <a:buFont typeface="Courier New" panose="02070309020205020404" pitchFamily="49" charset="0"/>
              <a:buChar char="o"/>
            </a:pPr>
            <a:r>
              <a:rPr lang="nl-NL" sz="1000">
                <a:solidFill>
                  <a:schemeClr val="bg1"/>
                </a:solidFill>
                <a:hlinkClick r:id="rId3">
                  <a:extLst>
                    <a:ext uri="{A12FA001-AC4F-418D-AE19-62706E023703}">
                      <ahyp:hlinkClr xmlns:ahyp="http://schemas.microsoft.com/office/drawing/2018/hyperlinkcolor" val="tx"/>
                    </a:ext>
                  </a:extLst>
                </a:hlinkClick>
              </a:rPr>
              <a:t>Koppeltaal stelsel architectuur</a:t>
            </a:r>
            <a:endParaRPr lang="nl-NL" sz="1000">
              <a:solidFill>
                <a:schemeClr val="bg1"/>
              </a:solidFill>
            </a:endParaRPr>
          </a:p>
          <a:p>
            <a:endParaRPr lang="nl-NL"/>
          </a:p>
        </p:txBody>
      </p:sp>
      <p:grpSp>
        <p:nvGrpSpPr>
          <p:cNvPr id="13" name="Groep 12">
            <a:extLst>
              <a:ext uri="{FF2B5EF4-FFF2-40B4-BE49-F238E27FC236}">
                <a16:creationId xmlns:a16="http://schemas.microsoft.com/office/drawing/2014/main" id="{EB6646BA-40FC-4FC0-A122-DE24B82561C9}"/>
              </a:ext>
            </a:extLst>
          </p:cNvPr>
          <p:cNvGrpSpPr/>
          <p:nvPr/>
        </p:nvGrpSpPr>
        <p:grpSpPr>
          <a:xfrm>
            <a:off x="7780626" y="1564423"/>
            <a:ext cx="721392" cy="579120"/>
            <a:chOff x="4491334" y="1439532"/>
            <a:chExt cx="721392" cy="579120"/>
          </a:xfrm>
        </p:grpSpPr>
        <p:sp>
          <p:nvSpPr>
            <p:cNvPr id="14" name="Rechthoek 13">
              <a:extLst>
                <a:ext uri="{FF2B5EF4-FFF2-40B4-BE49-F238E27FC236}">
                  <a16:creationId xmlns:a16="http://schemas.microsoft.com/office/drawing/2014/main" id="{F5D4C243-9843-412E-AB7F-160B6C29A3FC}"/>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Task</a:t>
              </a:r>
              <a:endParaRPr lang="nl-NL" sz="800">
                <a:solidFill>
                  <a:schemeClr val="tx1">
                    <a:lumMod val="85000"/>
                    <a:lumOff val="15000"/>
                  </a:schemeClr>
                </a:solidFill>
              </a:endParaRPr>
            </a:p>
          </p:txBody>
        </p:sp>
        <p:cxnSp>
          <p:nvCxnSpPr>
            <p:cNvPr id="15" name="Rechte verbindingslijn 14">
              <a:extLst>
                <a:ext uri="{FF2B5EF4-FFF2-40B4-BE49-F238E27FC236}">
                  <a16:creationId xmlns:a16="http://schemas.microsoft.com/office/drawing/2014/main" id="{1B184C58-F04F-410C-8C55-FC1276A13C16}"/>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ep 26">
            <a:extLst>
              <a:ext uri="{FF2B5EF4-FFF2-40B4-BE49-F238E27FC236}">
                <a16:creationId xmlns:a16="http://schemas.microsoft.com/office/drawing/2014/main" id="{C2198C82-D61A-4EF4-AE03-7C48959C140B}"/>
              </a:ext>
            </a:extLst>
          </p:cNvPr>
          <p:cNvGrpSpPr/>
          <p:nvPr/>
        </p:nvGrpSpPr>
        <p:grpSpPr>
          <a:xfrm>
            <a:off x="5172704" y="2664986"/>
            <a:ext cx="721392" cy="579120"/>
            <a:chOff x="4491334" y="1439532"/>
            <a:chExt cx="721392" cy="579120"/>
          </a:xfrm>
        </p:grpSpPr>
        <p:sp>
          <p:nvSpPr>
            <p:cNvPr id="28" name="Rechthoek 27">
              <a:extLst>
                <a:ext uri="{FF2B5EF4-FFF2-40B4-BE49-F238E27FC236}">
                  <a16:creationId xmlns:a16="http://schemas.microsoft.com/office/drawing/2014/main" id="{D9E91408-3124-43CD-8314-09F753B63F9D}"/>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Patiënt</a:t>
              </a:r>
            </a:p>
          </p:txBody>
        </p:sp>
        <p:cxnSp>
          <p:nvCxnSpPr>
            <p:cNvPr id="29" name="Rechte verbindingslijn 28">
              <a:extLst>
                <a:ext uri="{FF2B5EF4-FFF2-40B4-BE49-F238E27FC236}">
                  <a16:creationId xmlns:a16="http://schemas.microsoft.com/office/drawing/2014/main" id="{4A5A47EF-90E8-4AD9-BC38-4DDDA0864C5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ep 29">
            <a:extLst>
              <a:ext uri="{FF2B5EF4-FFF2-40B4-BE49-F238E27FC236}">
                <a16:creationId xmlns:a16="http://schemas.microsoft.com/office/drawing/2014/main" id="{EF96D56F-F351-4AD8-8B18-05DA73C9DB76}"/>
              </a:ext>
            </a:extLst>
          </p:cNvPr>
          <p:cNvGrpSpPr/>
          <p:nvPr/>
        </p:nvGrpSpPr>
        <p:grpSpPr>
          <a:xfrm>
            <a:off x="7670096" y="2666992"/>
            <a:ext cx="721392" cy="579120"/>
            <a:chOff x="4491334" y="1439532"/>
            <a:chExt cx="721392" cy="579120"/>
          </a:xfrm>
        </p:grpSpPr>
        <p:sp>
          <p:nvSpPr>
            <p:cNvPr id="31" name="Rechthoek 30">
              <a:extLst>
                <a:ext uri="{FF2B5EF4-FFF2-40B4-BE49-F238E27FC236}">
                  <a16:creationId xmlns:a16="http://schemas.microsoft.com/office/drawing/2014/main" id="{5E27D428-5957-4B77-B02F-DB4D37198905}"/>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Careteam</a:t>
              </a:r>
              <a:endParaRPr lang="nl-NL" sz="800">
                <a:solidFill>
                  <a:schemeClr val="tx1">
                    <a:lumMod val="85000"/>
                    <a:lumOff val="15000"/>
                  </a:schemeClr>
                </a:solidFill>
              </a:endParaRPr>
            </a:p>
          </p:txBody>
        </p:sp>
        <p:cxnSp>
          <p:nvCxnSpPr>
            <p:cNvPr id="32" name="Rechte verbindingslijn 31">
              <a:extLst>
                <a:ext uri="{FF2B5EF4-FFF2-40B4-BE49-F238E27FC236}">
                  <a16:creationId xmlns:a16="http://schemas.microsoft.com/office/drawing/2014/main" id="{3D681400-47B6-45CB-9DFA-FBDE82473A0E}"/>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ep 32">
            <a:extLst>
              <a:ext uri="{FF2B5EF4-FFF2-40B4-BE49-F238E27FC236}">
                <a16:creationId xmlns:a16="http://schemas.microsoft.com/office/drawing/2014/main" id="{5E86AC87-F000-457C-97C3-F44A1F2A1B47}"/>
              </a:ext>
            </a:extLst>
          </p:cNvPr>
          <p:cNvGrpSpPr/>
          <p:nvPr/>
        </p:nvGrpSpPr>
        <p:grpSpPr>
          <a:xfrm>
            <a:off x="9026456" y="2664986"/>
            <a:ext cx="721392" cy="579120"/>
            <a:chOff x="4491334" y="1439532"/>
            <a:chExt cx="721392" cy="579120"/>
          </a:xfrm>
        </p:grpSpPr>
        <p:sp>
          <p:nvSpPr>
            <p:cNvPr id="34" name="Rechthoek 33">
              <a:extLst>
                <a:ext uri="{FF2B5EF4-FFF2-40B4-BE49-F238E27FC236}">
                  <a16:creationId xmlns:a16="http://schemas.microsoft.com/office/drawing/2014/main" id="{E8682B21-9AC7-4CED-989E-32BC9FDCC268}"/>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Activity</a:t>
              </a:r>
            </a:p>
            <a:p>
              <a:pPr algn="ctr"/>
              <a:r>
                <a:rPr lang="nl-NL" sz="800">
                  <a:solidFill>
                    <a:schemeClr val="tx1">
                      <a:lumMod val="85000"/>
                      <a:lumOff val="15000"/>
                    </a:schemeClr>
                  </a:solidFill>
                </a:rPr>
                <a:t>Definition</a:t>
              </a:r>
            </a:p>
          </p:txBody>
        </p:sp>
        <p:cxnSp>
          <p:nvCxnSpPr>
            <p:cNvPr id="35" name="Rechte verbindingslijn 34">
              <a:extLst>
                <a:ext uri="{FF2B5EF4-FFF2-40B4-BE49-F238E27FC236}">
                  <a16:creationId xmlns:a16="http://schemas.microsoft.com/office/drawing/2014/main" id="{E119BF4B-AA45-4124-AD5A-99B7BDE7E8A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ep 35">
            <a:extLst>
              <a:ext uri="{FF2B5EF4-FFF2-40B4-BE49-F238E27FC236}">
                <a16:creationId xmlns:a16="http://schemas.microsoft.com/office/drawing/2014/main" id="{2A53445C-7B3A-4A82-9ACD-B9A956D45EF1}"/>
              </a:ext>
            </a:extLst>
          </p:cNvPr>
          <p:cNvGrpSpPr/>
          <p:nvPr/>
        </p:nvGrpSpPr>
        <p:grpSpPr>
          <a:xfrm>
            <a:off x="5635086" y="7073737"/>
            <a:ext cx="721392" cy="579120"/>
            <a:chOff x="4491334" y="1439532"/>
            <a:chExt cx="721392" cy="579120"/>
          </a:xfrm>
        </p:grpSpPr>
        <p:sp>
          <p:nvSpPr>
            <p:cNvPr id="37" name="Rechthoek 36">
              <a:extLst>
                <a:ext uri="{FF2B5EF4-FFF2-40B4-BE49-F238E27FC236}">
                  <a16:creationId xmlns:a16="http://schemas.microsoft.com/office/drawing/2014/main" id="{85D8B99D-6BB2-40F7-A946-AB42701CE8B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Related</a:t>
              </a:r>
              <a:r>
                <a:rPr lang="nl-NL" sz="800">
                  <a:solidFill>
                    <a:schemeClr val="tx1">
                      <a:lumMod val="85000"/>
                      <a:lumOff val="15000"/>
                    </a:schemeClr>
                  </a:solidFill>
                </a:rPr>
                <a:t> person</a:t>
              </a:r>
            </a:p>
          </p:txBody>
        </p:sp>
        <p:cxnSp>
          <p:nvCxnSpPr>
            <p:cNvPr id="38" name="Rechte verbindingslijn 37">
              <a:extLst>
                <a:ext uri="{FF2B5EF4-FFF2-40B4-BE49-F238E27FC236}">
                  <a16:creationId xmlns:a16="http://schemas.microsoft.com/office/drawing/2014/main" id="{F49890AB-600B-433E-82E5-79FAA63CE66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ep 38">
            <a:extLst>
              <a:ext uri="{FF2B5EF4-FFF2-40B4-BE49-F238E27FC236}">
                <a16:creationId xmlns:a16="http://schemas.microsoft.com/office/drawing/2014/main" id="{28CA6595-A89A-4D32-B39F-1DE6AA4EC55F}"/>
              </a:ext>
            </a:extLst>
          </p:cNvPr>
          <p:cNvGrpSpPr/>
          <p:nvPr/>
        </p:nvGrpSpPr>
        <p:grpSpPr>
          <a:xfrm>
            <a:off x="4441809" y="7073737"/>
            <a:ext cx="721392" cy="579120"/>
            <a:chOff x="4491334" y="1439532"/>
            <a:chExt cx="721392" cy="579120"/>
          </a:xfrm>
        </p:grpSpPr>
        <p:sp>
          <p:nvSpPr>
            <p:cNvPr id="40" name="Rechthoek 39">
              <a:extLst>
                <a:ext uri="{FF2B5EF4-FFF2-40B4-BE49-F238E27FC236}">
                  <a16:creationId xmlns:a16="http://schemas.microsoft.com/office/drawing/2014/main" id="{2B48D4CE-B240-44B4-A55C-71811113C657}"/>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err="1">
                  <a:solidFill>
                    <a:schemeClr val="tx1">
                      <a:lumMod val="85000"/>
                      <a:lumOff val="15000"/>
                    </a:schemeClr>
                  </a:solidFill>
                </a:rPr>
                <a:t>Organization</a:t>
              </a:r>
              <a:endParaRPr lang="nl-NL" sz="800">
                <a:solidFill>
                  <a:schemeClr val="tx1">
                    <a:lumMod val="85000"/>
                    <a:lumOff val="15000"/>
                  </a:schemeClr>
                </a:solidFill>
              </a:endParaRPr>
            </a:p>
          </p:txBody>
        </p:sp>
        <p:cxnSp>
          <p:nvCxnSpPr>
            <p:cNvPr id="41" name="Rechte verbindingslijn 40">
              <a:extLst>
                <a:ext uri="{FF2B5EF4-FFF2-40B4-BE49-F238E27FC236}">
                  <a16:creationId xmlns:a16="http://schemas.microsoft.com/office/drawing/2014/main" id="{2D9F81E1-F625-45EB-83CA-7BADA1616E6C}"/>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ep 41">
            <a:extLst>
              <a:ext uri="{FF2B5EF4-FFF2-40B4-BE49-F238E27FC236}">
                <a16:creationId xmlns:a16="http://schemas.microsoft.com/office/drawing/2014/main" id="{E2DB066F-2415-47EB-ADE1-0AB3EE01D1E1}"/>
              </a:ext>
            </a:extLst>
          </p:cNvPr>
          <p:cNvGrpSpPr/>
          <p:nvPr/>
        </p:nvGrpSpPr>
        <p:grpSpPr>
          <a:xfrm>
            <a:off x="7897766" y="3610219"/>
            <a:ext cx="721392" cy="579120"/>
            <a:chOff x="4491334" y="1439532"/>
            <a:chExt cx="721392" cy="579120"/>
          </a:xfrm>
        </p:grpSpPr>
        <p:sp>
          <p:nvSpPr>
            <p:cNvPr id="43" name="Rechthoek 42">
              <a:extLst>
                <a:ext uri="{FF2B5EF4-FFF2-40B4-BE49-F238E27FC236}">
                  <a16:creationId xmlns:a16="http://schemas.microsoft.com/office/drawing/2014/main" id="{BCBE4C1C-C51D-4485-8515-3E53D8E87DF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Practitioner</a:t>
              </a:r>
            </a:p>
          </p:txBody>
        </p:sp>
        <p:cxnSp>
          <p:nvCxnSpPr>
            <p:cNvPr id="44" name="Rechte verbindingslijn 43">
              <a:extLst>
                <a:ext uri="{FF2B5EF4-FFF2-40B4-BE49-F238E27FC236}">
                  <a16:creationId xmlns:a16="http://schemas.microsoft.com/office/drawing/2014/main" id="{3BDFE9D5-6EA2-407C-952A-372FA035203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9" name="Groep 98">
            <a:extLst>
              <a:ext uri="{FF2B5EF4-FFF2-40B4-BE49-F238E27FC236}">
                <a16:creationId xmlns:a16="http://schemas.microsoft.com/office/drawing/2014/main" id="{448E3C29-227C-40AE-890B-F731FF422F29}"/>
              </a:ext>
            </a:extLst>
          </p:cNvPr>
          <p:cNvGrpSpPr/>
          <p:nvPr/>
        </p:nvGrpSpPr>
        <p:grpSpPr>
          <a:xfrm>
            <a:off x="5372774" y="2143762"/>
            <a:ext cx="2530918" cy="521224"/>
            <a:chOff x="6591644" y="1757434"/>
            <a:chExt cx="2530918" cy="521224"/>
          </a:xfrm>
        </p:grpSpPr>
        <p:grpSp>
          <p:nvGrpSpPr>
            <p:cNvPr id="96" name="Groep 95">
              <a:extLst>
                <a:ext uri="{FF2B5EF4-FFF2-40B4-BE49-F238E27FC236}">
                  <a16:creationId xmlns:a16="http://schemas.microsoft.com/office/drawing/2014/main" id="{A6435722-26B5-4E52-9FB9-D15A12757811}"/>
                </a:ext>
              </a:extLst>
            </p:cNvPr>
            <p:cNvGrpSpPr/>
            <p:nvPr/>
          </p:nvGrpSpPr>
          <p:grpSpPr>
            <a:xfrm>
              <a:off x="6591644" y="1757434"/>
              <a:ext cx="2530918" cy="243267"/>
              <a:chOff x="6591644" y="1757434"/>
              <a:chExt cx="2530918" cy="243267"/>
            </a:xfrm>
          </p:grpSpPr>
          <p:grpSp>
            <p:nvGrpSpPr>
              <p:cNvPr id="92" name="Groep 91">
                <a:extLst>
                  <a:ext uri="{FF2B5EF4-FFF2-40B4-BE49-F238E27FC236}">
                    <a16:creationId xmlns:a16="http://schemas.microsoft.com/office/drawing/2014/main" id="{0890E973-2BA4-440D-9732-2BDC5B1CCAF9}"/>
                  </a:ext>
                </a:extLst>
              </p:cNvPr>
              <p:cNvGrpSpPr/>
              <p:nvPr/>
            </p:nvGrpSpPr>
            <p:grpSpPr>
              <a:xfrm>
                <a:off x="9029429" y="1757434"/>
                <a:ext cx="93133" cy="243267"/>
                <a:chOff x="9029429" y="1757434"/>
                <a:chExt cx="93133" cy="243267"/>
              </a:xfrm>
            </p:grpSpPr>
            <p:sp>
              <p:nvSpPr>
                <p:cNvPr id="19" name="Ruit 18">
                  <a:extLst>
                    <a:ext uri="{FF2B5EF4-FFF2-40B4-BE49-F238E27FC236}">
                      <a16:creationId xmlns:a16="http://schemas.microsoft.com/office/drawing/2014/main" id="{3D1A1739-F4E6-4B3E-98D1-504CCF4B36A6}"/>
                    </a:ext>
                  </a:extLst>
                </p:cNvPr>
                <p:cNvSpPr/>
                <p:nvPr/>
              </p:nvSpPr>
              <p:spPr>
                <a:xfrm>
                  <a:off x="9029429" y="1757434"/>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5" name="Rechte verbindingslijn 84">
                  <a:extLst>
                    <a:ext uri="{FF2B5EF4-FFF2-40B4-BE49-F238E27FC236}">
                      <a16:creationId xmlns:a16="http://schemas.microsoft.com/office/drawing/2014/main" id="{7F42EA06-2B44-4A84-A692-65132FA36F84}"/>
                    </a:ext>
                  </a:extLst>
                </p:cNvPr>
                <p:cNvCxnSpPr>
                  <a:cxnSpLocks/>
                </p:cNvCxnSpPr>
                <p:nvPr/>
              </p:nvCxnSpPr>
              <p:spPr>
                <a:xfrm flipH="1">
                  <a:off x="9070915" y="1907942"/>
                  <a:ext cx="1" cy="92759"/>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3" name="Rechte verbindingslijn 92">
                <a:extLst>
                  <a:ext uri="{FF2B5EF4-FFF2-40B4-BE49-F238E27FC236}">
                    <a16:creationId xmlns:a16="http://schemas.microsoft.com/office/drawing/2014/main" id="{32517101-17E1-42C4-BE59-227642C5A113}"/>
                  </a:ext>
                </a:extLst>
              </p:cNvPr>
              <p:cNvCxnSpPr>
                <a:cxnSpLocks/>
              </p:cNvCxnSpPr>
              <p:nvPr/>
            </p:nvCxnSpPr>
            <p:spPr>
              <a:xfrm flipH="1">
                <a:off x="6591644" y="2000701"/>
                <a:ext cx="247927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7" name="Rechte verbindingslijn 96">
              <a:extLst>
                <a:ext uri="{FF2B5EF4-FFF2-40B4-BE49-F238E27FC236}">
                  <a16:creationId xmlns:a16="http://schemas.microsoft.com/office/drawing/2014/main" id="{D071842B-16AF-45E8-BA6B-045F04286108}"/>
                </a:ext>
              </a:extLst>
            </p:cNvPr>
            <p:cNvCxnSpPr>
              <a:cxnSpLocks/>
            </p:cNvCxnSpPr>
            <p:nvPr/>
          </p:nvCxnSpPr>
          <p:spPr>
            <a:xfrm>
              <a:off x="6591644" y="2001046"/>
              <a:ext cx="0" cy="277612"/>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ep 117">
            <a:extLst>
              <a:ext uri="{FF2B5EF4-FFF2-40B4-BE49-F238E27FC236}">
                <a16:creationId xmlns:a16="http://schemas.microsoft.com/office/drawing/2014/main" id="{62000914-F70A-4457-B907-8B054C9FCE07}"/>
              </a:ext>
            </a:extLst>
          </p:cNvPr>
          <p:cNvGrpSpPr/>
          <p:nvPr/>
        </p:nvGrpSpPr>
        <p:grpSpPr>
          <a:xfrm>
            <a:off x="8424598" y="2144604"/>
            <a:ext cx="93133" cy="1465615"/>
            <a:chOff x="9643468" y="1758276"/>
            <a:chExt cx="93133" cy="1465615"/>
          </a:xfrm>
        </p:grpSpPr>
        <p:sp>
          <p:nvSpPr>
            <p:cNvPr id="65" name="Ruit 64">
              <a:extLst>
                <a:ext uri="{FF2B5EF4-FFF2-40B4-BE49-F238E27FC236}">
                  <a16:creationId xmlns:a16="http://schemas.microsoft.com/office/drawing/2014/main" id="{F70469B5-81B6-4839-8DFD-C9A26006F73A}"/>
                </a:ext>
              </a:extLst>
            </p:cNvPr>
            <p:cNvSpPr/>
            <p:nvPr/>
          </p:nvSpPr>
          <p:spPr>
            <a:xfrm>
              <a:off x="9643468" y="1758276"/>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06" name="Rechte verbindingslijn 105">
              <a:extLst>
                <a:ext uri="{FF2B5EF4-FFF2-40B4-BE49-F238E27FC236}">
                  <a16:creationId xmlns:a16="http://schemas.microsoft.com/office/drawing/2014/main" id="{A1DA3468-F758-4FE0-A5A1-0AF10875533A}"/>
                </a:ext>
              </a:extLst>
            </p:cNvPr>
            <p:cNvCxnSpPr>
              <a:cxnSpLocks/>
            </p:cNvCxnSpPr>
            <p:nvPr/>
          </p:nvCxnSpPr>
          <p:spPr>
            <a:xfrm>
              <a:off x="9690034" y="1907786"/>
              <a:ext cx="0" cy="131610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3" name="Groep 112">
            <a:extLst>
              <a:ext uri="{FF2B5EF4-FFF2-40B4-BE49-F238E27FC236}">
                <a16:creationId xmlns:a16="http://schemas.microsoft.com/office/drawing/2014/main" id="{DA7F5159-C060-4847-99E8-08F035C77367}"/>
              </a:ext>
            </a:extLst>
          </p:cNvPr>
          <p:cNvGrpSpPr/>
          <p:nvPr/>
        </p:nvGrpSpPr>
        <p:grpSpPr>
          <a:xfrm>
            <a:off x="5635086" y="2147618"/>
            <a:ext cx="2478679" cy="517368"/>
            <a:chOff x="6853956" y="1761290"/>
            <a:chExt cx="2478679" cy="517368"/>
          </a:xfrm>
        </p:grpSpPr>
        <p:grpSp>
          <p:nvGrpSpPr>
            <p:cNvPr id="111" name="Groep 110">
              <a:extLst>
                <a:ext uri="{FF2B5EF4-FFF2-40B4-BE49-F238E27FC236}">
                  <a16:creationId xmlns:a16="http://schemas.microsoft.com/office/drawing/2014/main" id="{75EA5913-62B4-40A2-B898-219C4507EACF}"/>
                </a:ext>
              </a:extLst>
            </p:cNvPr>
            <p:cNvGrpSpPr/>
            <p:nvPr/>
          </p:nvGrpSpPr>
          <p:grpSpPr>
            <a:xfrm>
              <a:off x="6853956" y="1761290"/>
              <a:ext cx="2478679" cy="376198"/>
              <a:chOff x="6853956" y="1761290"/>
              <a:chExt cx="2478679" cy="376198"/>
            </a:xfrm>
          </p:grpSpPr>
          <p:grpSp>
            <p:nvGrpSpPr>
              <p:cNvPr id="108" name="Groep 107">
                <a:extLst>
                  <a:ext uri="{FF2B5EF4-FFF2-40B4-BE49-F238E27FC236}">
                    <a16:creationId xmlns:a16="http://schemas.microsoft.com/office/drawing/2014/main" id="{AA52C6FE-8574-451F-BE49-D939E5F0BD14}"/>
                  </a:ext>
                </a:extLst>
              </p:cNvPr>
              <p:cNvGrpSpPr/>
              <p:nvPr/>
            </p:nvGrpSpPr>
            <p:grpSpPr>
              <a:xfrm>
                <a:off x="9239502" y="1761290"/>
                <a:ext cx="93133" cy="376198"/>
                <a:chOff x="9239502" y="1761290"/>
                <a:chExt cx="93133" cy="376198"/>
              </a:xfrm>
            </p:grpSpPr>
            <p:sp>
              <p:nvSpPr>
                <p:cNvPr id="63" name="Ruit 62">
                  <a:extLst>
                    <a:ext uri="{FF2B5EF4-FFF2-40B4-BE49-F238E27FC236}">
                      <a16:creationId xmlns:a16="http://schemas.microsoft.com/office/drawing/2014/main" id="{3D177306-E620-4970-9DC1-7B70FAF88A5C}"/>
                    </a:ext>
                  </a:extLst>
                </p:cNvPr>
                <p:cNvSpPr/>
                <p:nvPr/>
              </p:nvSpPr>
              <p:spPr>
                <a:xfrm>
                  <a:off x="9239502" y="1761290"/>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6" name="Rechte verbindingslijn 85">
                  <a:extLst>
                    <a:ext uri="{FF2B5EF4-FFF2-40B4-BE49-F238E27FC236}">
                      <a16:creationId xmlns:a16="http://schemas.microsoft.com/office/drawing/2014/main" id="{62B4EF78-9037-41C7-A5DA-00508C876F20}"/>
                    </a:ext>
                  </a:extLst>
                </p:cNvPr>
                <p:cNvCxnSpPr>
                  <a:cxnSpLocks/>
                </p:cNvCxnSpPr>
                <p:nvPr/>
              </p:nvCxnSpPr>
              <p:spPr>
                <a:xfrm>
                  <a:off x="9286068" y="1907942"/>
                  <a:ext cx="0" cy="22954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87" name="Rechte verbindingslijn 86">
                <a:extLst>
                  <a:ext uri="{FF2B5EF4-FFF2-40B4-BE49-F238E27FC236}">
                    <a16:creationId xmlns:a16="http://schemas.microsoft.com/office/drawing/2014/main" id="{E229FD6B-538A-4965-89BB-FCEACB6EC3FF}"/>
                  </a:ext>
                </a:extLst>
              </p:cNvPr>
              <p:cNvCxnSpPr>
                <a:cxnSpLocks/>
              </p:cNvCxnSpPr>
              <p:nvPr/>
            </p:nvCxnSpPr>
            <p:spPr>
              <a:xfrm flipH="1">
                <a:off x="6853956" y="2137488"/>
                <a:ext cx="243211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107" name="Rechte verbindingslijn 106">
              <a:extLst>
                <a:ext uri="{FF2B5EF4-FFF2-40B4-BE49-F238E27FC236}">
                  <a16:creationId xmlns:a16="http://schemas.microsoft.com/office/drawing/2014/main" id="{7128707D-2E9B-4304-A266-7225644D93DC}"/>
                </a:ext>
              </a:extLst>
            </p:cNvPr>
            <p:cNvCxnSpPr>
              <a:cxnSpLocks/>
            </p:cNvCxnSpPr>
            <p:nvPr/>
          </p:nvCxnSpPr>
          <p:spPr>
            <a:xfrm>
              <a:off x="6853956" y="2137488"/>
              <a:ext cx="0" cy="14117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6" name="Groep 115">
            <a:extLst>
              <a:ext uri="{FF2B5EF4-FFF2-40B4-BE49-F238E27FC236}">
                <a16:creationId xmlns:a16="http://schemas.microsoft.com/office/drawing/2014/main" id="{69ACCA73-0AD7-473E-878A-174179ECB31B}"/>
              </a:ext>
            </a:extLst>
          </p:cNvPr>
          <p:cNvGrpSpPr/>
          <p:nvPr/>
        </p:nvGrpSpPr>
        <p:grpSpPr>
          <a:xfrm>
            <a:off x="8228665" y="2153154"/>
            <a:ext cx="93133" cy="511832"/>
            <a:chOff x="9447535" y="1766826"/>
            <a:chExt cx="93133" cy="511832"/>
          </a:xfrm>
        </p:grpSpPr>
        <p:sp>
          <p:nvSpPr>
            <p:cNvPr id="66" name="Ruit 65">
              <a:extLst>
                <a:ext uri="{FF2B5EF4-FFF2-40B4-BE49-F238E27FC236}">
                  <a16:creationId xmlns:a16="http://schemas.microsoft.com/office/drawing/2014/main" id="{176A2889-1B89-4FA5-B42A-AED0EDE3A2B8}"/>
                </a:ext>
              </a:extLst>
            </p:cNvPr>
            <p:cNvSpPr/>
            <p:nvPr/>
          </p:nvSpPr>
          <p:spPr>
            <a:xfrm>
              <a:off x="9447535" y="1766826"/>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14" name="Rechte verbindingslijn 113">
              <a:extLst>
                <a:ext uri="{FF2B5EF4-FFF2-40B4-BE49-F238E27FC236}">
                  <a16:creationId xmlns:a16="http://schemas.microsoft.com/office/drawing/2014/main" id="{FC548D33-46D7-4C97-91B4-153B8B576DB8}"/>
                </a:ext>
              </a:extLst>
            </p:cNvPr>
            <p:cNvCxnSpPr>
              <a:cxnSpLocks/>
            </p:cNvCxnSpPr>
            <p:nvPr/>
          </p:nvCxnSpPr>
          <p:spPr>
            <a:xfrm>
              <a:off x="9494101" y="1917334"/>
              <a:ext cx="0" cy="361324"/>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55" name="!!actrel">
            <a:extLst>
              <a:ext uri="{FF2B5EF4-FFF2-40B4-BE49-F238E27FC236}">
                <a16:creationId xmlns:a16="http://schemas.microsoft.com/office/drawing/2014/main" id="{F5A10533-09D2-407C-A1DC-431A5DAD20D3}"/>
              </a:ext>
            </a:extLst>
          </p:cNvPr>
          <p:cNvGrpSpPr/>
          <p:nvPr/>
        </p:nvGrpSpPr>
        <p:grpSpPr>
          <a:xfrm>
            <a:off x="8510786" y="1968925"/>
            <a:ext cx="876366" cy="696061"/>
            <a:chOff x="9729656" y="1582597"/>
            <a:chExt cx="876366" cy="696061"/>
          </a:xfrm>
        </p:grpSpPr>
        <p:sp>
          <p:nvSpPr>
            <p:cNvPr id="64" name="Ruit 63">
              <a:extLst>
                <a:ext uri="{FF2B5EF4-FFF2-40B4-BE49-F238E27FC236}">
                  <a16:creationId xmlns:a16="http://schemas.microsoft.com/office/drawing/2014/main" id="{9FA9AB15-7502-43E9-89BF-44412C0A9882}"/>
                </a:ext>
              </a:extLst>
            </p:cNvPr>
            <p:cNvSpPr/>
            <p:nvPr/>
          </p:nvSpPr>
          <p:spPr>
            <a:xfrm rot="5400000">
              <a:off x="9758343" y="1553910"/>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22" name="Rechte verbindingslijn 121">
              <a:extLst>
                <a:ext uri="{FF2B5EF4-FFF2-40B4-BE49-F238E27FC236}">
                  <a16:creationId xmlns:a16="http://schemas.microsoft.com/office/drawing/2014/main" id="{F41C14A2-6EA2-4B83-B91E-AA1D2F1EBAB1}"/>
                </a:ext>
              </a:extLst>
            </p:cNvPr>
            <p:cNvCxnSpPr>
              <a:cxnSpLocks/>
              <a:endCxn id="34" idx="0"/>
            </p:cNvCxnSpPr>
            <p:nvPr/>
          </p:nvCxnSpPr>
          <p:spPr>
            <a:xfrm>
              <a:off x="10606022" y="1629164"/>
              <a:ext cx="0" cy="649494"/>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62043127-DD1E-4E42-96AE-E5A522839C8A}"/>
                </a:ext>
              </a:extLst>
            </p:cNvPr>
            <p:cNvCxnSpPr>
              <a:cxnSpLocks/>
              <a:endCxn id="64" idx="0"/>
            </p:cNvCxnSpPr>
            <p:nvPr/>
          </p:nvCxnSpPr>
          <p:spPr>
            <a:xfrm flipH="1">
              <a:off x="9880164" y="1629164"/>
              <a:ext cx="725858" cy="1"/>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76" name="Groep 175">
            <a:extLst>
              <a:ext uri="{FF2B5EF4-FFF2-40B4-BE49-F238E27FC236}">
                <a16:creationId xmlns:a16="http://schemas.microsoft.com/office/drawing/2014/main" id="{97789798-132D-401D-AB09-8B058F0A2EE8}"/>
              </a:ext>
            </a:extLst>
          </p:cNvPr>
          <p:cNvGrpSpPr/>
          <p:nvPr/>
        </p:nvGrpSpPr>
        <p:grpSpPr>
          <a:xfrm>
            <a:off x="5894364" y="2794013"/>
            <a:ext cx="1775732" cy="93133"/>
            <a:chOff x="7113234" y="2407685"/>
            <a:chExt cx="1775732" cy="93133"/>
          </a:xfrm>
        </p:grpSpPr>
        <p:sp>
          <p:nvSpPr>
            <p:cNvPr id="156" name="Ruit 155">
              <a:extLst>
                <a:ext uri="{FF2B5EF4-FFF2-40B4-BE49-F238E27FC236}">
                  <a16:creationId xmlns:a16="http://schemas.microsoft.com/office/drawing/2014/main" id="{459EB8F9-B9EB-4844-B052-D9A2BFA89D7F}"/>
                </a:ext>
              </a:extLst>
            </p:cNvPr>
            <p:cNvSpPr/>
            <p:nvPr/>
          </p:nvSpPr>
          <p:spPr>
            <a:xfrm rot="16200000">
              <a:off x="8767145" y="2378998"/>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3" name="Rechte verbindingslijn 162">
              <a:extLst>
                <a:ext uri="{FF2B5EF4-FFF2-40B4-BE49-F238E27FC236}">
                  <a16:creationId xmlns:a16="http://schemas.microsoft.com/office/drawing/2014/main" id="{6001F1C4-62B4-42E3-B333-05DB02465E57}"/>
                </a:ext>
              </a:extLst>
            </p:cNvPr>
            <p:cNvCxnSpPr>
              <a:cxnSpLocks/>
              <a:stCxn id="156" idx="0"/>
            </p:cNvCxnSpPr>
            <p:nvPr/>
          </p:nvCxnSpPr>
          <p:spPr>
            <a:xfrm flipH="1">
              <a:off x="7113234" y="2454252"/>
              <a:ext cx="1625224"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72" name="!!practrel">
            <a:extLst>
              <a:ext uri="{FF2B5EF4-FFF2-40B4-BE49-F238E27FC236}">
                <a16:creationId xmlns:a16="http://schemas.microsoft.com/office/drawing/2014/main" id="{0A966FBE-081E-485D-B9D5-B2DDCECF3D54}"/>
              </a:ext>
            </a:extLst>
          </p:cNvPr>
          <p:cNvGrpSpPr/>
          <p:nvPr/>
        </p:nvGrpSpPr>
        <p:grpSpPr>
          <a:xfrm>
            <a:off x="8216975" y="3250872"/>
            <a:ext cx="93133" cy="359347"/>
            <a:chOff x="9435845" y="2864544"/>
            <a:chExt cx="93133" cy="359347"/>
          </a:xfrm>
        </p:grpSpPr>
        <p:cxnSp>
          <p:nvCxnSpPr>
            <p:cNvPr id="164" name="Rechte verbindingslijn 163">
              <a:extLst>
                <a:ext uri="{FF2B5EF4-FFF2-40B4-BE49-F238E27FC236}">
                  <a16:creationId xmlns:a16="http://schemas.microsoft.com/office/drawing/2014/main" id="{A2A6D80E-C9AE-40C9-BE67-B7A85CEC13A0}"/>
                </a:ext>
              </a:extLst>
            </p:cNvPr>
            <p:cNvCxnSpPr>
              <a:cxnSpLocks/>
              <a:endCxn id="43" idx="0"/>
            </p:cNvCxnSpPr>
            <p:nvPr/>
          </p:nvCxnSpPr>
          <p:spPr>
            <a:xfrm>
              <a:off x="9477332" y="3015016"/>
              <a:ext cx="0" cy="20887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68" name="Ruit 167">
              <a:extLst>
                <a:ext uri="{FF2B5EF4-FFF2-40B4-BE49-F238E27FC236}">
                  <a16:creationId xmlns:a16="http://schemas.microsoft.com/office/drawing/2014/main" id="{2645036C-7681-4A8E-B3A7-4960B2399A44}"/>
                </a:ext>
              </a:extLst>
            </p:cNvPr>
            <p:cNvSpPr/>
            <p:nvPr/>
          </p:nvSpPr>
          <p:spPr>
            <a:xfrm>
              <a:off x="9435845" y="2864544"/>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grpSp>
      <p:sp>
        <p:nvSpPr>
          <p:cNvPr id="202" name="Tekstvak 201">
            <a:extLst>
              <a:ext uri="{FF2B5EF4-FFF2-40B4-BE49-F238E27FC236}">
                <a16:creationId xmlns:a16="http://schemas.microsoft.com/office/drawing/2014/main" id="{4B067067-DB0A-4725-978A-7ACE14629DD1}"/>
              </a:ext>
            </a:extLst>
          </p:cNvPr>
          <p:cNvSpPr txBox="1"/>
          <p:nvPr/>
        </p:nvSpPr>
        <p:spPr>
          <a:xfrm>
            <a:off x="8195058" y="2281989"/>
            <a:ext cx="307097" cy="184666"/>
          </a:xfrm>
          <a:prstGeom prst="rect">
            <a:avLst/>
          </a:prstGeom>
          <a:noFill/>
        </p:spPr>
        <p:txBody>
          <a:bodyPr wrap="square" rtlCol="0">
            <a:spAutoFit/>
          </a:bodyPr>
          <a:lstStyle/>
          <a:p>
            <a:pPr algn="ctr"/>
            <a:r>
              <a:rPr lang="nl-NL" sz="600"/>
              <a:t>0..*</a:t>
            </a:r>
          </a:p>
        </p:txBody>
      </p:sp>
      <p:sp>
        <p:nvSpPr>
          <p:cNvPr id="203" name="Tekstvak 202">
            <a:extLst>
              <a:ext uri="{FF2B5EF4-FFF2-40B4-BE49-F238E27FC236}">
                <a16:creationId xmlns:a16="http://schemas.microsoft.com/office/drawing/2014/main" id="{B258F8C8-D2C6-434E-A18B-16105DE987D5}"/>
              </a:ext>
            </a:extLst>
          </p:cNvPr>
          <p:cNvSpPr txBox="1"/>
          <p:nvPr/>
        </p:nvSpPr>
        <p:spPr>
          <a:xfrm>
            <a:off x="7813614" y="2377946"/>
            <a:ext cx="357560" cy="184666"/>
          </a:xfrm>
          <a:prstGeom prst="rect">
            <a:avLst/>
          </a:prstGeom>
          <a:noFill/>
        </p:spPr>
        <p:txBody>
          <a:bodyPr wrap="square" rtlCol="0">
            <a:spAutoFit/>
          </a:bodyPr>
          <a:lstStyle/>
          <a:p>
            <a:pPr algn="ctr"/>
            <a:r>
              <a:rPr lang="nl-NL" sz="600"/>
              <a:t>0..1</a:t>
            </a:r>
          </a:p>
        </p:txBody>
      </p:sp>
      <p:sp>
        <p:nvSpPr>
          <p:cNvPr id="204" name="Tekstvak 203">
            <a:extLst>
              <a:ext uri="{FF2B5EF4-FFF2-40B4-BE49-F238E27FC236}">
                <a16:creationId xmlns:a16="http://schemas.microsoft.com/office/drawing/2014/main" id="{F0D69C0E-276F-44FF-8287-A96411E7EB03}"/>
              </a:ext>
            </a:extLst>
          </p:cNvPr>
          <p:cNvSpPr txBox="1"/>
          <p:nvPr/>
        </p:nvSpPr>
        <p:spPr>
          <a:xfrm>
            <a:off x="7715804" y="2218524"/>
            <a:ext cx="154697" cy="184666"/>
          </a:xfrm>
          <a:prstGeom prst="rect">
            <a:avLst/>
          </a:prstGeom>
          <a:noFill/>
        </p:spPr>
        <p:txBody>
          <a:bodyPr wrap="square" rtlCol="0">
            <a:spAutoFit/>
          </a:bodyPr>
          <a:lstStyle/>
          <a:p>
            <a:pPr algn="ctr"/>
            <a:r>
              <a:rPr lang="nl-NL" sz="600"/>
              <a:t>1</a:t>
            </a:r>
          </a:p>
        </p:txBody>
      </p:sp>
      <p:sp>
        <p:nvSpPr>
          <p:cNvPr id="205" name="Tekstvak 204">
            <a:extLst>
              <a:ext uri="{FF2B5EF4-FFF2-40B4-BE49-F238E27FC236}">
                <a16:creationId xmlns:a16="http://schemas.microsoft.com/office/drawing/2014/main" id="{912A912D-86B7-4BCD-985E-7ECFE2317846}"/>
              </a:ext>
            </a:extLst>
          </p:cNvPr>
          <p:cNvSpPr txBox="1"/>
          <p:nvPr/>
        </p:nvSpPr>
        <p:spPr>
          <a:xfrm>
            <a:off x="8370481" y="2236269"/>
            <a:ext cx="357560" cy="184666"/>
          </a:xfrm>
          <a:prstGeom prst="rect">
            <a:avLst/>
          </a:prstGeom>
          <a:noFill/>
        </p:spPr>
        <p:txBody>
          <a:bodyPr wrap="square" rtlCol="0">
            <a:spAutoFit/>
          </a:bodyPr>
          <a:lstStyle/>
          <a:p>
            <a:pPr algn="ctr"/>
            <a:r>
              <a:rPr lang="nl-NL" sz="600"/>
              <a:t>0..1</a:t>
            </a:r>
          </a:p>
        </p:txBody>
      </p:sp>
      <p:sp>
        <p:nvSpPr>
          <p:cNvPr id="206" name="Tekstvak 205">
            <a:extLst>
              <a:ext uri="{FF2B5EF4-FFF2-40B4-BE49-F238E27FC236}">
                <a16:creationId xmlns:a16="http://schemas.microsoft.com/office/drawing/2014/main" id="{F43C5B8D-E518-451B-A828-32275D04561C}"/>
              </a:ext>
            </a:extLst>
          </p:cNvPr>
          <p:cNvSpPr txBox="1"/>
          <p:nvPr/>
        </p:nvSpPr>
        <p:spPr>
          <a:xfrm>
            <a:off x="8605017" y="1859311"/>
            <a:ext cx="154697" cy="184666"/>
          </a:xfrm>
          <a:prstGeom prst="rect">
            <a:avLst/>
          </a:prstGeom>
          <a:noFill/>
        </p:spPr>
        <p:txBody>
          <a:bodyPr wrap="square" rtlCol="0">
            <a:spAutoFit/>
          </a:bodyPr>
          <a:lstStyle/>
          <a:p>
            <a:pPr algn="ctr"/>
            <a:r>
              <a:rPr lang="nl-NL" sz="600"/>
              <a:t>1</a:t>
            </a:r>
          </a:p>
        </p:txBody>
      </p:sp>
      <p:sp>
        <p:nvSpPr>
          <p:cNvPr id="209" name="Tekstvak 208">
            <a:extLst>
              <a:ext uri="{FF2B5EF4-FFF2-40B4-BE49-F238E27FC236}">
                <a16:creationId xmlns:a16="http://schemas.microsoft.com/office/drawing/2014/main" id="{45458372-461C-44CA-925E-1DD6392CD558}"/>
              </a:ext>
            </a:extLst>
          </p:cNvPr>
          <p:cNvSpPr txBox="1"/>
          <p:nvPr/>
        </p:nvSpPr>
        <p:spPr>
          <a:xfrm>
            <a:off x="7991849" y="3229372"/>
            <a:ext cx="307097" cy="184666"/>
          </a:xfrm>
          <a:prstGeom prst="rect">
            <a:avLst/>
          </a:prstGeom>
          <a:noFill/>
        </p:spPr>
        <p:txBody>
          <a:bodyPr wrap="square" rtlCol="0">
            <a:spAutoFit/>
          </a:bodyPr>
          <a:lstStyle/>
          <a:p>
            <a:pPr algn="ctr"/>
            <a:r>
              <a:rPr lang="nl-NL" sz="600"/>
              <a:t>0..*</a:t>
            </a:r>
          </a:p>
        </p:txBody>
      </p:sp>
      <p:sp>
        <p:nvSpPr>
          <p:cNvPr id="212" name="Tekstvak 211">
            <a:extLst>
              <a:ext uri="{FF2B5EF4-FFF2-40B4-BE49-F238E27FC236}">
                <a16:creationId xmlns:a16="http://schemas.microsoft.com/office/drawing/2014/main" id="{2553D364-6817-48DD-80E0-2D672BEF1CF3}"/>
              </a:ext>
            </a:extLst>
          </p:cNvPr>
          <p:cNvSpPr txBox="1"/>
          <p:nvPr/>
        </p:nvSpPr>
        <p:spPr>
          <a:xfrm>
            <a:off x="6512294" y="2250042"/>
            <a:ext cx="400655" cy="184666"/>
          </a:xfrm>
          <a:prstGeom prst="rect">
            <a:avLst/>
          </a:prstGeom>
          <a:noFill/>
        </p:spPr>
        <p:txBody>
          <a:bodyPr wrap="square" rtlCol="0">
            <a:spAutoFit/>
          </a:bodyPr>
          <a:lstStyle/>
          <a:p>
            <a:pPr algn="ctr"/>
            <a:r>
              <a:rPr lang="nl-NL" sz="600" err="1"/>
              <a:t>owner</a:t>
            </a:r>
            <a:endParaRPr lang="nl-NL" sz="600"/>
          </a:p>
        </p:txBody>
      </p:sp>
      <p:sp>
        <p:nvSpPr>
          <p:cNvPr id="213" name="Tekstvak 212">
            <a:extLst>
              <a:ext uri="{FF2B5EF4-FFF2-40B4-BE49-F238E27FC236}">
                <a16:creationId xmlns:a16="http://schemas.microsoft.com/office/drawing/2014/main" id="{ACE1F755-F336-44AA-BEC1-CEE24D23F478}"/>
              </a:ext>
            </a:extLst>
          </p:cNvPr>
          <p:cNvSpPr txBox="1"/>
          <p:nvPr/>
        </p:nvSpPr>
        <p:spPr>
          <a:xfrm>
            <a:off x="6512294" y="2387222"/>
            <a:ext cx="400655" cy="184666"/>
          </a:xfrm>
          <a:prstGeom prst="rect">
            <a:avLst/>
          </a:prstGeom>
          <a:noFill/>
        </p:spPr>
        <p:txBody>
          <a:bodyPr wrap="square" rtlCol="0">
            <a:spAutoFit/>
          </a:bodyPr>
          <a:lstStyle/>
          <a:p>
            <a:pPr algn="ctr"/>
            <a:r>
              <a:rPr lang="nl-NL" sz="600" err="1"/>
              <a:t>for</a:t>
            </a:r>
            <a:endParaRPr lang="nl-NL" sz="600"/>
          </a:p>
        </p:txBody>
      </p:sp>
      <p:sp>
        <p:nvSpPr>
          <p:cNvPr id="214" name="Tekstvak 213">
            <a:extLst>
              <a:ext uri="{FF2B5EF4-FFF2-40B4-BE49-F238E27FC236}">
                <a16:creationId xmlns:a16="http://schemas.microsoft.com/office/drawing/2014/main" id="{69653161-B687-4289-BB9D-72F8466A4AF4}"/>
              </a:ext>
            </a:extLst>
          </p:cNvPr>
          <p:cNvSpPr txBox="1"/>
          <p:nvPr/>
        </p:nvSpPr>
        <p:spPr>
          <a:xfrm>
            <a:off x="6501212" y="2700629"/>
            <a:ext cx="447844" cy="184666"/>
          </a:xfrm>
          <a:prstGeom prst="rect">
            <a:avLst/>
          </a:prstGeom>
          <a:noFill/>
        </p:spPr>
        <p:txBody>
          <a:bodyPr wrap="square" rtlCol="0">
            <a:spAutoFit/>
          </a:bodyPr>
          <a:lstStyle/>
          <a:p>
            <a:pPr algn="ctr"/>
            <a:r>
              <a:rPr lang="nl-NL" sz="600"/>
              <a:t>subject</a:t>
            </a:r>
          </a:p>
        </p:txBody>
      </p:sp>
      <p:sp>
        <p:nvSpPr>
          <p:cNvPr id="216" name="Tekstvak 215">
            <a:extLst>
              <a:ext uri="{FF2B5EF4-FFF2-40B4-BE49-F238E27FC236}">
                <a16:creationId xmlns:a16="http://schemas.microsoft.com/office/drawing/2014/main" id="{853C5CDF-0A62-4802-891F-FB73BAF7FA05}"/>
              </a:ext>
            </a:extLst>
          </p:cNvPr>
          <p:cNvSpPr txBox="1"/>
          <p:nvPr/>
        </p:nvSpPr>
        <p:spPr>
          <a:xfrm>
            <a:off x="7852045" y="3401556"/>
            <a:ext cx="502303" cy="184666"/>
          </a:xfrm>
          <a:prstGeom prst="rect">
            <a:avLst/>
          </a:prstGeom>
          <a:noFill/>
        </p:spPr>
        <p:txBody>
          <a:bodyPr wrap="square" rtlCol="0">
            <a:spAutoFit/>
          </a:bodyPr>
          <a:lstStyle/>
          <a:p>
            <a:pPr algn="ctr"/>
            <a:r>
              <a:rPr lang="nl-NL" sz="600"/>
              <a:t>member</a:t>
            </a:r>
          </a:p>
        </p:txBody>
      </p:sp>
      <p:sp>
        <p:nvSpPr>
          <p:cNvPr id="217" name="Tekstvak 216">
            <a:extLst>
              <a:ext uri="{FF2B5EF4-FFF2-40B4-BE49-F238E27FC236}">
                <a16:creationId xmlns:a16="http://schemas.microsoft.com/office/drawing/2014/main" id="{596DFAF4-8E56-4EFF-92A0-62AE0CA768C0}"/>
              </a:ext>
            </a:extLst>
          </p:cNvPr>
          <p:cNvSpPr txBox="1"/>
          <p:nvPr/>
        </p:nvSpPr>
        <p:spPr>
          <a:xfrm>
            <a:off x="8373020" y="2826698"/>
            <a:ext cx="563599" cy="184666"/>
          </a:xfrm>
          <a:prstGeom prst="rect">
            <a:avLst/>
          </a:prstGeom>
          <a:noFill/>
        </p:spPr>
        <p:txBody>
          <a:bodyPr wrap="square" rtlCol="0">
            <a:spAutoFit/>
          </a:bodyPr>
          <a:lstStyle/>
          <a:p>
            <a:pPr algn="ctr"/>
            <a:r>
              <a:rPr lang="nl-NL" sz="600" err="1"/>
              <a:t>requester</a:t>
            </a:r>
            <a:endParaRPr lang="nl-NL" sz="600"/>
          </a:p>
        </p:txBody>
      </p:sp>
      <p:graphicFrame>
        <p:nvGraphicFramePr>
          <p:cNvPr id="221" name="Diagram 220">
            <a:extLst>
              <a:ext uri="{FF2B5EF4-FFF2-40B4-BE49-F238E27FC236}">
                <a16:creationId xmlns:a16="http://schemas.microsoft.com/office/drawing/2014/main" id="{56E74EAE-57A6-4EB2-8856-087F5D9F8529}"/>
              </a:ext>
            </a:extLst>
          </p:cNvPr>
          <p:cNvGraphicFramePr/>
          <p:nvPr/>
        </p:nvGraphicFramePr>
        <p:xfrm>
          <a:off x="4044134" y="5924460"/>
          <a:ext cx="2238135" cy="507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kstvak 1">
            <a:extLst>
              <a:ext uri="{FF2B5EF4-FFF2-40B4-BE49-F238E27FC236}">
                <a16:creationId xmlns:a16="http://schemas.microsoft.com/office/drawing/2014/main" id="{DBE57350-E7A4-44F9-A5BD-4A48482AD6FB}"/>
              </a:ext>
            </a:extLst>
          </p:cNvPr>
          <p:cNvSpPr txBox="1"/>
          <p:nvPr/>
        </p:nvSpPr>
        <p:spPr>
          <a:xfrm>
            <a:off x="4190349" y="6005064"/>
            <a:ext cx="5799471" cy="492443"/>
          </a:xfrm>
          <a:prstGeom prst="rect">
            <a:avLst/>
          </a:prstGeom>
          <a:noFill/>
        </p:spPr>
        <p:txBody>
          <a:bodyPr wrap="square" rtlCol="0">
            <a:spAutoFit/>
          </a:bodyPr>
          <a:lstStyle/>
          <a:p>
            <a:r>
              <a:rPr lang="nl-NL" sz="1400"/>
              <a:t>*</a:t>
            </a:r>
            <a:r>
              <a:rPr lang="nl-NL" sz="1200" i="1"/>
              <a:t>Relaties werden soms gelegd via Koppeltaal maar soms ook pas in de applicatie door bijvoorbeeld een match op cliëntnummer tijdens de </a:t>
            </a:r>
            <a:r>
              <a:rPr lang="nl-NL" sz="1200" i="1" err="1"/>
              <a:t>launch</a:t>
            </a:r>
            <a:endParaRPr lang="nl-NL" sz="1200" i="1"/>
          </a:p>
        </p:txBody>
      </p:sp>
      <p:sp>
        <p:nvSpPr>
          <p:cNvPr id="70" name="Tekstvak 69">
            <a:extLst>
              <a:ext uri="{FF2B5EF4-FFF2-40B4-BE49-F238E27FC236}">
                <a16:creationId xmlns:a16="http://schemas.microsoft.com/office/drawing/2014/main" id="{F8ED9AFC-4E95-4683-AA21-892A37AFC907}"/>
              </a:ext>
            </a:extLst>
          </p:cNvPr>
          <p:cNvSpPr txBox="1"/>
          <p:nvPr/>
        </p:nvSpPr>
        <p:spPr>
          <a:xfrm>
            <a:off x="7520732" y="2639148"/>
            <a:ext cx="154697" cy="184666"/>
          </a:xfrm>
          <a:prstGeom prst="rect">
            <a:avLst/>
          </a:prstGeom>
          <a:noFill/>
        </p:spPr>
        <p:txBody>
          <a:bodyPr wrap="square" rtlCol="0">
            <a:spAutoFit/>
          </a:bodyPr>
          <a:lstStyle/>
          <a:p>
            <a:pPr algn="ctr"/>
            <a:r>
              <a:rPr lang="nl-NL" sz="600"/>
              <a:t>1</a:t>
            </a:r>
          </a:p>
        </p:txBody>
      </p:sp>
    </p:spTree>
    <p:extLst>
      <p:ext uri="{BB962C8B-B14F-4D97-AF65-F5344CB8AC3E}">
        <p14:creationId xmlns:p14="http://schemas.microsoft.com/office/powerpoint/2010/main" val="3361476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97E83E-C46E-41C6-B649-0552CFC4A4E3}"/>
              </a:ext>
            </a:extLst>
          </p:cNvPr>
          <p:cNvSpPr>
            <a:spLocks noGrp="1"/>
          </p:cNvSpPr>
          <p:nvPr>
            <p:ph type="title"/>
          </p:nvPr>
        </p:nvSpPr>
        <p:spPr>
          <a:xfrm>
            <a:off x="1332000" y="2160000"/>
            <a:ext cx="7354800" cy="1564531"/>
          </a:xfrm>
        </p:spPr>
        <p:txBody>
          <a:bodyPr/>
          <a:lstStyle/>
          <a:p>
            <a:r>
              <a:rPr lang="nl-NL"/>
              <a:t>Praktische informatie</a:t>
            </a:r>
          </a:p>
        </p:txBody>
      </p:sp>
    </p:spTree>
    <p:extLst>
      <p:ext uri="{BB962C8B-B14F-4D97-AF65-F5344CB8AC3E}">
        <p14:creationId xmlns:p14="http://schemas.microsoft.com/office/powerpoint/2010/main" val="1642942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E817093-5D31-4880-81D9-91949F279270}"/>
              </a:ext>
            </a:extLst>
          </p:cNvPr>
          <p:cNvSpPr>
            <a:spLocks noGrp="1"/>
          </p:cNvSpPr>
          <p:nvPr>
            <p:ph type="sldNum" sz="quarter" idx="12"/>
          </p:nvPr>
        </p:nvSpPr>
        <p:spPr/>
        <p:txBody>
          <a:bodyPr/>
          <a:lstStyle/>
          <a:p>
            <a:fld id="{2B7321B6-F390-44B6-8078-A18221B29AEA}" type="slidenum">
              <a:rPr lang="nl-NL" smtClean="0"/>
              <a:pPr/>
              <a:t>40</a:t>
            </a:fld>
            <a:endParaRPr lang="nl-NL"/>
          </a:p>
        </p:txBody>
      </p:sp>
      <p:sp>
        <p:nvSpPr>
          <p:cNvPr id="4" name="Tijdelijke aanduiding voor tekst 3">
            <a:extLst>
              <a:ext uri="{FF2B5EF4-FFF2-40B4-BE49-F238E27FC236}">
                <a16:creationId xmlns:a16="http://schemas.microsoft.com/office/drawing/2014/main" id="{AD0B4976-8519-4746-B73A-C26E49DD15CA}"/>
              </a:ext>
            </a:extLst>
          </p:cNvPr>
          <p:cNvSpPr>
            <a:spLocks noGrp="1"/>
          </p:cNvSpPr>
          <p:nvPr>
            <p:ph type="body" sz="quarter" idx="14"/>
          </p:nvPr>
        </p:nvSpPr>
        <p:spPr>
          <a:xfrm>
            <a:off x="4319999" y="594341"/>
            <a:ext cx="6725281" cy="307777"/>
          </a:xfrm>
        </p:spPr>
        <p:txBody>
          <a:bodyPr/>
          <a:lstStyle/>
          <a:p>
            <a:r>
              <a:rPr lang="nl-NL"/>
              <a:t>Combinatie 1 – met als wens</a:t>
            </a:r>
            <a:endParaRPr lang="nl-NL" sz="1400"/>
          </a:p>
        </p:txBody>
      </p:sp>
      <p:sp>
        <p:nvSpPr>
          <p:cNvPr id="5" name="Titel 4">
            <a:extLst>
              <a:ext uri="{FF2B5EF4-FFF2-40B4-BE49-F238E27FC236}">
                <a16:creationId xmlns:a16="http://schemas.microsoft.com/office/drawing/2014/main" id="{34A7725F-2A78-4DD6-906B-8DDCF60A44C5}"/>
              </a:ext>
            </a:extLst>
          </p:cNvPr>
          <p:cNvSpPr>
            <a:spLocks noGrp="1"/>
          </p:cNvSpPr>
          <p:nvPr>
            <p:ph type="title"/>
          </p:nvPr>
        </p:nvSpPr>
        <p:spPr>
          <a:xfrm>
            <a:off x="720000" y="475875"/>
            <a:ext cx="2663280" cy="738664"/>
          </a:xfrm>
        </p:spPr>
        <p:txBody>
          <a:bodyPr/>
          <a:lstStyle/>
          <a:p>
            <a:pPr>
              <a:lnSpc>
                <a:spcPct val="100000"/>
              </a:lnSpc>
            </a:pPr>
            <a:r>
              <a:rPr lang="nl-NL" sz="2400"/>
              <a:t>Combinaties van resources</a:t>
            </a:r>
          </a:p>
        </p:txBody>
      </p:sp>
      <p:sp>
        <p:nvSpPr>
          <p:cNvPr id="8" name="Tijdelijke aanduiding voor inhoud 7">
            <a:extLst>
              <a:ext uri="{FF2B5EF4-FFF2-40B4-BE49-F238E27FC236}">
                <a16:creationId xmlns:a16="http://schemas.microsoft.com/office/drawing/2014/main" id="{BAE187AD-2295-4040-B2A1-4DFD814E2A5E}"/>
              </a:ext>
            </a:extLst>
          </p:cNvPr>
          <p:cNvSpPr>
            <a:spLocks noGrp="1"/>
          </p:cNvSpPr>
          <p:nvPr>
            <p:ph idx="15"/>
          </p:nvPr>
        </p:nvSpPr>
        <p:spPr>
          <a:xfrm>
            <a:off x="269495" y="3843651"/>
            <a:ext cx="3434034" cy="718051"/>
          </a:xfrm>
        </p:spPr>
        <p:txBody>
          <a:bodyPr/>
          <a:lstStyle/>
          <a:p>
            <a:r>
              <a:rPr lang="nl-NL" sz="1000">
                <a:solidFill>
                  <a:schemeClr val="bg1"/>
                </a:solidFill>
              </a:rPr>
              <a:t>Voor een volledige inzage in het actuele concept profiel zie: </a:t>
            </a:r>
          </a:p>
          <a:p>
            <a:pPr marL="171450" indent="-171450">
              <a:buFont typeface="Courier New" panose="02070309020205020404" pitchFamily="49" charset="0"/>
              <a:buChar char="o"/>
            </a:pPr>
            <a:r>
              <a:rPr lang="nl-NL" sz="1000">
                <a:solidFill>
                  <a:schemeClr val="bg1"/>
                </a:solidFill>
                <a:hlinkClick r:id="rId2">
                  <a:extLst>
                    <a:ext uri="{A12FA001-AC4F-418D-AE19-62706E023703}">
                      <ahyp:hlinkClr xmlns:ahyp="http://schemas.microsoft.com/office/drawing/2018/hyperlinkcolor" val="tx"/>
                    </a:ext>
                  </a:extLst>
                </a:hlinkClick>
              </a:rPr>
              <a:t>https://simplifier.net/Koppeltaalv2.0</a:t>
            </a:r>
            <a:endParaRPr lang="nl-NL" sz="1000">
              <a:solidFill>
                <a:schemeClr val="bg1"/>
              </a:solidFill>
            </a:endParaRPr>
          </a:p>
          <a:p>
            <a:pPr marL="171450" indent="-171450">
              <a:buFont typeface="Courier New" panose="02070309020205020404" pitchFamily="49" charset="0"/>
              <a:buChar char="o"/>
            </a:pPr>
            <a:r>
              <a:rPr lang="nl-NL" sz="1000">
                <a:solidFill>
                  <a:schemeClr val="bg1"/>
                </a:solidFill>
                <a:hlinkClick r:id="rId3">
                  <a:extLst>
                    <a:ext uri="{A12FA001-AC4F-418D-AE19-62706E023703}">
                      <ahyp:hlinkClr xmlns:ahyp="http://schemas.microsoft.com/office/drawing/2018/hyperlinkcolor" val="tx"/>
                    </a:ext>
                  </a:extLst>
                </a:hlinkClick>
              </a:rPr>
              <a:t>Koppeltaal stelsel architectuur</a:t>
            </a:r>
            <a:endParaRPr lang="nl-NL" sz="1000">
              <a:solidFill>
                <a:schemeClr val="bg1"/>
              </a:solidFill>
            </a:endParaRPr>
          </a:p>
          <a:p>
            <a:endParaRPr lang="nl-NL"/>
          </a:p>
        </p:txBody>
      </p:sp>
      <p:grpSp>
        <p:nvGrpSpPr>
          <p:cNvPr id="13" name="Groep 12">
            <a:extLst>
              <a:ext uri="{FF2B5EF4-FFF2-40B4-BE49-F238E27FC236}">
                <a16:creationId xmlns:a16="http://schemas.microsoft.com/office/drawing/2014/main" id="{EB6646BA-40FC-4FC0-A122-DE24B82561C9}"/>
              </a:ext>
            </a:extLst>
          </p:cNvPr>
          <p:cNvGrpSpPr/>
          <p:nvPr/>
        </p:nvGrpSpPr>
        <p:grpSpPr>
          <a:xfrm>
            <a:off x="7780626" y="1564423"/>
            <a:ext cx="721392" cy="579120"/>
            <a:chOff x="4491334" y="1439532"/>
            <a:chExt cx="721392" cy="579120"/>
          </a:xfrm>
        </p:grpSpPr>
        <p:sp>
          <p:nvSpPr>
            <p:cNvPr id="14" name="Rechthoek 13">
              <a:extLst>
                <a:ext uri="{FF2B5EF4-FFF2-40B4-BE49-F238E27FC236}">
                  <a16:creationId xmlns:a16="http://schemas.microsoft.com/office/drawing/2014/main" id="{F5D4C243-9843-412E-AB7F-160B6C29A3FC}"/>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Task</a:t>
              </a:r>
              <a:endParaRPr lang="nl-NL" sz="800">
                <a:solidFill>
                  <a:schemeClr val="tx1">
                    <a:lumMod val="85000"/>
                    <a:lumOff val="15000"/>
                  </a:schemeClr>
                </a:solidFill>
              </a:endParaRPr>
            </a:p>
          </p:txBody>
        </p:sp>
        <p:cxnSp>
          <p:nvCxnSpPr>
            <p:cNvPr id="15" name="Rechte verbindingslijn 14">
              <a:extLst>
                <a:ext uri="{FF2B5EF4-FFF2-40B4-BE49-F238E27FC236}">
                  <a16:creationId xmlns:a16="http://schemas.microsoft.com/office/drawing/2014/main" id="{1B184C58-F04F-410C-8C55-FC1276A13C16}"/>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ep 26">
            <a:extLst>
              <a:ext uri="{FF2B5EF4-FFF2-40B4-BE49-F238E27FC236}">
                <a16:creationId xmlns:a16="http://schemas.microsoft.com/office/drawing/2014/main" id="{C2198C82-D61A-4EF4-AE03-7C48959C140B}"/>
              </a:ext>
            </a:extLst>
          </p:cNvPr>
          <p:cNvGrpSpPr/>
          <p:nvPr/>
        </p:nvGrpSpPr>
        <p:grpSpPr>
          <a:xfrm>
            <a:off x="5172704" y="2664986"/>
            <a:ext cx="721392" cy="579120"/>
            <a:chOff x="4491334" y="1439532"/>
            <a:chExt cx="721392" cy="579120"/>
          </a:xfrm>
        </p:grpSpPr>
        <p:sp>
          <p:nvSpPr>
            <p:cNvPr id="28" name="Rechthoek 27">
              <a:extLst>
                <a:ext uri="{FF2B5EF4-FFF2-40B4-BE49-F238E27FC236}">
                  <a16:creationId xmlns:a16="http://schemas.microsoft.com/office/drawing/2014/main" id="{D9E91408-3124-43CD-8314-09F753B63F9D}"/>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Patiënt</a:t>
              </a:r>
            </a:p>
          </p:txBody>
        </p:sp>
        <p:cxnSp>
          <p:nvCxnSpPr>
            <p:cNvPr id="29" name="Rechte verbindingslijn 28">
              <a:extLst>
                <a:ext uri="{FF2B5EF4-FFF2-40B4-BE49-F238E27FC236}">
                  <a16:creationId xmlns:a16="http://schemas.microsoft.com/office/drawing/2014/main" id="{4A5A47EF-90E8-4AD9-BC38-4DDDA0864C5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ep 29">
            <a:extLst>
              <a:ext uri="{FF2B5EF4-FFF2-40B4-BE49-F238E27FC236}">
                <a16:creationId xmlns:a16="http://schemas.microsoft.com/office/drawing/2014/main" id="{EF96D56F-F351-4AD8-8B18-05DA73C9DB76}"/>
              </a:ext>
            </a:extLst>
          </p:cNvPr>
          <p:cNvGrpSpPr/>
          <p:nvPr/>
        </p:nvGrpSpPr>
        <p:grpSpPr>
          <a:xfrm>
            <a:off x="7670096" y="2666992"/>
            <a:ext cx="721392" cy="579120"/>
            <a:chOff x="4491334" y="1439532"/>
            <a:chExt cx="721392" cy="579120"/>
          </a:xfrm>
        </p:grpSpPr>
        <p:sp>
          <p:nvSpPr>
            <p:cNvPr id="31" name="Rechthoek 30">
              <a:extLst>
                <a:ext uri="{FF2B5EF4-FFF2-40B4-BE49-F238E27FC236}">
                  <a16:creationId xmlns:a16="http://schemas.microsoft.com/office/drawing/2014/main" id="{5E27D428-5957-4B77-B02F-DB4D37198905}"/>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Careteam</a:t>
              </a:r>
              <a:endParaRPr lang="nl-NL" sz="800">
                <a:solidFill>
                  <a:schemeClr val="tx1">
                    <a:lumMod val="85000"/>
                    <a:lumOff val="15000"/>
                  </a:schemeClr>
                </a:solidFill>
              </a:endParaRPr>
            </a:p>
          </p:txBody>
        </p:sp>
        <p:cxnSp>
          <p:nvCxnSpPr>
            <p:cNvPr id="32" name="Rechte verbindingslijn 31">
              <a:extLst>
                <a:ext uri="{FF2B5EF4-FFF2-40B4-BE49-F238E27FC236}">
                  <a16:creationId xmlns:a16="http://schemas.microsoft.com/office/drawing/2014/main" id="{3D681400-47B6-45CB-9DFA-FBDE82473A0E}"/>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ep 32">
            <a:extLst>
              <a:ext uri="{FF2B5EF4-FFF2-40B4-BE49-F238E27FC236}">
                <a16:creationId xmlns:a16="http://schemas.microsoft.com/office/drawing/2014/main" id="{5E86AC87-F000-457C-97C3-F44A1F2A1B47}"/>
              </a:ext>
            </a:extLst>
          </p:cNvPr>
          <p:cNvGrpSpPr/>
          <p:nvPr/>
        </p:nvGrpSpPr>
        <p:grpSpPr>
          <a:xfrm>
            <a:off x="9026456" y="2664986"/>
            <a:ext cx="721392" cy="579120"/>
            <a:chOff x="4491334" y="1439532"/>
            <a:chExt cx="721392" cy="579120"/>
          </a:xfrm>
        </p:grpSpPr>
        <p:sp>
          <p:nvSpPr>
            <p:cNvPr id="34" name="Rechthoek 33">
              <a:extLst>
                <a:ext uri="{FF2B5EF4-FFF2-40B4-BE49-F238E27FC236}">
                  <a16:creationId xmlns:a16="http://schemas.microsoft.com/office/drawing/2014/main" id="{E8682B21-9AC7-4CED-989E-32BC9FDCC268}"/>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Activity</a:t>
              </a:r>
            </a:p>
            <a:p>
              <a:pPr algn="ctr"/>
              <a:r>
                <a:rPr lang="nl-NL" sz="800">
                  <a:solidFill>
                    <a:schemeClr val="tx1">
                      <a:lumMod val="85000"/>
                      <a:lumOff val="15000"/>
                    </a:schemeClr>
                  </a:solidFill>
                </a:rPr>
                <a:t>Definition</a:t>
              </a:r>
            </a:p>
          </p:txBody>
        </p:sp>
        <p:cxnSp>
          <p:nvCxnSpPr>
            <p:cNvPr id="35" name="Rechte verbindingslijn 34">
              <a:extLst>
                <a:ext uri="{FF2B5EF4-FFF2-40B4-BE49-F238E27FC236}">
                  <a16:creationId xmlns:a16="http://schemas.microsoft.com/office/drawing/2014/main" id="{E119BF4B-AA45-4124-AD5A-99B7BDE7E8A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ep 35">
            <a:extLst>
              <a:ext uri="{FF2B5EF4-FFF2-40B4-BE49-F238E27FC236}">
                <a16:creationId xmlns:a16="http://schemas.microsoft.com/office/drawing/2014/main" id="{2A53445C-7B3A-4A82-9ACD-B9A956D45EF1}"/>
              </a:ext>
            </a:extLst>
          </p:cNvPr>
          <p:cNvGrpSpPr/>
          <p:nvPr/>
        </p:nvGrpSpPr>
        <p:grpSpPr>
          <a:xfrm>
            <a:off x="6458601" y="3639531"/>
            <a:ext cx="721392" cy="579120"/>
            <a:chOff x="4491334" y="1439532"/>
            <a:chExt cx="721392" cy="579120"/>
          </a:xfrm>
        </p:grpSpPr>
        <p:sp>
          <p:nvSpPr>
            <p:cNvPr id="37" name="Rechthoek 36">
              <a:extLst>
                <a:ext uri="{FF2B5EF4-FFF2-40B4-BE49-F238E27FC236}">
                  <a16:creationId xmlns:a16="http://schemas.microsoft.com/office/drawing/2014/main" id="{85D8B99D-6BB2-40F7-A946-AB42701CE8B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Related</a:t>
              </a:r>
              <a:r>
                <a:rPr lang="nl-NL" sz="800">
                  <a:solidFill>
                    <a:schemeClr val="tx1">
                      <a:lumMod val="85000"/>
                      <a:lumOff val="15000"/>
                    </a:schemeClr>
                  </a:solidFill>
                </a:rPr>
                <a:t> person</a:t>
              </a:r>
            </a:p>
          </p:txBody>
        </p:sp>
        <p:cxnSp>
          <p:nvCxnSpPr>
            <p:cNvPr id="38" name="Rechte verbindingslijn 37">
              <a:extLst>
                <a:ext uri="{FF2B5EF4-FFF2-40B4-BE49-F238E27FC236}">
                  <a16:creationId xmlns:a16="http://schemas.microsoft.com/office/drawing/2014/main" id="{F49890AB-600B-433E-82E5-79FAA63CE66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ep 38">
            <a:extLst>
              <a:ext uri="{FF2B5EF4-FFF2-40B4-BE49-F238E27FC236}">
                <a16:creationId xmlns:a16="http://schemas.microsoft.com/office/drawing/2014/main" id="{28CA6595-A89A-4D32-B39F-1DE6AA4EC55F}"/>
              </a:ext>
            </a:extLst>
          </p:cNvPr>
          <p:cNvGrpSpPr/>
          <p:nvPr/>
        </p:nvGrpSpPr>
        <p:grpSpPr>
          <a:xfrm>
            <a:off x="4218321" y="7264237"/>
            <a:ext cx="721392" cy="579120"/>
            <a:chOff x="4491334" y="1439532"/>
            <a:chExt cx="721392" cy="579120"/>
          </a:xfrm>
        </p:grpSpPr>
        <p:sp>
          <p:nvSpPr>
            <p:cNvPr id="40" name="Rechthoek 39">
              <a:extLst>
                <a:ext uri="{FF2B5EF4-FFF2-40B4-BE49-F238E27FC236}">
                  <a16:creationId xmlns:a16="http://schemas.microsoft.com/office/drawing/2014/main" id="{2B48D4CE-B240-44B4-A55C-71811113C657}"/>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err="1">
                  <a:solidFill>
                    <a:schemeClr val="tx1">
                      <a:lumMod val="85000"/>
                      <a:lumOff val="15000"/>
                    </a:schemeClr>
                  </a:solidFill>
                </a:rPr>
                <a:t>Organization</a:t>
              </a:r>
              <a:endParaRPr lang="nl-NL" sz="800">
                <a:solidFill>
                  <a:schemeClr val="tx1">
                    <a:lumMod val="85000"/>
                    <a:lumOff val="15000"/>
                  </a:schemeClr>
                </a:solidFill>
              </a:endParaRPr>
            </a:p>
          </p:txBody>
        </p:sp>
        <p:cxnSp>
          <p:nvCxnSpPr>
            <p:cNvPr id="41" name="Rechte verbindingslijn 40">
              <a:extLst>
                <a:ext uri="{FF2B5EF4-FFF2-40B4-BE49-F238E27FC236}">
                  <a16:creationId xmlns:a16="http://schemas.microsoft.com/office/drawing/2014/main" id="{2D9F81E1-F625-45EB-83CA-7BADA1616E6C}"/>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ep 41">
            <a:extLst>
              <a:ext uri="{FF2B5EF4-FFF2-40B4-BE49-F238E27FC236}">
                <a16:creationId xmlns:a16="http://schemas.microsoft.com/office/drawing/2014/main" id="{E2DB066F-2415-47EB-ADE1-0AB3EE01D1E1}"/>
              </a:ext>
            </a:extLst>
          </p:cNvPr>
          <p:cNvGrpSpPr/>
          <p:nvPr/>
        </p:nvGrpSpPr>
        <p:grpSpPr>
          <a:xfrm>
            <a:off x="7897766" y="3610219"/>
            <a:ext cx="721392" cy="579120"/>
            <a:chOff x="4491334" y="1439532"/>
            <a:chExt cx="721392" cy="579120"/>
          </a:xfrm>
        </p:grpSpPr>
        <p:sp>
          <p:nvSpPr>
            <p:cNvPr id="43" name="Rechthoek 42">
              <a:extLst>
                <a:ext uri="{FF2B5EF4-FFF2-40B4-BE49-F238E27FC236}">
                  <a16:creationId xmlns:a16="http://schemas.microsoft.com/office/drawing/2014/main" id="{BCBE4C1C-C51D-4485-8515-3E53D8E87DF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Practitioner</a:t>
              </a:r>
            </a:p>
          </p:txBody>
        </p:sp>
        <p:cxnSp>
          <p:nvCxnSpPr>
            <p:cNvPr id="44" name="Rechte verbindingslijn 43">
              <a:extLst>
                <a:ext uri="{FF2B5EF4-FFF2-40B4-BE49-F238E27FC236}">
                  <a16:creationId xmlns:a16="http://schemas.microsoft.com/office/drawing/2014/main" id="{3BDFE9D5-6EA2-407C-952A-372FA035203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9" name="Groep 98">
            <a:extLst>
              <a:ext uri="{FF2B5EF4-FFF2-40B4-BE49-F238E27FC236}">
                <a16:creationId xmlns:a16="http://schemas.microsoft.com/office/drawing/2014/main" id="{448E3C29-227C-40AE-890B-F731FF422F29}"/>
              </a:ext>
            </a:extLst>
          </p:cNvPr>
          <p:cNvGrpSpPr/>
          <p:nvPr/>
        </p:nvGrpSpPr>
        <p:grpSpPr>
          <a:xfrm>
            <a:off x="5372774" y="2143762"/>
            <a:ext cx="2530918" cy="521224"/>
            <a:chOff x="6591644" y="1757434"/>
            <a:chExt cx="2530918" cy="521224"/>
          </a:xfrm>
        </p:grpSpPr>
        <p:grpSp>
          <p:nvGrpSpPr>
            <p:cNvPr id="96" name="Groep 95">
              <a:extLst>
                <a:ext uri="{FF2B5EF4-FFF2-40B4-BE49-F238E27FC236}">
                  <a16:creationId xmlns:a16="http://schemas.microsoft.com/office/drawing/2014/main" id="{A6435722-26B5-4E52-9FB9-D15A12757811}"/>
                </a:ext>
              </a:extLst>
            </p:cNvPr>
            <p:cNvGrpSpPr/>
            <p:nvPr/>
          </p:nvGrpSpPr>
          <p:grpSpPr>
            <a:xfrm>
              <a:off x="6591644" y="1757434"/>
              <a:ext cx="2530918" cy="243267"/>
              <a:chOff x="6591644" y="1757434"/>
              <a:chExt cx="2530918" cy="243267"/>
            </a:xfrm>
          </p:grpSpPr>
          <p:grpSp>
            <p:nvGrpSpPr>
              <p:cNvPr id="92" name="Groep 91">
                <a:extLst>
                  <a:ext uri="{FF2B5EF4-FFF2-40B4-BE49-F238E27FC236}">
                    <a16:creationId xmlns:a16="http://schemas.microsoft.com/office/drawing/2014/main" id="{0890E973-2BA4-440D-9732-2BDC5B1CCAF9}"/>
                  </a:ext>
                </a:extLst>
              </p:cNvPr>
              <p:cNvGrpSpPr/>
              <p:nvPr/>
            </p:nvGrpSpPr>
            <p:grpSpPr>
              <a:xfrm>
                <a:off x="9029429" y="1757434"/>
                <a:ext cx="93133" cy="243267"/>
                <a:chOff x="9029429" y="1757434"/>
                <a:chExt cx="93133" cy="243267"/>
              </a:xfrm>
            </p:grpSpPr>
            <p:sp>
              <p:nvSpPr>
                <p:cNvPr id="19" name="Ruit 18">
                  <a:extLst>
                    <a:ext uri="{FF2B5EF4-FFF2-40B4-BE49-F238E27FC236}">
                      <a16:creationId xmlns:a16="http://schemas.microsoft.com/office/drawing/2014/main" id="{3D1A1739-F4E6-4B3E-98D1-504CCF4B36A6}"/>
                    </a:ext>
                  </a:extLst>
                </p:cNvPr>
                <p:cNvSpPr/>
                <p:nvPr/>
              </p:nvSpPr>
              <p:spPr>
                <a:xfrm>
                  <a:off x="9029429" y="1757434"/>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5" name="Rechte verbindingslijn 84">
                  <a:extLst>
                    <a:ext uri="{FF2B5EF4-FFF2-40B4-BE49-F238E27FC236}">
                      <a16:creationId xmlns:a16="http://schemas.microsoft.com/office/drawing/2014/main" id="{7F42EA06-2B44-4A84-A692-65132FA36F84}"/>
                    </a:ext>
                  </a:extLst>
                </p:cNvPr>
                <p:cNvCxnSpPr>
                  <a:cxnSpLocks/>
                </p:cNvCxnSpPr>
                <p:nvPr/>
              </p:nvCxnSpPr>
              <p:spPr>
                <a:xfrm flipH="1">
                  <a:off x="9070915" y="1907942"/>
                  <a:ext cx="1" cy="92759"/>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3" name="Rechte verbindingslijn 92">
                <a:extLst>
                  <a:ext uri="{FF2B5EF4-FFF2-40B4-BE49-F238E27FC236}">
                    <a16:creationId xmlns:a16="http://schemas.microsoft.com/office/drawing/2014/main" id="{32517101-17E1-42C4-BE59-227642C5A113}"/>
                  </a:ext>
                </a:extLst>
              </p:cNvPr>
              <p:cNvCxnSpPr>
                <a:cxnSpLocks/>
              </p:cNvCxnSpPr>
              <p:nvPr/>
            </p:nvCxnSpPr>
            <p:spPr>
              <a:xfrm flipH="1">
                <a:off x="6591644" y="2000701"/>
                <a:ext cx="247927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7" name="Rechte verbindingslijn 96">
              <a:extLst>
                <a:ext uri="{FF2B5EF4-FFF2-40B4-BE49-F238E27FC236}">
                  <a16:creationId xmlns:a16="http://schemas.microsoft.com/office/drawing/2014/main" id="{D071842B-16AF-45E8-BA6B-045F04286108}"/>
                </a:ext>
              </a:extLst>
            </p:cNvPr>
            <p:cNvCxnSpPr>
              <a:cxnSpLocks/>
            </p:cNvCxnSpPr>
            <p:nvPr/>
          </p:nvCxnSpPr>
          <p:spPr>
            <a:xfrm>
              <a:off x="6591644" y="2001046"/>
              <a:ext cx="0" cy="277612"/>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ep 117">
            <a:extLst>
              <a:ext uri="{FF2B5EF4-FFF2-40B4-BE49-F238E27FC236}">
                <a16:creationId xmlns:a16="http://schemas.microsoft.com/office/drawing/2014/main" id="{62000914-F70A-4457-B907-8B054C9FCE07}"/>
              </a:ext>
            </a:extLst>
          </p:cNvPr>
          <p:cNvGrpSpPr/>
          <p:nvPr/>
        </p:nvGrpSpPr>
        <p:grpSpPr>
          <a:xfrm>
            <a:off x="8424598" y="2144604"/>
            <a:ext cx="93133" cy="1465615"/>
            <a:chOff x="9643468" y="1758276"/>
            <a:chExt cx="93133" cy="1465615"/>
          </a:xfrm>
        </p:grpSpPr>
        <p:sp>
          <p:nvSpPr>
            <p:cNvPr id="65" name="Ruit 64">
              <a:extLst>
                <a:ext uri="{FF2B5EF4-FFF2-40B4-BE49-F238E27FC236}">
                  <a16:creationId xmlns:a16="http://schemas.microsoft.com/office/drawing/2014/main" id="{F70469B5-81B6-4839-8DFD-C9A26006F73A}"/>
                </a:ext>
              </a:extLst>
            </p:cNvPr>
            <p:cNvSpPr/>
            <p:nvPr/>
          </p:nvSpPr>
          <p:spPr>
            <a:xfrm>
              <a:off x="9643468" y="1758276"/>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06" name="Rechte verbindingslijn 105">
              <a:extLst>
                <a:ext uri="{FF2B5EF4-FFF2-40B4-BE49-F238E27FC236}">
                  <a16:creationId xmlns:a16="http://schemas.microsoft.com/office/drawing/2014/main" id="{A1DA3468-F758-4FE0-A5A1-0AF10875533A}"/>
                </a:ext>
              </a:extLst>
            </p:cNvPr>
            <p:cNvCxnSpPr>
              <a:cxnSpLocks/>
            </p:cNvCxnSpPr>
            <p:nvPr/>
          </p:nvCxnSpPr>
          <p:spPr>
            <a:xfrm>
              <a:off x="9690034" y="1907786"/>
              <a:ext cx="0" cy="131610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3" name="Groep 112">
            <a:extLst>
              <a:ext uri="{FF2B5EF4-FFF2-40B4-BE49-F238E27FC236}">
                <a16:creationId xmlns:a16="http://schemas.microsoft.com/office/drawing/2014/main" id="{DA7F5159-C060-4847-99E8-08F035C77367}"/>
              </a:ext>
            </a:extLst>
          </p:cNvPr>
          <p:cNvGrpSpPr/>
          <p:nvPr/>
        </p:nvGrpSpPr>
        <p:grpSpPr>
          <a:xfrm>
            <a:off x="5635086" y="2147618"/>
            <a:ext cx="2478679" cy="517368"/>
            <a:chOff x="6853956" y="1761290"/>
            <a:chExt cx="2478679" cy="517368"/>
          </a:xfrm>
        </p:grpSpPr>
        <p:grpSp>
          <p:nvGrpSpPr>
            <p:cNvPr id="111" name="Groep 110">
              <a:extLst>
                <a:ext uri="{FF2B5EF4-FFF2-40B4-BE49-F238E27FC236}">
                  <a16:creationId xmlns:a16="http://schemas.microsoft.com/office/drawing/2014/main" id="{75EA5913-62B4-40A2-B898-219C4507EACF}"/>
                </a:ext>
              </a:extLst>
            </p:cNvPr>
            <p:cNvGrpSpPr/>
            <p:nvPr/>
          </p:nvGrpSpPr>
          <p:grpSpPr>
            <a:xfrm>
              <a:off x="6853956" y="1761290"/>
              <a:ext cx="2478679" cy="376198"/>
              <a:chOff x="6853956" y="1761290"/>
              <a:chExt cx="2478679" cy="376198"/>
            </a:xfrm>
          </p:grpSpPr>
          <p:grpSp>
            <p:nvGrpSpPr>
              <p:cNvPr id="108" name="Groep 107">
                <a:extLst>
                  <a:ext uri="{FF2B5EF4-FFF2-40B4-BE49-F238E27FC236}">
                    <a16:creationId xmlns:a16="http://schemas.microsoft.com/office/drawing/2014/main" id="{AA52C6FE-8574-451F-BE49-D939E5F0BD14}"/>
                  </a:ext>
                </a:extLst>
              </p:cNvPr>
              <p:cNvGrpSpPr/>
              <p:nvPr/>
            </p:nvGrpSpPr>
            <p:grpSpPr>
              <a:xfrm>
                <a:off x="9239502" y="1761290"/>
                <a:ext cx="93133" cy="376198"/>
                <a:chOff x="9239502" y="1761290"/>
                <a:chExt cx="93133" cy="376198"/>
              </a:xfrm>
            </p:grpSpPr>
            <p:sp>
              <p:nvSpPr>
                <p:cNvPr id="63" name="Ruit 62">
                  <a:extLst>
                    <a:ext uri="{FF2B5EF4-FFF2-40B4-BE49-F238E27FC236}">
                      <a16:creationId xmlns:a16="http://schemas.microsoft.com/office/drawing/2014/main" id="{3D177306-E620-4970-9DC1-7B70FAF88A5C}"/>
                    </a:ext>
                  </a:extLst>
                </p:cNvPr>
                <p:cNvSpPr/>
                <p:nvPr/>
              </p:nvSpPr>
              <p:spPr>
                <a:xfrm>
                  <a:off x="9239502" y="1761290"/>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6" name="Rechte verbindingslijn 85">
                  <a:extLst>
                    <a:ext uri="{FF2B5EF4-FFF2-40B4-BE49-F238E27FC236}">
                      <a16:creationId xmlns:a16="http://schemas.microsoft.com/office/drawing/2014/main" id="{62B4EF78-9037-41C7-A5DA-00508C876F20}"/>
                    </a:ext>
                  </a:extLst>
                </p:cNvPr>
                <p:cNvCxnSpPr>
                  <a:cxnSpLocks/>
                </p:cNvCxnSpPr>
                <p:nvPr/>
              </p:nvCxnSpPr>
              <p:spPr>
                <a:xfrm>
                  <a:off x="9286068" y="1907942"/>
                  <a:ext cx="0" cy="22954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87" name="Rechte verbindingslijn 86">
                <a:extLst>
                  <a:ext uri="{FF2B5EF4-FFF2-40B4-BE49-F238E27FC236}">
                    <a16:creationId xmlns:a16="http://schemas.microsoft.com/office/drawing/2014/main" id="{E229FD6B-538A-4965-89BB-FCEACB6EC3FF}"/>
                  </a:ext>
                </a:extLst>
              </p:cNvPr>
              <p:cNvCxnSpPr>
                <a:cxnSpLocks/>
              </p:cNvCxnSpPr>
              <p:nvPr/>
            </p:nvCxnSpPr>
            <p:spPr>
              <a:xfrm flipH="1">
                <a:off x="6853956" y="2137488"/>
                <a:ext cx="243211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107" name="Rechte verbindingslijn 106">
              <a:extLst>
                <a:ext uri="{FF2B5EF4-FFF2-40B4-BE49-F238E27FC236}">
                  <a16:creationId xmlns:a16="http://schemas.microsoft.com/office/drawing/2014/main" id="{7128707D-2E9B-4304-A266-7225644D93DC}"/>
                </a:ext>
              </a:extLst>
            </p:cNvPr>
            <p:cNvCxnSpPr>
              <a:cxnSpLocks/>
            </p:cNvCxnSpPr>
            <p:nvPr/>
          </p:nvCxnSpPr>
          <p:spPr>
            <a:xfrm>
              <a:off x="6853956" y="2137488"/>
              <a:ext cx="0" cy="14117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6" name="Groep 115">
            <a:extLst>
              <a:ext uri="{FF2B5EF4-FFF2-40B4-BE49-F238E27FC236}">
                <a16:creationId xmlns:a16="http://schemas.microsoft.com/office/drawing/2014/main" id="{69ACCA73-0AD7-473E-878A-174179ECB31B}"/>
              </a:ext>
            </a:extLst>
          </p:cNvPr>
          <p:cNvGrpSpPr/>
          <p:nvPr/>
        </p:nvGrpSpPr>
        <p:grpSpPr>
          <a:xfrm>
            <a:off x="8228665" y="2153154"/>
            <a:ext cx="93133" cy="511832"/>
            <a:chOff x="9447535" y="1766826"/>
            <a:chExt cx="93133" cy="511832"/>
          </a:xfrm>
        </p:grpSpPr>
        <p:sp>
          <p:nvSpPr>
            <p:cNvPr id="66" name="Ruit 65">
              <a:extLst>
                <a:ext uri="{FF2B5EF4-FFF2-40B4-BE49-F238E27FC236}">
                  <a16:creationId xmlns:a16="http://schemas.microsoft.com/office/drawing/2014/main" id="{176A2889-1B89-4FA5-B42A-AED0EDE3A2B8}"/>
                </a:ext>
              </a:extLst>
            </p:cNvPr>
            <p:cNvSpPr/>
            <p:nvPr/>
          </p:nvSpPr>
          <p:spPr>
            <a:xfrm>
              <a:off x="9447535" y="1766826"/>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14" name="Rechte verbindingslijn 113">
              <a:extLst>
                <a:ext uri="{FF2B5EF4-FFF2-40B4-BE49-F238E27FC236}">
                  <a16:creationId xmlns:a16="http://schemas.microsoft.com/office/drawing/2014/main" id="{FC548D33-46D7-4C97-91B4-153B8B576DB8}"/>
                </a:ext>
              </a:extLst>
            </p:cNvPr>
            <p:cNvCxnSpPr>
              <a:cxnSpLocks/>
            </p:cNvCxnSpPr>
            <p:nvPr/>
          </p:nvCxnSpPr>
          <p:spPr>
            <a:xfrm>
              <a:off x="9494101" y="1917334"/>
              <a:ext cx="0" cy="361324"/>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55" name="!!actrel">
            <a:extLst>
              <a:ext uri="{FF2B5EF4-FFF2-40B4-BE49-F238E27FC236}">
                <a16:creationId xmlns:a16="http://schemas.microsoft.com/office/drawing/2014/main" id="{F5A10533-09D2-407C-A1DC-431A5DAD20D3}"/>
              </a:ext>
            </a:extLst>
          </p:cNvPr>
          <p:cNvGrpSpPr/>
          <p:nvPr/>
        </p:nvGrpSpPr>
        <p:grpSpPr>
          <a:xfrm>
            <a:off x="8510786" y="1968925"/>
            <a:ext cx="876366" cy="696061"/>
            <a:chOff x="9729656" y="1582597"/>
            <a:chExt cx="876366" cy="696061"/>
          </a:xfrm>
        </p:grpSpPr>
        <p:sp>
          <p:nvSpPr>
            <p:cNvPr id="64" name="Ruit 63">
              <a:extLst>
                <a:ext uri="{FF2B5EF4-FFF2-40B4-BE49-F238E27FC236}">
                  <a16:creationId xmlns:a16="http://schemas.microsoft.com/office/drawing/2014/main" id="{9FA9AB15-7502-43E9-89BF-44412C0A9882}"/>
                </a:ext>
              </a:extLst>
            </p:cNvPr>
            <p:cNvSpPr/>
            <p:nvPr/>
          </p:nvSpPr>
          <p:spPr>
            <a:xfrm rot="5400000">
              <a:off x="9758343" y="1553910"/>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22" name="Rechte verbindingslijn 121">
              <a:extLst>
                <a:ext uri="{FF2B5EF4-FFF2-40B4-BE49-F238E27FC236}">
                  <a16:creationId xmlns:a16="http://schemas.microsoft.com/office/drawing/2014/main" id="{F41C14A2-6EA2-4B83-B91E-AA1D2F1EBAB1}"/>
                </a:ext>
              </a:extLst>
            </p:cNvPr>
            <p:cNvCxnSpPr>
              <a:cxnSpLocks/>
              <a:endCxn id="34" idx="0"/>
            </p:cNvCxnSpPr>
            <p:nvPr/>
          </p:nvCxnSpPr>
          <p:spPr>
            <a:xfrm>
              <a:off x="10606022" y="1629164"/>
              <a:ext cx="0" cy="649494"/>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62043127-DD1E-4E42-96AE-E5A522839C8A}"/>
                </a:ext>
              </a:extLst>
            </p:cNvPr>
            <p:cNvCxnSpPr>
              <a:cxnSpLocks/>
              <a:endCxn id="64" idx="0"/>
            </p:cNvCxnSpPr>
            <p:nvPr/>
          </p:nvCxnSpPr>
          <p:spPr>
            <a:xfrm flipH="1">
              <a:off x="9880164" y="1629164"/>
              <a:ext cx="725858" cy="1"/>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0" name="Ruit 159">
            <a:extLst>
              <a:ext uri="{FF2B5EF4-FFF2-40B4-BE49-F238E27FC236}">
                <a16:creationId xmlns:a16="http://schemas.microsoft.com/office/drawing/2014/main" id="{C1E62224-660F-4538-8131-B3870241F626}"/>
              </a:ext>
            </a:extLst>
          </p:cNvPr>
          <p:cNvSpPr/>
          <p:nvPr/>
        </p:nvSpPr>
        <p:spPr>
          <a:xfrm>
            <a:off x="6575963" y="3478537"/>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grpSp>
        <p:nvGrpSpPr>
          <p:cNvPr id="187" name="Groep 186">
            <a:extLst>
              <a:ext uri="{FF2B5EF4-FFF2-40B4-BE49-F238E27FC236}">
                <a16:creationId xmlns:a16="http://schemas.microsoft.com/office/drawing/2014/main" id="{2D534B0F-20EC-43B9-AE59-5B07B82A3707}"/>
              </a:ext>
            </a:extLst>
          </p:cNvPr>
          <p:cNvGrpSpPr/>
          <p:nvPr/>
        </p:nvGrpSpPr>
        <p:grpSpPr>
          <a:xfrm>
            <a:off x="7028543" y="3026098"/>
            <a:ext cx="638011" cy="613433"/>
            <a:chOff x="8247413" y="2639770"/>
            <a:chExt cx="638011" cy="613433"/>
          </a:xfrm>
        </p:grpSpPr>
        <p:cxnSp>
          <p:nvCxnSpPr>
            <p:cNvPr id="124" name="Rechte verbindingslijn 123">
              <a:extLst>
                <a:ext uri="{FF2B5EF4-FFF2-40B4-BE49-F238E27FC236}">
                  <a16:creationId xmlns:a16="http://schemas.microsoft.com/office/drawing/2014/main" id="{C16F4199-EE74-4140-9BD2-0763FD2E3A46}"/>
                </a:ext>
              </a:extLst>
            </p:cNvPr>
            <p:cNvCxnSpPr>
              <a:cxnSpLocks/>
              <a:stCxn id="157" idx="0"/>
            </p:cNvCxnSpPr>
            <p:nvPr/>
          </p:nvCxnSpPr>
          <p:spPr>
            <a:xfrm flipH="1">
              <a:off x="8247413" y="2686337"/>
              <a:ext cx="487503"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7" name="Ruit 156">
              <a:extLst>
                <a:ext uri="{FF2B5EF4-FFF2-40B4-BE49-F238E27FC236}">
                  <a16:creationId xmlns:a16="http://schemas.microsoft.com/office/drawing/2014/main" id="{C7F6FE88-38E2-496E-98E6-6AFEE626952D}"/>
                </a:ext>
              </a:extLst>
            </p:cNvPr>
            <p:cNvSpPr/>
            <p:nvPr/>
          </p:nvSpPr>
          <p:spPr>
            <a:xfrm rot="16200000">
              <a:off x="8763603" y="2611083"/>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1" name="Rechte verbindingslijn 160">
              <a:extLst>
                <a:ext uri="{FF2B5EF4-FFF2-40B4-BE49-F238E27FC236}">
                  <a16:creationId xmlns:a16="http://schemas.microsoft.com/office/drawing/2014/main" id="{2644E744-9BCE-40D9-8034-63BC293AF181}"/>
                </a:ext>
              </a:extLst>
            </p:cNvPr>
            <p:cNvCxnSpPr>
              <a:cxnSpLocks/>
            </p:cNvCxnSpPr>
            <p:nvPr/>
          </p:nvCxnSpPr>
          <p:spPr>
            <a:xfrm>
              <a:off x="8247413" y="2686337"/>
              <a:ext cx="0" cy="56686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76" name="Groep 175">
            <a:extLst>
              <a:ext uri="{FF2B5EF4-FFF2-40B4-BE49-F238E27FC236}">
                <a16:creationId xmlns:a16="http://schemas.microsoft.com/office/drawing/2014/main" id="{97789798-132D-401D-AB09-8B058F0A2EE8}"/>
              </a:ext>
            </a:extLst>
          </p:cNvPr>
          <p:cNvGrpSpPr/>
          <p:nvPr/>
        </p:nvGrpSpPr>
        <p:grpSpPr>
          <a:xfrm>
            <a:off x="5894364" y="2794013"/>
            <a:ext cx="1775732" cy="93133"/>
            <a:chOff x="7113234" y="2407685"/>
            <a:chExt cx="1775732" cy="93133"/>
          </a:xfrm>
        </p:grpSpPr>
        <p:sp>
          <p:nvSpPr>
            <p:cNvPr id="156" name="Ruit 155">
              <a:extLst>
                <a:ext uri="{FF2B5EF4-FFF2-40B4-BE49-F238E27FC236}">
                  <a16:creationId xmlns:a16="http://schemas.microsoft.com/office/drawing/2014/main" id="{459EB8F9-B9EB-4844-B052-D9A2BFA89D7F}"/>
                </a:ext>
              </a:extLst>
            </p:cNvPr>
            <p:cNvSpPr/>
            <p:nvPr/>
          </p:nvSpPr>
          <p:spPr>
            <a:xfrm rot="16200000">
              <a:off x="8767145" y="2378998"/>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3" name="Rechte verbindingslijn 162">
              <a:extLst>
                <a:ext uri="{FF2B5EF4-FFF2-40B4-BE49-F238E27FC236}">
                  <a16:creationId xmlns:a16="http://schemas.microsoft.com/office/drawing/2014/main" id="{6001F1C4-62B4-42E3-B333-05DB02465E57}"/>
                </a:ext>
              </a:extLst>
            </p:cNvPr>
            <p:cNvCxnSpPr>
              <a:cxnSpLocks/>
              <a:stCxn id="156" idx="0"/>
            </p:cNvCxnSpPr>
            <p:nvPr/>
          </p:nvCxnSpPr>
          <p:spPr>
            <a:xfrm flipH="1">
              <a:off x="7113234" y="2454252"/>
              <a:ext cx="1625224"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72" name="!!practrel">
            <a:extLst>
              <a:ext uri="{FF2B5EF4-FFF2-40B4-BE49-F238E27FC236}">
                <a16:creationId xmlns:a16="http://schemas.microsoft.com/office/drawing/2014/main" id="{0A966FBE-081E-485D-B9D5-B2DDCECF3D54}"/>
              </a:ext>
            </a:extLst>
          </p:cNvPr>
          <p:cNvGrpSpPr/>
          <p:nvPr/>
        </p:nvGrpSpPr>
        <p:grpSpPr>
          <a:xfrm>
            <a:off x="8216975" y="3250872"/>
            <a:ext cx="93133" cy="359347"/>
            <a:chOff x="9435845" y="2864544"/>
            <a:chExt cx="93133" cy="359347"/>
          </a:xfrm>
        </p:grpSpPr>
        <p:cxnSp>
          <p:nvCxnSpPr>
            <p:cNvPr id="164" name="Rechte verbindingslijn 163">
              <a:extLst>
                <a:ext uri="{FF2B5EF4-FFF2-40B4-BE49-F238E27FC236}">
                  <a16:creationId xmlns:a16="http://schemas.microsoft.com/office/drawing/2014/main" id="{A2A6D80E-C9AE-40C9-BE67-B7A85CEC13A0}"/>
                </a:ext>
              </a:extLst>
            </p:cNvPr>
            <p:cNvCxnSpPr>
              <a:cxnSpLocks/>
              <a:endCxn id="43" idx="0"/>
            </p:cNvCxnSpPr>
            <p:nvPr/>
          </p:nvCxnSpPr>
          <p:spPr>
            <a:xfrm>
              <a:off x="9477332" y="3015016"/>
              <a:ext cx="0" cy="20887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68" name="Ruit 167">
              <a:extLst>
                <a:ext uri="{FF2B5EF4-FFF2-40B4-BE49-F238E27FC236}">
                  <a16:creationId xmlns:a16="http://schemas.microsoft.com/office/drawing/2014/main" id="{2645036C-7681-4A8E-B3A7-4960B2399A44}"/>
                </a:ext>
              </a:extLst>
            </p:cNvPr>
            <p:cNvSpPr/>
            <p:nvPr/>
          </p:nvSpPr>
          <p:spPr>
            <a:xfrm>
              <a:off x="9435845" y="2864544"/>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grpSp>
      <p:cxnSp>
        <p:nvCxnSpPr>
          <p:cNvPr id="184" name="Rechte verbindingslijn 183">
            <a:extLst>
              <a:ext uri="{FF2B5EF4-FFF2-40B4-BE49-F238E27FC236}">
                <a16:creationId xmlns:a16="http://schemas.microsoft.com/office/drawing/2014/main" id="{7604F727-26E7-4099-9A15-7A157BB21C4A}"/>
              </a:ext>
            </a:extLst>
          </p:cNvPr>
          <p:cNvCxnSpPr>
            <a:cxnSpLocks/>
          </p:cNvCxnSpPr>
          <p:nvPr/>
        </p:nvCxnSpPr>
        <p:spPr>
          <a:xfrm flipH="1" flipV="1">
            <a:off x="5894754" y="3061319"/>
            <a:ext cx="727775" cy="118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C681237C-D734-44DC-ADD9-BBCE38E06A7C}"/>
              </a:ext>
            </a:extLst>
          </p:cNvPr>
          <p:cNvCxnSpPr>
            <a:cxnSpLocks/>
            <a:endCxn id="160" idx="0"/>
          </p:cNvCxnSpPr>
          <p:nvPr/>
        </p:nvCxnSpPr>
        <p:spPr>
          <a:xfrm>
            <a:off x="6622529" y="3063541"/>
            <a:ext cx="1" cy="41499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02" name="Tekstvak 201">
            <a:extLst>
              <a:ext uri="{FF2B5EF4-FFF2-40B4-BE49-F238E27FC236}">
                <a16:creationId xmlns:a16="http://schemas.microsoft.com/office/drawing/2014/main" id="{4B067067-DB0A-4725-978A-7ACE14629DD1}"/>
              </a:ext>
            </a:extLst>
          </p:cNvPr>
          <p:cNvSpPr txBox="1"/>
          <p:nvPr/>
        </p:nvSpPr>
        <p:spPr>
          <a:xfrm>
            <a:off x="8195058" y="2281989"/>
            <a:ext cx="307097" cy="184666"/>
          </a:xfrm>
          <a:prstGeom prst="rect">
            <a:avLst/>
          </a:prstGeom>
          <a:noFill/>
        </p:spPr>
        <p:txBody>
          <a:bodyPr wrap="square" rtlCol="0">
            <a:spAutoFit/>
          </a:bodyPr>
          <a:lstStyle/>
          <a:p>
            <a:pPr algn="ctr"/>
            <a:r>
              <a:rPr lang="nl-NL" sz="600"/>
              <a:t>0..*</a:t>
            </a:r>
          </a:p>
        </p:txBody>
      </p:sp>
      <p:sp>
        <p:nvSpPr>
          <p:cNvPr id="203" name="Tekstvak 202">
            <a:extLst>
              <a:ext uri="{FF2B5EF4-FFF2-40B4-BE49-F238E27FC236}">
                <a16:creationId xmlns:a16="http://schemas.microsoft.com/office/drawing/2014/main" id="{B258F8C8-D2C6-434E-A18B-16105DE987D5}"/>
              </a:ext>
            </a:extLst>
          </p:cNvPr>
          <p:cNvSpPr txBox="1"/>
          <p:nvPr/>
        </p:nvSpPr>
        <p:spPr>
          <a:xfrm>
            <a:off x="7813614" y="2377946"/>
            <a:ext cx="357560" cy="184666"/>
          </a:xfrm>
          <a:prstGeom prst="rect">
            <a:avLst/>
          </a:prstGeom>
          <a:noFill/>
        </p:spPr>
        <p:txBody>
          <a:bodyPr wrap="square" rtlCol="0">
            <a:spAutoFit/>
          </a:bodyPr>
          <a:lstStyle/>
          <a:p>
            <a:pPr algn="ctr"/>
            <a:r>
              <a:rPr lang="nl-NL" sz="600"/>
              <a:t>0..1</a:t>
            </a:r>
          </a:p>
        </p:txBody>
      </p:sp>
      <p:sp>
        <p:nvSpPr>
          <p:cNvPr id="204" name="Tekstvak 203">
            <a:extLst>
              <a:ext uri="{FF2B5EF4-FFF2-40B4-BE49-F238E27FC236}">
                <a16:creationId xmlns:a16="http://schemas.microsoft.com/office/drawing/2014/main" id="{F0D69C0E-276F-44FF-8287-A96411E7EB03}"/>
              </a:ext>
            </a:extLst>
          </p:cNvPr>
          <p:cNvSpPr txBox="1"/>
          <p:nvPr/>
        </p:nvSpPr>
        <p:spPr>
          <a:xfrm>
            <a:off x="7715804" y="2218524"/>
            <a:ext cx="154697" cy="184666"/>
          </a:xfrm>
          <a:prstGeom prst="rect">
            <a:avLst/>
          </a:prstGeom>
          <a:noFill/>
        </p:spPr>
        <p:txBody>
          <a:bodyPr wrap="square" rtlCol="0">
            <a:spAutoFit/>
          </a:bodyPr>
          <a:lstStyle/>
          <a:p>
            <a:pPr algn="ctr"/>
            <a:r>
              <a:rPr lang="nl-NL" sz="600"/>
              <a:t>1</a:t>
            </a:r>
          </a:p>
        </p:txBody>
      </p:sp>
      <p:sp>
        <p:nvSpPr>
          <p:cNvPr id="205" name="Tekstvak 204">
            <a:extLst>
              <a:ext uri="{FF2B5EF4-FFF2-40B4-BE49-F238E27FC236}">
                <a16:creationId xmlns:a16="http://schemas.microsoft.com/office/drawing/2014/main" id="{912A912D-86B7-4BCD-985E-7ECFE2317846}"/>
              </a:ext>
            </a:extLst>
          </p:cNvPr>
          <p:cNvSpPr txBox="1"/>
          <p:nvPr/>
        </p:nvSpPr>
        <p:spPr>
          <a:xfrm>
            <a:off x="8370481" y="2236269"/>
            <a:ext cx="357560" cy="184666"/>
          </a:xfrm>
          <a:prstGeom prst="rect">
            <a:avLst/>
          </a:prstGeom>
          <a:noFill/>
        </p:spPr>
        <p:txBody>
          <a:bodyPr wrap="square" rtlCol="0">
            <a:spAutoFit/>
          </a:bodyPr>
          <a:lstStyle/>
          <a:p>
            <a:pPr algn="ctr"/>
            <a:r>
              <a:rPr lang="nl-NL" sz="600"/>
              <a:t>0..1</a:t>
            </a:r>
          </a:p>
        </p:txBody>
      </p:sp>
      <p:sp>
        <p:nvSpPr>
          <p:cNvPr id="206" name="Tekstvak 205">
            <a:extLst>
              <a:ext uri="{FF2B5EF4-FFF2-40B4-BE49-F238E27FC236}">
                <a16:creationId xmlns:a16="http://schemas.microsoft.com/office/drawing/2014/main" id="{F43C5B8D-E518-451B-A828-32275D04561C}"/>
              </a:ext>
            </a:extLst>
          </p:cNvPr>
          <p:cNvSpPr txBox="1"/>
          <p:nvPr/>
        </p:nvSpPr>
        <p:spPr>
          <a:xfrm>
            <a:off x="8605017" y="1859311"/>
            <a:ext cx="154697" cy="184666"/>
          </a:xfrm>
          <a:prstGeom prst="rect">
            <a:avLst/>
          </a:prstGeom>
          <a:noFill/>
        </p:spPr>
        <p:txBody>
          <a:bodyPr wrap="square" rtlCol="0">
            <a:spAutoFit/>
          </a:bodyPr>
          <a:lstStyle/>
          <a:p>
            <a:pPr algn="ctr"/>
            <a:r>
              <a:rPr lang="nl-NL" sz="600"/>
              <a:t>1</a:t>
            </a:r>
          </a:p>
        </p:txBody>
      </p:sp>
      <p:sp>
        <p:nvSpPr>
          <p:cNvPr id="208" name="Tekstvak 207">
            <a:extLst>
              <a:ext uri="{FF2B5EF4-FFF2-40B4-BE49-F238E27FC236}">
                <a16:creationId xmlns:a16="http://schemas.microsoft.com/office/drawing/2014/main" id="{0C2EF427-95B8-4B59-BE4C-149B6BB92DBD}"/>
              </a:ext>
            </a:extLst>
          </p:cNvPr>
          <p:cNvSpPr txBox="1"/>
          <p:nvPr/>
        </p:nvSpPr>
        <p:spPr>
          <a:xfrm>
            <a:off x="7422430" y="3073278"/>
            <a:ext cx="307097" cy="184666"/>
          </a:xfrm>
          <a:prstGeom prst="rect">
            <a:avLst/>
          </a:prstGeom>
          <a:noFill/>
        </p:spPr>
        <p:txBody>
          <a:bodyPr wrap="square" rtlCol="0">
            <a:spAutoFit/>
          </a:bodyPr>
          <a:lstStyle/>
          <a:p>
            <a:pPr algn="ctr"/>
            <a:r>
              <a:rPr lang="nl-NL" sz="600"/>
              <a:t>0..*</a:t>
            </a:r>
          </a:p>
        </p:txBody>
      </p:sp>
      <p:sp>
        <p:nvSpPr>
          <p:cNvPr id="209" name="Tekstvak 208">
            <a:extLst>
              <a:ext uri="{FF2B5EF4-FFF2-40B4-BE49-F238E27FC236}">
                <a16:creationId xmlns:a16="http://schemas.microsoft.com/office/drawing/2014/main" id="{45458372-461C-44CA-925E-1DD6392CD558}"/>
              </a:ext>
            </a:extLst>
          </p:cNvPr>
          <p:cNvSpPr txBox="1"/>
          <p:nvPr/>
        </p:nvSpPr>
        <p:spPr>
          <a:xfrm>
            <a:off x="7991849" y="3229372"/>
            <a:ext cx="307097" cy="184666"/>
          </a:xfrm>
          <a:prstGeom prst="rect">
            <a:avLst/>
          </a:prstGeom>
          <a:noFill/>
        </p:spPr>
        <p:txBody>
          <a:bodyPr wrap="square" rtlCol="0">
            <a:spAutoFit/>
          </a:bodyPr>
          <a:lstStyle/>
          <a:p>
            <a:pPr algn="ctr"/>
            <a:r>
              <a:rPr lang="nl-NL" sz="600"/>
              <a:t>0..*</a:t>
            </a:r>
          </a:p>
        </p:txBody>
      </p:sp>
      <p:sp>
        <p:nvSpPr>
          <p:cNvPr id="211" name="Tekstvak 210">
            <a:extLst>
              <a:ext uri="{FF2B5EF4-FFF2-40B4-BE49-F238E27FC236}">
                <a16:creationId xmlns:a16="http://schemas.microsoft.com/office/drawing/2014/main" id="{D0C2D491-174C-41A2-864C-F2F2C101C7D5}"/>
              </a:ext>
            </a:extLst>
          </p:cNvPr>
          <p:cNvSpPr txBox="1"/>
          <p:nvPr/>
        </p:nvSpPr>
        <p:spPr>
          <a:xfrm>
            <a:off x="6639432" y="3452451"/>
            <a:ext cx="154697" cy="184666"/>
          </a:xfrm>
          <a:prstGeom prst="rect">
            <a:avLst/>
          </a:prstGeom>
          <a:noFill/>
        </p:spPr>
        <p:txBody>
          <a:bodyPr wrap="square" rtlCol="0">
            <a:spAutoFit/>
          </a:bodyPr>
          <a:lstStyle/>
          <a:p>
            <a:pPr algn="ctr"/>
            <a:r>
              <a:rPr lang="nl-NL" sz="600"/>
              <a:t>1</a:t>
            </a:r>
          </a:p>
        </p:txBody>
      </p:sp>
      <p:sp>
        <p:nvSpPr>
          <p:cNvPr id="212" name="Tekstvak 211">
            <a:extLst>
              <a:ext uri="{FF2B5EF4-FFF2-40B4-BE49-F238E27FC236}">
                <a16:creationId xmlns:a16="http://schemas.microsoft.com/office/drawing/2014/main" id="{2553D364-6817-48DD-80E0-2D672BEF1CF3}"/>
              </a:ext>
            </a:extLst>
          </p:cNvPr>
          <p:cNvSpPr txBox="1"/>
          <p:nvPr/>
        </p:nvSpPr>
        <p:spPr>
          <a:xfrm>
            <a:off x="6512294" y="2250042"/>
            <a:ext cx="400655" cy="184666"/>
          </a:xfrm>
          <a:prstGeom prst="rect">
            <a:avLst/>
          </a:prstGeom>
          <a:noFill/>
        </p:spPr>
        <p:txBody>
          <a:bodyPr wrap="square" rtlCol="0">
            <a:spAutoFit/>
          </a:bodyPr>
          <a:lstStyle/>
          <a:p>
            <a:pPr algn="ctr"/>
            <a:r>
              <a:rPr lang="nl-NL" sz="600" err="1"/>
              <a:t>owner</a:t>
            </a:r>
            <a:endParaRPr lang="nl-NL" sz="600"/>
          </a:p>
        </p:txBody>
      </p:sp>
      <p:sp>
        <p:nvSpPr>
          <p:cNvPr id="213" name="Tekstvak 212">
            <a:extLst>
              <a:ext uri="{FF2B5EF4-FFF2-40B4-BE49-F238E27FC236}">
                <a16:creationId xmlns:a16="http://schemas.microsoft.com/office/drawing/2014/main" id="{ACE1F755-F336-44AA-BEC1-CEE24D23F478}"/>
              </a:ext>
            </a:extLst>
          </p:cNvPr>
          <p:cNvSpPr txBox="1"/>
          <p:nvPr/>
        </p:nvSpPr>
        <p:spPr>
          <a:xfrm>
            <a:off x="6512294" y="2387222"/>
            <a:ext cx="400655" cy="184666"/>
          </a:xfrm>
          <a:prstGeom prst="rect">
            <a:avLst/>
          </a:prstGeom>
          <a:noFill/>
        </p:spPr>
        <p:txBody>
          <a:bodyPr wrap="square" rtlCol="0">
            <a:spAutoFit/>
          </a:bodyPr>
          <a:lstStyle/>
          <a:p>
            <a:pPr algn="ctr"/>
            <a:r>
              <a:rPr lang="nl-NL" sz="600" err="1"/>
              <a:t>for</a:t>
            </a:r>
            <a:endParaRPr lang="nl-NL" sz="600"/>
          </a:p>
        </p:txBody>
      </p:sp>
      <p:sp>
        <p:nvSpPr>
          <p:cNvPr id="214" name="Tekstvak 213">
            <a:extLst>
              <a:ext uri="{FF2B5EF4-FFF2-40B4-BE49-F238E27FC236}">
                <a16:creationId xmlns:a16="http://schemas.microsoft.com/office/drawing/2014/main" id="{69653161-B687-4289-BB9D-72F8466A4AF4}"/>
              </a:ext>
            </a:extLst>
          </p:cNvPr>
          <p:cNvSpPr txBox="1"/>
          <p:nvPr/>
        </p:nvSpPr>
        <p:spPr>
          <a:xfrm>
            <a:off x="6501212" y="2700629"/>
            <a:ext cx="447844" cy="184666"/>
          </a:xfrm>
          <a:prstGeom prst="rect">
            <a:avLst/>
          </a:prstGeom>
          <a:noFill/>
        </p:spPr>
        <p:txBody>
          <a:bodyPr wrap="square" rtlCol="0">
            <a:spAutoFit/>
          </a:bodyPr>
          <a:lstStyle/>
          <a:p>
            <a:pPr algn="ctr"/>
            <a:r>
              <a:rPr lang="nl-NL" sz="600"/>
              <a:t>subject</a:t>
            </a:r>
          </a:p>
        </p:txBody>
      </p:sp>
      <p:sp>
        <p:nvSpPr>
          <p:cNvPr id="215" name="Tekstvak 214">
            <a:extLst>
              <a:ext uri="{FF2B5EF4-FFF2-40B4-BE49-F238E27FC236}">
                <a16:creationId xmlns:a16="http://schemas.microsoft.com/office/drawing/2014/main" id="{1EC66F3E-2FDC-44F2-BC5E-B84D2AEFF394}"/>
              </a:ext>
            </a:extLst>
          </p:cNvPr>
          <p:cNvSpPr txBox="1"/>
          <p:nvPr/>
        </p:nvSpPr>
        <p:spPr>
          <a:xfrm>
            <a:off x="6943595" y="2934221"/>
            <a:ext cx="502303" cy="184666"/>
          </a:xfrm>
          <a:prstGeom prst="rect">
            <a:avLst/>
          </a:prstGeom>
          <a:noFill/>
        </p:spPr>
        <p:txBody>
          <a:bodyPr wrap="square" rtlCol="0">
            <a:spAutoFit/>
          </a:bodyPr>
          <a:lstStyle/>
          <a:p>
            <a:pPr algn="ctr"/>
            <a:r>
              <a:rPr lang="nl-NL" sz="600"/>
              <a:t>member</a:t>
            </a:r>
          </a:p>
        </p:txBody>
      </p:sp>
      <p:sp>
        <p:nvSpPr>
          <p:cNvPr id="216" name="Tekstvak 215">
            <a:extLst>
              <a:ext uri="{FF2B5EF4-FFF2-40B4-BE49-F238E27FC236}">
                <a16:creationId xmlns:a16="http://schemas.microsoft.com/office/drawing/2014/main" id="{853C5CDF-0A62-4802-891F-FB73BAF7FA05}"/>
              </a:ext>
            </a:extLst>
          </p:cNvPr>
          <p:cNvSpPr txBox="1"/>
          <p:nvPr/>
        </p:nvSpPr>
        <p:spPr>
          <a:xfrm>
            <a:off x="7852045" y="3401556"/>
            <a:ext cx="502303" cy="184666"/>
          </a:xfrm>
          <a:prstGeom prst="rect">
            <a:avLst/>
          </a:prstGeom>
          <a:noFill/>
        </p:spPr>
        <p:txBody>
          <a:bodyPr wrap="square" rtlCol="0">
            <a:spAutoFit/>
          </a:bodyPr>
          <a:lstStyle/>
          <a:p>
            <a:pPr algn="ctr"/>
            <a:r>
              <a:rPr lang="nl-NL" sz="600"/>
              <a:t>member</a:t>
            </a:r>
          </a:p>
        </p:txBody>
      </p:sp>
      <p:sp>
        <p:nvSpPr>
          <p:cNvPr id="217" name="Tekstvak 216">
            <a:extLst>
              <a:ext uri="{FF2B5EF4-FFF2-40B4-BE49-F238E27FC236}">
                <a16:creationId xmlns:a16="http://schemas.microsoft.com/office/drawing/2014/main" id="{596DFAF4-8E56-4EFF-92A0-62AE0CA768C0}"/>
              </a:ext>
            </a:extLst>
          </p:cNvPr>
          <p:cNvSpPr txBox="1"/>
          <p:nvPr/>
        </p:nvSpPr>
        <p:spPr>
          <a:xfrm>
            <a:off x="8373020" y="2826698"/>
            <a:ext cx="563599" cy="184666"/>
          </a:xfrm>
          <a:prstGeom prst="rect">
            <a:avLst/>
          </a:prstGeom>
          <a:noFill/>
        </p:spPr>
        <p:txBody>
          <a:bodyPr wrap="square" rtlCol="0">
            <a:spAutoFit/>
          </a:bodyPr>
          <a:lstStyle/>
          <a:p>
            <a:pPr algn="ctr"/>
            <a:r>
              <a:rPr lang="nl-NL" sz="600" err="1"/>
              <a:t>requester</a:t>
            </a:r>
            <a:endParaRPr lang="nl-NL" sz="600"/>
          </a:p>
        </p:txBody>
      </p:sp>
      <p:graphicFrame>
        <p:nvGraphicFramePr>
          <p:cNvPr id="221" name="Diagram 220">
            <a:extLst>
              <a:ext uri="{FF2B5EF4-FFF2-40B4-BE49-F238E27FC236}">
                <a16:creationId xmlns:a16="http://schemas.microsoft.com/office/drawing/2014/main" id="{56E74EAE-57A6-4EB2-8856-087F5D9F8529}"/>
              </a:ext>
            </a:extLst>
          </p:cNvPr>
          <p:cNvGraphicFramePr/>
          <p:nvPr/>
        </p:nvGraphicFramePr>
        <p:xfrm>
          <a:off x="4044134" y="5924460"/>
          <a:ext cx="2238135" cy="507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3" name="Tekstvak 82">
            <a:extLst>
              <a:ext uri="{FF2B5EF4-FFF2-40B4-BE49-F238E27FC236}">
                <a16:creationId xmlns:a16="http://schemas.microsoft.com/office/drawing/2014/main" id="{3E5E75E7-DDB4-4012-8857-6B3530071AE0}"/>
              </a:ext>
            </a:extLst>
          </p:cNvPr>
          <p:cNvSpPr txBox="1"/>
          <p:nvPr/>
        </p:nvSpPr>
        <p:spPr>
          <a:xfrm>
            <a:off x="4190349" y="6005064"/>
            <a:ext cx="5799471" cy="492443"/>
          </a:xfrm>
          <a:prstGeom prst="rect">
            <a:avLst/>
          </a:prstGeom>
          <a:noFill/>
        </p:spPr>
        <p:txBody>
          <a:bodyPr wrap="square" rtlCol="0">
            <a:spAutoFit/>
          </a:bodyPr>
          <a:lstStyle/>
          <a:p>
            <a:r>
              <a:rPr lang="nl-NL" sz="1400"/>
              <a:t>*</a:t>
            </a:r>
            <a:r>
              <a:rPr lang="nl-NL" sz="1200" i="1"/>
              <a:t>Relaties werden soms gelegd via Koppeltaal maar soms ook pas in de applicatie door bijvoorbeeld een match op cliëntnummer tijdens de </a:t>
            </a:r>
            <a:r>
              <a:rPr lang="nl-NL" sz="1200" i="1" err="1"/>
              <a:t>launch</a:t>
            </a:r>
            <a:endParaRPr lang="nl-NL" sz="1200" i="1"/>
          </a:p>
        </p:txBody>
      </p:sp>
      <p:sp>
        <p:nvSpPr>
          <p:cNvPr id="80" name="Tekstvak 79">
            <a:extLst>
              <a:ext uri="{FF2B5EF4-FFF2-40B4-BE49-F238E27FC236}">
                <a16:creationId xmlns:a16="http://schemas.microsoft.com/office/drawing/2014/main" id="{601EC2E4-C315-4C58-81DD-12DC215B59AD}"/>
              </a:ext>
            </a:extLst>
          </p:cNvPr>
          <p:cNvSpPr txBox="1"/>
          <p:nvPr/>
        </p:nvSpPr>
        <p:spPr>
          <a:xfrm>
            <a:off x="7514636" y="2645244"/>
            <a:ext cx="154697" cy="184666"/>
          </a:xfrm>
          <a:prstGeom prst="rect">
            <a:avLst/>
          </a:prstGeom>
          <a:noFill/>
        </p:spPr>
        <p:txBody>
          <a:bodyPr wrap="square" rtlCol="0">
            <a:spAutoFit/>
          </a:bodyPr>
          <a:lstStyle/>
          <a:p>
            <a:pPr algn="ctr"/>
            <a:r>
              <a:rPr lang="nl-NL" sz="600"/>
              <a:t>1</a:t>
            </a:r>
          </a:p>
        </p:txBody>
      </p:sp>
    </p:spTree>
    <p:extLst>
      <p:ext uri="{BB962C8B-B14F-4D97-AF65-F5344CB8AC3E}">
        <p14:creationId xmlns:p14="http://schemas.microsoft.com/office/powerpoint/2010/main" val="2395659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E817093-5D31-4880-81D9-91949F279270}"/>
              </a:ext>
            </a:extLst>
          </p:cNvPr>
          <p:cNvSpPr>
            <a:spLocks noGrp="1"/>
          </p:cNvSpPr>
          <p:nvPr>
            <p:ph type="sldNum" sz="quarter" idx="12"/>
          </p:nvPr>
        </p:nvSpPr>
        <p:spPr/>
        <p:txBody>
          <a:bodyPr/>
          <a:lstStyle/>
          <a:p>
            <a:fld id="{2B7321B6-F390-44B6-8078-A18221B29AEA}" type="slidenum">
              <a:rPr lang="nl-NL" smtClean="0"/>
              <a:pPr/>
              <a:t>41</a:t>
            </a:fld>
            <a:endParaRPr lang="nl-NL"/>
          </a:p>
        </p:txBody>
      </p:sp>
      <p:sp>
        <p:nvSpPr>
          <p:cNvPr id="4" name="Tijdelijke aanduiding voor tekst 3">
            <a:extLst>
              <a:ext uri="{FF2B5EF4-FFF2-40B4-BE49-F238E27FC236}">
                <a16:creationId xmlns:a16="http://schemas.microsoft.com/office/drawing/2014/main" id="{AD0B4976-8519-4746-B73A-C26E49DD15CA}"/>
              </a:ext>
            </a:extLst>
          </p:cNvPr>
          <p:cNvSpPr>
            <a:spLocks noGrp="1"/>
          </p:cNvSpPr>
          <p:nvPr>
            <p:ph type="body" sz="quarter" idx="14"/>
          </p:nvPr>
        </p:nvSpPr>
        <p:spPr>
          <a:xfrm>
            <a:off x="4319999" y="594341"/>
            <a:ext cx="6725281" cy="307777"/>
          </a:xfrm>
        </p:spPr>
        <p:txBody>
          <a:bodyPr/>
          <a:lstStyle/>
          <a:p>
            <a:r>
              <a:rPr lang="nl-NL"/>
              <a:t>Combinatie 2</a:t>
            </a:r>
            <a:endParaRPr lang="nl-NL" sz="1400"/>
          </a:p>
        </p:txBody>
      </p:sp>
      <p:sp>
        <p:nvSpPr>
          <p:cNvPr id="5" name="Titel 4">
            <a:extLst>
              <a:ext uri="{FF2B5EF4-FFF2-40B4-BE49-F238E27FC236}">
                <a16:creationId xmlns:a16="http://schemas.microsoft.com/office/drawing/2014/main" id="{34A7725F-2A78-4DD6-906B-8DDCF60A44C5}"/>
              </a:ext>
            </a:extLst>
          </p:cNvPr>
          <p:cNvSpPr>
            <a:spLocks noGrp="1"/>
          </p:cNvSpPr>
          <p:nvPr>
            <p:ph type="title"/>
          </p:nvPr>
        </p:nvSpPr>
        <p:spPr>
          <a:xfrm>
            <a:off x="720000" y="475875"/>
            <a:ext cx="2663280" cy="738664"/>
          </a:xfrm>
        </p:spPr>
        <p:txBody>
          <a:bodyPr/>
          <a:lstStyle/>
          <a:p>
            <a:pPr>
              <a:lnSpc>
                <a:spcPct val="100000"/>
              </a:lnSpc>
            </a:pPr>
            <a:r>
              <a:rPr lang="nl-NL" sz="2400"/>
              <a:t>Combinaties van resources</a:t>
            </a:r>
          </a:p>
        </p:txBody>
      </p:sp>
      <p:sp>
        <p:nvSpPr>
          <p:cNvPr id="8" name="Tijdelijke aanduiding voor inhoud 7">
            <a:extLst>
              <a:ext uri="{FF2B5EF4-FFF2-40B4-BE49-F238E27FC236}">
                <a16:creationId xmlns:a16="http://schemas.microsoft.com/office/drawing/2014/main" id="{BAE187AD-2295-4040-B2A1-4DFD814E2A5E}"/>
              </a:ext>
            </a:extLst>
          </p:cNvPr>
          <p:cNvSpPr>
            <a:spLocks noGrp="1"/>
          </p:cNvSpPr>
          <p:nvPr>
            <p:ph idx="15"/>
          </p:nvPr>
        </p:nvSpPr>
        <p:spPr>
          <a:xfrm>
            <a:off x="269495" y="3843651"/>
            <a:ext cx="3434034" cy="718051"/>
          </a:xfrm>
        </p:spPr>
        <p:txBody>
          <a:bodyPr/>
          <a:lstStyle/>
          <a:p>
            <a:r>
              <a:rPr lang="nl-NL" sz="1000">
                <a:solidFill>
                  <a:schemeClr val="bg1"/>
                </a:solidFill>
              </a:rPr>
              <a:t>Voor een volledige inzage in het actuele concept profiel zie: </a:t>
            </a:r>
          </a:p>
          <a:p>
            <a:pPr marL="171450" indent="-171450">
              <a:buFont typeface="Courier New" panose="02070309020205020404" pitchFamily="49" charset="0"/>
              <a:buChar char="o"/>
            </a:pPr>
            <a:r>
              <a:rPr lang="nl-NL" sz="1000">
                <a:solidFill>
                  <a:schemeClr val="bg1"/>
                </a:solidFill>
                <a:hlinkClick r:id="rId2">
                  <a:extLst>
                    <a:ext uri="{A12FA001-AC4F-418D-AE19-62706E023703}">
                      <ahyp:hlinkClr xmlns:ahyp="http://schemas.microsoft.com/office/drawing/2018/hyperlinkcolor" val="tx"/>
                    </a:ext>
                  </a:extLst>
                </a:hlinkClick>
              </a:rPr>
              <a:t>https://simplifier.net/Koppeltaalv2.0</a:t>
            </a:r>
            <a:endParaRPr lang="nl-NL" sz="1000">
              <a:solidFill>
                <a:schemeClr val="bg1"/>
              </a:solidFill>
            </a:endParaRPr>
          </a:p>
          <a:p>
            <a:pPr marL="171450" indent="-171450">
              <a:buFont typeface="Courier New" panose="02070309020205020404" pitchFamily="49" charset="0"/>
              <a:buChar char="o"/>
            </a:pPr>
            <a:r>
              <a:rPr lang="nl-NL" sz="1000">
                <a:solidFill>
                  <a:schemeClr val="bg1"/>
                </a:solidFill>
                <a:hlinkClick r:id="rId3">
                  <a:extLst>
                    <a:ext uri="{A12FA001-AC4F-418D-AE19-62706E023703}">
                      <ahyp:hlinkClr xmlns:ahyp="http://schemas.microsoft.com/office/drawing/2018/hyperlinkcolor" val="tx"/>
                    </a:ext>
                  </a:extLst>
                </a:hlinkClick>
              </a:rPr>
              <a:t>Koppeltaal stelsel architectuur</a:t>
            </a:r>
            <a:endParaRPr lang="nl-NL" sz="1000">
              <a:solidFill>
                <a:schemeClr val="bg1"/>
              </a:solidFill>
            </a:endParaRPr>
          </a:p>
          <a:p>
            <a:endParaRPr lang="nl-NL"/>
          </a:p>
        </p:txBody>
      </p:sp>
      <p:grpSp>
        <p:nvGrpSpPr>
          <p:cNvPr id="13" name="Groep 12">
            <a:extLst>
              <a:ext uri="{FF2B5EF4-FFF2-40B4-BE49-F238E27FC236}">
                <a16:creationId xmlns:a16="http://schemas.microsoft.com/office/drawing/2014/main" id="{EB6646BA-40FC-4FC0-A122-DE24B82561C9}"/>
              </a:ext>
            </a:extLst>
          </p:cNvPr>
          <p:cNvGrpSpPr/>
          <p:nvPr/>
        </p:nvGrpSpPr>
        <p:grpSpPr>
          <a:xfrm>
            <a:off x="7780626" y="1564423"/>
            <a:ext cx="721392" cy="579120"/>
            <a:chOff x="4491334" y="1439532"/>
            <a:chExt cx="721392" cy="579120"/>
          </a:xfrm>
        </p:grpSpPr>
        <p:sp>
          <p:nvSpPr>
            <p:cNvPr id="14" name="Rechthoek 13">
              <a:extLst>
                <a:ext uri="{FF2B5EF4-FFF2-40B4-BE49-F238E27FC236}">
                  <a16:creationId xmlns:a16="http://schemas.microsoft.com/office/drawing/2014/main" id="{F5D4C243-9843-412E-AB7F-160B6C29A3FC}"/>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Task</a:t>
              </a:r>
              <a:endParaRPr lang="nl-NL" sz="800">
                <a:solidFill>
                  <a:schemeClr val="tx1">
                    <a:lumMod val="85000"/>
                    <a:lumOff val="15000"/>
                  </a:schemeClr>
                </a:solidFill>
              </a:endParaRPr>
            </a:p>
          </p:txBody>
        </p:sp>
        <p:cxnSp>
          <p:nvCxnSpPr>
            <p:cNvPr id="15" name="Rechte verbindingslijn 14">
              <a:extLst>
                <a:ext uri="{FF2B5EF4-FFF2-40B4-BE49-F238E27FC236}">
                  <a16:creationId xmlns:a16="http://schemas.microsoft.com/office/drawing/2014/main" id="{1B184C58-F04F-410C-8C55-FC1276A13C16}"/>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ep 26">
            <a:extLst>
              <a:ext uri="{FF2B5EF4-FFF2-40B4-BE49-F238E27FC236}">
                <a16:creationId xmlns:a16="http://schemas.microsoft.com/office/drawing/2014/main" id="{C2198C82-D61A-4EF4-AE03-7C48959C140B}"/>
              </a:ext>
            </a:extLst>
          </p:cNvPr>
          <p:cNvGrpSpPr/>
          <p:nvPr/>
        </p:nvGrpSpPr>
        <p:grpSpPr>
          <a:xfrm>
            <a:off x="5172704" y="2664986"/>
            <a:ext cx="721392" cy="579120"/>
            <a:chOff x="4491334" y="1439532"/>
            <a:chExt cx="721392" cy="579120"/>
          </a:xfrm>
        </p:grpSpPr>
        <p:sp>
          <p:nvSpPr>
            <p:cNvPr id="28" name="Rechthoek 27">
              <a:extLst>
                <a:ext uri="{FF2B5EF4-FFF2-40B4-BE49-F238E27FC236}">
                  <a16:creationId xmlns:a16="http://schemas.microsoft.com/office/drawing/2014/main" id="{D9E91408-3124-43CD-8314-09F753B63F9D}"/>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Patiënt</a:t>
              </a:r>
            </a:p>
          </p:txBody>
        </p:sp>
        <p:cxnSp>
          <p:nvCxnSpPr>
            <p:cNvPr id="29" name="Rechte verbindingslijn 28">
              <a:extLst>
                <a:ext uri="{FF2B5EF4-FFF2-40B4-BE49-F238E27FC236}">
                  <a16:creationId xmlns:a16="http://schemas.microsoft.com/office/drawing/2014/main" id="{4A5A47EF-90E8-4AD9-BC38-4DDDA0864C5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ep 29">
            <a:extLst>
              <a:ext uri="{FF2B5EF4-FFF2-40B4-BE49-F238E27FC236}">
                <a16:creationId xmlns:a16="http://schemas.microsoft.com/office/drawing/2014/main" id="{EF96D56F-F351-4AD8-8B18-05DA73C9DB76}"/>
              </a:ext>
            </a:extLst>
          </p:cNvPr>
          <p:cNvGrpSpPr/>
          <p:nvPr/>
        </p:nvGrpSpPr>
        <p:grpSpPr>
          <a:xfrm>
            <a:off x="7687879" y="7089625"/>
            <a:ext cx="721392" cy="579120"/>
            <a:chOff x="4491334" y="1439532"/>
            <a:chExt cx="721392" cy="579120"/>
          </a:xfrm>
        </p:grpSpPr>
        <p:sp>
          <p:nvSpPr>
            <p:cNvPr id="31" name="Rechthoek 30">
              <a:extLst>
                <a:ext uri="{FF2B5EF4-FFF2-40B4-BE49-F238E27FC236}">
                  <a16:creationId xmlns:a16="http://schemas.microsoft.com/office/drawing/2014/main" id="{5E27D428-5957-4B77-B02F-DB4D37198905}"/>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Careteam</a:t>
              </a:r>
              <a:endParaRPr lang="nl-NL" sz="800">
                <a:solidFill>
                  <a:schemeClr val="tx1">
                    <a:lumMod val="85000"/>
                    <a:lumOff val="15000"/>
                  </a:schemeClr>
                </a:solidFill>
              </a:endParaRPr>
            </a:p>
          </p:txBody>
        </p:sp>
        <p:cxnSp>
          <p:nvCxnSpPr>
            <p:cNvPr id="32" name="Rechte verbindingslijn 31">
              <a:extLst>
                <a:ext uri="{FF2B5EF4-FFF2-40B4-BE49-F238E27FC236}">
                  <a16:creationId xmlns:a16="http://schemas.microsoft.com/office/drawing/2014/main" id="{3D681400-47B6-45CB-9DFA-FBDE82473A0E}"/>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ep 32">
            <a:extLst>
              <a:ext uri="{FF2B5EF4-FFF2-40B4-BE49-F238E27FC236}">
                <a16:creationId xmlns:a16="http://schemas.microsoft.com/office/drawing/2014/main" id="{5E86AC87-F000-457C-97C3-F44A1F2A1B47}"/>
              </a:ext>
            </a:extLst>
          </p:cNvPr>
          <p:cNvGrpSpPr/>
          <p:nvPr/>
        </p:nvGrpSpPr>
        <p:grpSpPr>
          <a:xfrm>
            <a:off x="9026456" y="2664986"/>
            <a:ext cx="721392" cy="579120"/>
            <a:chOff x="4491334" y="1439532"/>
            <a:chExt cx="721392" cy="579120"/>
          </a:xfrm>
        </p:grpSpPr>
        <p:sp>
          <p:nvSpPr>
            <p:cNvPr id="34" name="Rechthoek 33">
              <a:extLst>
                <a:ext uri="{FF2B5EF4-FFF2-40B4-BE49-F238E27FC236}">
                  <a16:creationId xmlns:a16="http://schemas.microsoft.com/office/drawing/2014/main" id="{E8682B21-9AC7-4CED-989E-32BC9FDCC268}"/>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Activity</a:t>
              </a:r>
            </a:p>
            <a:p>
              <a:pPr algn="ctr"/>
              <a:r>
                <a:rPr lang="nl-NL" sz="800">
                  <a:solidFill>
                    <a:schemeClr val="tx1">
                      <a:lumMod val="85000"/>
                      <a:lumOff val="15000"/>
                    </a:schemeClr>
                  </a:solidFill>
                </a:rPr>
                <a:t>Definition</a:t>
              </a:r>
            </a:p>
          </p:txBody>
        </p:sp>
        <p:cxnSp>
          <p:nvCxnSpPr>
            <p:cNvPr id="35" name="Rechte verbindingslijn 34">
              <a:extLst>
                <a:ext uri="{FF2B5EF4-FFF2-40B4-BE49-F238E27FC236}">
                  <a16:creationId xmlns:a16="http://schemas.microsoft.com/office/drawing/2014/main" id="{E119BF4B-AA45-4124-AD5A-99B7BDE7E8A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ep 35">
            <a:extLst>
              <a:ext uri="{FF2B5EF4-FFF2-40B4-BE49-F238E27FC236}">
                <a16:creationId xmlns:a16="http://schemas.microsoft.com/office/drawing/2014/main" id="{2A53445C-7B3A-4A82-9ACD-B9A956D45EF1}"/>
              </a:ext>
            </a:extLst>
          </p:cNvPr>
          <p:cNvGrpSpPr/>
          <p:nvPr/>
        </p:nvGrpSpPr>
        <p:grpSpPr>
          <a:xfrm>
            <a:off x="5790902" y="7204573"/>
            <a:ext cx="721392" cy="579120"/>
            <a:chOff x="4491334" y="1439532"/>
            <a:chExt cx="721392" cy="579120"/>
          </a:xfrm>
        </p:grpSpPr>
        <p:sp>
          <p:nvSpPr>
            <p:cNvPr id="37" name="Rechthoek 36">
              <a:extLst>
                <a:ext uri="{FF2B5EF4-FFF2-40B4-BE49-F238E27FC236}">
                  <a16:creationId xmlns:a16="http://schemas.microsoft.com/office/drawing/2014/main" id="{85D8B99D-6BB2-40F7-A946-AB42701CE8B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Related</a:t>
              </a:r>
              <a:r>
                <a:rPr lang="nl-NL" sz="800">
                  <a:solidFill>
                    <a:schemeClr val="tx1">
                      <a:lumMod val="85000"/>
                      <a:lumOff val="15000"/>
                    </a:schemeClr>
                  </a:solidFill>
                </a:rPr>
                <a:t> person</a:t>
              </a:r>
            </a:p>
          </p:txBody>
        </p:sp>
        <p:cxnSp>
          <p:nvCxnSpPr>
            <p:cNvPr id="38" name="Rechte verbindingslijn 37">
              <a:extLst>
                <a:ext uri="{FF2B5EF4-FFF2-40B4-BE49-F238E27FC236}">
                  <a16:creationId xmlns:a16="http://schemas.microsoft.com/office/drawing/2014/main" id="{F49890AB-600B-433E-82E5-79FAA63CE66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ep 38">
            <a:extLst>
              <a:ext uri="{FF2B5EF4-FFF2-40B4-BE49-F238E27FC236}">
                <a16:creationId xmlns:a16="http://schemas.microsoft.com/office/drawing/2014/main" id="{28CA6595-A89A-4D32-B39F-1DE6AA4EC55F}"/>
              </a:ext>
            </a:extLst>
          </p:cNvPr>
          <p:cNvGrpSpPr/>
          <p:nvPr/>
        </p:nvGrpSpPr>
        <p:grpSpPr>
          <a:xfrm>
            <a:off x="4218321" y="7264237"/>
            <a:ext cx="721392" cy="579120"/>
            <a:chOff x="4491334" y="1439532"/>
            <a:chExt cx="721392" cy="579120"/>
          </a:xfrm>
        </p:grpSpPr>
        <p:sp>
          <p:nvSpPr>
            <p:cNvPr id="40" name="Rechthoek 39">
              <a:extLst>
                <a:ext uri="{FF2B5EF4-FFF2-40B4-BE49-F238E27FC236}">
                  <a16:creationId xmlns:a16="http://schemas.microsoft.com/office/drawing/2014/main" id="{2B48D4CE-B240-44B4-A55C-71811113C657}"/>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err="1">
                  <a:solidFill>
                    <a:schemeClr val="tx1">
                      <a:lumMod val="85000"/>
                      <a:lumOff val="15000"/>
                    </a:schemeClr>
                  </a:solidFill>
                </a:rPr>
                <a:t>Organization</a:t>
              </a:r>
              <a:endParaRPr lang="nl-NL" sz="800">
                <a:solidFill>
                  <a:schemeClr val="tx1">
                    <a:lumMod val="85000"/>
                    <a:lumOff val="15000"/>
                  </a:schemeClr>
                </a:solidFill>
              </a:endParaRPr>
            </a:p>
          </p:txBody>
        </p:sp>
        <p:cxnSp>
          <p:nvCxnSpPr>
            <p:cNvPr id="41" name="Rechte verbindingslijn 40">
              <a:extLst>
                <a:ext uri="{FF2B5EF4-FFF2-40B4-BE49-F238E27FC236}">
                  <a16:creationId xmlns:a16="http://schemas.microsoft.com/office/drawing/2014/main" id="{2D9F81E1-F625-45EB-83CA-7BADA1616E6C}"/>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ep 41">
            <a:extLst>
              <a:ext uri="{FF2B5EF4-FFF2-40B4-BE49-F238E27FC236}">
                <a16:creationId xmlns:a16="http://schemas.microsoft.com/office/drawing/2014/main" id="{E2DB066F-2415-47EB-ADE1-0AB3EE01D1E1}"/>
              </a:ext>
            </a:extLst>
          </p:cNvPr>
          <p:cNvGrpSpPr/>
          <p:nvPr/>
        </p:nvGrpSpPr>
        <p:grpSpPr>
          <a:xfrm>
            <a:off x="7897766" y="3610219"/>
            <a:ext cx="721392" cy="579120"/>
            <a:chOff x="4491334" y="1439532"/>
            <a:chExt cx="721392" cy="579120"/>
          </a:xfrm>
        </p:grpSpPr>
        <p:sp>
          <p:nvSpPr>
            <p:cNvPr id="43" name="Rechthoek 42">
              <a:extLst>
                <a:ext uri="{FF2B5EF4-FFF2-40B4-BE49-F238E27FC236}">
                  <a16:creationId xmlns:a16="http://schemas.microsoft.com/office/drawing/2014/main" id="{BCBE4C1C-C51D-4485-8515-3E53D8E87DF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Practitioner</a:t>
              </a:r>
            </a:p>
          </p:txBody>
        </p:sp>
        <p:cxnSp>
          <p:nvCxnSpPr>
            <p:cNvPr id="44" name="Rechte verbindingslijn 43">
              <a:extLst>
                <a:ext uri="{FF2B5EF4-FFF2-40B4-BE49-F238E27FC236}">
                  <a16:creationId xmlns:a16="http://schemas.microsoft.com/office/drawing/2014/main" id="{3BDFE9D5-6EA2-407C-952A-372FA035203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9" name="Groep 98">
            <a:extLst>
              <a:ext uri="{FF2B5EF4-FFF2-40B4-BE49-F238E27FC236}">
                <a16:creationId xmlns:a16="http://schemas.microsoft.com/office/drawing/2014/main" id="{448E3C29-227C-40AE-890B-F731FF422F29}"/>
              </a:ext>
            </a:extLst>
          </p:cNvPr>
          <p:cNvGrpSpPr/>
          <p:nvPr/>
        </p:nvGrpSpPr>
        <p:grpSpPr>
          <a:xfrm>
            <a:off x="5372774" y="2143762"/>
            <a:ext cx="2530918" cy="521224"/>
            <a:chOff x="6591644" y="1757434"/>
            <a:chExt cx="2530918" cy="521224"/>
          </a:xfrm>
        </p:grpSpPr>
        <p:grpSp>
          <p:nvGrpSpPr>
            <p:cNvPr id="96" name="Groep 95">
              <a:extLst>
                <a:ext uri="{FF2B5EF4-FFF2-40B4-BE49-F238E27FC236}">
                  <a16:creationId xmlns:a16="http://schemas.microsoft.com/office/drawing/2014/main" id="{A6435722-26B5-4E52-9FB9-D15A12757811}"/>
                </a:ext>
              </a:extLst>
            </p:cNvPr>
            <p:cNvGrpSpPr/>
            <p:nvPr/>
          </p:nvGrpSpPr>
          <p:grpSpPr>
            <a:xfrm>
              <a:off x="6591644" y="1757434"/>
              <a:ext cx="2530918" cy="243267"/>
              <a:chOff x="6591644" y="1757434"/>
              <a:chExt cx="2530918" cy="243267"/>
            </a:xfrm>
          </p:grpSpPr>
          <p:grpSp>
            <p:nvGrpSpPr>
              <p:cNvPr id="92" name="Groep 91">
                <a:extLst>
                  <a:ext uri="{FF2B5EF4-FFF2-40B4-BE49-F238E27FC236}">
                    <a16:creationId xmlns:a16="http://schemas.microsoft.com/office/drawing/2014/main" id="{0890E973-2BA4-440D-9732-2BDC5B1CCAF9}"/>
                  </a:ext>
                </a:extLst>
              </p:cNvPr>
              <p:cNvGrpSpPr/>
              <p:nvPr/>
            </p:nvGrpSpPr>
            <p:grpSpPr>
              <a:xfrm>
                <a:off x="9029429" y="1757434"/>
                <a:ext cx="93133" cy="243267"/>
                <a:chOff x="9029429" y="1757434"/>
                <a:chExt cx="93133" cy="243267"/>
              </a:xfrm>
            </p:grpSpPr>
            <p:sp>
              <p:nvSpPr>
                <p:cNvPr id="19" name="Ruit 18">
                  <a:extLst>
                    <a:ext uri="{FF2B5EF4-FFF2-40B4-BE49-F238E27FC236}">
                      <a16:creationId xmlns:a16="http://schemas.microsoft.com/office/drawing/2014/main" id="{3D1A1739-F4E6-4B3E-98D1-504CCF4B36A6}"/>
                    </a:ext>
                  </a:extLst>
                </p:cNvPr>
                <p:cNvSpPr/>
                <p:nvPr/>
              </p:nvSpPr>
              <p:spPr>
                <a:xfrm>
                  <a:off x="9029429" y="1757434"/>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5" name="Rechte verbindingslijn 84">
                  <a:extLst>
                    <a:ext uri="{FF2B5EF4-FFF2-40B4-BE49-F238E27FC236}">
                      <a16:creationId xmlns:a16="http://schemas.microsoft.com/office/drawing/2014/main" id="{7F42EA06-2B44-4A84-A692-65132FA36F84}"/>
                    </a:ext>
                  </a:extLst>
                </p:cNvPr>
                <p:cNvCxnSpPr>
                  <a:cxnSpLocks/>
                </p:cNvCxnSpPr>
                <p:nvPr/>
              </p:nvCxnSpPr>
              <p:spPr>
                <a:xfrm flipH="1">
                  <a:off x="9070915" y="1907942"/>
                  <a:ext cx="1" cy="92759"/>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3" name="Rechte verbindingslijn 92">
                <a:extLst>
                  <a:ext uri="{FF2B5EF4-FFF2-40B4-BE49-F238E27FC236}">
                    <a16:creationId xmlns:a16="http://schemas.microsoft.com/office/drawing/2014/main" id="{32517101-17E1-42C4-BE59-227642C5A113}"/>
                  </a:ext>
                </a:extLst>
              </p:cNvPr>
              <p:cNvCxnSpPr>
                <a:cxnSpLocks/>
              </p:cNvCxnSpPr>
              <p:nvPr/>
            </p:nvCxnSpPr>
            <p:spPr>
              <a:xfrm flipH="1">
                <a:off x="6591644" y="2000701"/>
                <a:ext cx="247927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7" name="Rechte verbindingslijn 96">
              <a:extLst>
                <a:ext uri="{FF2B5EF4-FFF2-40B4-BE49-F238E27FC236}">
                  <a16:creationId xmlns:a16="http://schemas.microsoft.com/office/drawing/2014/main" id="{D071842B-16AF-45E8-BA6B-045F04286108}"/>
                </a:ext>
              </a:extLst>
            </p:cNvPr>
            <p:cNvCxnSpPr>
              <a:cxnSpLocks/>
            </p:cNvCxnSpPr>
            <p:nvPr/>
          </p:nvCxnSpPr>
          <p:spPr>
            <a:xfrm>
              <a:off x="6591644" y="2001046"/>
              <a:ext cx="0" cy="277612"/>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ep 117">
            <a:extLst>
              <a:ext uri="{FF2B5EF4-FFF2-40B4-BE49-F238E27FC236}">
                <a16:creationId xmlns:a16="http://schemas.microsoft.com/office/drawing/2014/main" id="{62000914-F70A-4457-B907-8B054C9FCE07}"/>
              </a:ext>
            </a:extLst>
          </p:cNvPr>
          <p:cNvGrpSpPr/>
          <p:nvPr/>
        </p:nvGrpSpPr>
        <p:grpSpPr>
          <a:xfrm>
            <a:off x="8424598" y="2144604"/>
            <a:ext cx="93133" cy="1465615"/>
            <a:chOff x="9643468" y="1758276"/>
            <a:chExt cx="93133" cy="1465615"/>
          </a:xfrm>
        </p:grpSpPr>
        <p:sp>
          <p:nvSpPr>
            <p:cNvPr id="65" name="Ruit 64">
              <a:extLst>
                <a:ext uri="{FF2B5EF4-FFF2-40B4-BE49-F238E27FC236}">
                  <a16:creationId xmlns:a16="http://schemas.microsoft.com/office/drawing/2014/main" id="{F70469B5-81B6-4839-8DFD-C9A26006F73A}"/>
                </a:ext>
              </a:extLst>
            </p:cNvPr>
            <p:cNvSpPr/>
            <p:nvPr/>
          </p:nvSpPr>
          <p:spPr>
            <a:xfrm>
              <a:off x="9643468" y="1758276"/>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06" name="Rechte verbindingslijn 105">
              <a:extLst>
                <a:ext uri="{FF2B5EF4-FFF2-40B4-BE49-F238E27FC236}">
                  <a16:creationId xmlns:a16="http://schemas.microsoft.com/office/drawing/2014/main" id="{A1DA3468-F758-4FE0-A5A1-0AF10875533A}"/>
                </a:ext>
              </a:extLst>
            </p:cNvPr>
            <p:cNvCxnSpPr>
              <a:cxnSpLocks/>
            </p:cNvCxnSpPr>
            <p:nvPr/>
          </p:nvCxnSpPr>
          <p:spPr>
            <a:xfrm>
              <a:off x="9690034" y="1907786"/>
              <a:ext cx="0" cy="131610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3" name="Groep 112">
            <a:extLst>
              <a:ext uri="{FF2B5EF4-FFF2-40B4-BE49-F238E27FC236}">
                <a16:creationId xmlns:a16="http://schemas.microsoft.com/office/drawing/2014/main" id="{DA7F5159-C060-4847-99E8-08F035C77367}"/>
              </a:ext>
            </a:extLst>
          </p:cNvPr>
          <p:cNvGrpSpPr/>
          <p:nvPr/>
        </p:nvGrpSpPr>
        <p:grpSpPr>
          <a:xfrm>
            <a:off x="5635086" y="2147618"/>
            <a:ext cx="2478679" cy="517368"/>
            <a:chOff x="6853956" y="1761290"/>
            <a:chExt cx="2478679" cy="517368"/>
          </a:xfrm>
        </p:grpSpPr>
        <p:grpSp>
          <p:nvGrpSpPr>
            <p:cNvPr id="111" name="Groep 110">
              <a:extLst>
                <a:ext uri="{FF2B5EF4-FFF2-40B4-BE49-F238E27FC236}">
                  <a16:creationId xmlns:a16="http://schemas.microsoft.com/office/drawing/2014/main" id="{75EA5913-62B4-40A2-B898-219C4507EACF}"/>
                </a:ext>
              </a:extLst>
            </p:cNvPr>
            <p:cNvGrpSpPr/>
            <p:nvPr/>
          </p:nvGrpSpPr>
          <p:grpSpPr>
            <a:xfrm>
              <a:off x="6853956" y="1761290"/>
              <a:ext cx="2478679" cy="376198"/>
              <a:chOff x="6853956" y="1761290"/>
              <a:chExt cx="2478679" cy="376198"/>
            </a:xfrm>
          </p:grpSpPr>
          <p:grpSp>
            <p:nvGrpSpPr>
              <p:cNvPr id="108" name="Groep 107">
                <a:extLst>
                  <a:ext uri="{FF2B5EF4-FFF2-40B4-BE49-F238E27FC236}">
                    <a16:creationId xmlns:a16="http://schemas.microsoft.com/office/drawing/2014/main" id="{AA52C6FE-8574-451F-BE49-D939E5F0BD14}"/>
                  </a:ext>
                </a:extLst>
              </p:cNvPr>
              <p:cNvGrpSpPr/>
              <p:nvPr/>
            </p:nvGrpSpPr>
            <p:grpSpPr>
              <a:xfrm>
                <a:off x="9239502" y="1761290"/>
                <a:ext cx="93133" cy="376198"/>
                <a:chOff x="9239502" y="1761290"/>
                <a:chExt cx="93133" cy="376198"/>
              </a:xfrm>
            </p:grpSpPr>
            <p:sp>
              <p:nvSpPr>
                <p:cNvPr id="63" name="Ruit 62">
                  <a:extLst>
                    <a:ext uri="{FF2B5EF4-FFF2-40B4-BE49-F238E27FC236}">
                      <a16:creationId xmlns:a16="http://schemas.microsoft.com/office/drawing/2014/main" id="{3D177306-E620-4970-9DC1-7B70FAF88A5C}"/>
                    </a:ext>
                  </a:extLst>
                </p:cNvPr>
                <p:cNvSpPr/>
                <p:nvPr/>
              </p:nvSpPr>
              <p:spPr>
                <a:xfrm>
                  <a:off x="9239502" y="1761290"/>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6" name="Rechte verbindingslijn 85">
                  <a:extLst>
                    <a:ext uri="{FF2B5EF4-FFF2-40B4-BE49-F238E27FC236}">
                      <a16:creationId xmlns:a16="http://schemas.microsoft.com/office/drawing/2014/main" id="{62B4EF78-9037-41C7-A5DA-00508C876F20}"/>
                    </a:ext>
                  </a:extLst>
                </p:cNvPr>
                <p:cNvCxnSpPr>
                  <a:cxnSpLocks/>
                </p:cNvCxnSpPr>
                <p:nvPr/>
              </p:nvCxnSpPr>
              <p:spPr>
                <a:xfrm>
                  <a:off x="9286068" y="1907942"/>
                  <a:ext cx="0" cy="22954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87" name="Rechte verbindingslijn 86">
                <a:extLst>
                  <a:ext uri="{FF2B5EF4-FFF2-40B4-BE49-F238E27FC236}">
                    <a16:creationId xmlns:a16="http://schemas.microsoft.com/office/drawing/2014/main" id="{E229FD6B-538A-4965-89BB-FCEACB6EC3FF}"/>
                  </a:ext>
                </a:extLst>
              </p:cNvPr>
              <p:cNvCxnSpPr>
                <a:cxnSpLocks/>
              </p:cNvCxnSpPr>
              <p:nvPr/>
            </p:nvCxnSpPr>
            <p:spPr>
              <a:xfrm flipH="1">
                <a:off x="6853956" y="2137488"/>
                <a:ext cx="243211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107" name="Rechte verbindingslijn 106">
              <a:extLst>
                <a:ext uri="{FF2B5EF4-FFF2-40B4-BE49-F238E27FC236}">
                  <a16:creationId xmlns:a16="http://schemas.microsoft.com/office/drawing/2014/main" id="{7128707D-2E9B-4304-A266-7225644D93DC}"/>
                </a:ext>
              </a:extLst>
            </p:cNvPr>
            <p:cNvCxnSpPr>
              <a:cxnSpLocks/>
            </p:cNvCxnSpPr>
            <p:nvPr/>
          </p:nvCxnSpPr>
          <p:spPr>
            <a:xfrm>
              <a:off x="6853956" y="2137488"/>
              <a:ext cx="0" cy="14117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55" name="!!actrel">
            <a:extLst>
              <a:ext uri="{FF2B5EF4-FFF2-40B4-BE49-F238E27FC236}">
                <a16:creationId xmlns:a16="http://schemas.microsoft.com/office/drawing/2014/main" id="{F5A10533-09D2-407C-A1DC-431A5DAD20D3}"/>
              </a:ext>
            </a:extLst>
          </p:cNvPr>
          <p:cNvGrpSpPr/>
          <p:nvPr/>
        </p:nvGrpSpPr>
        <p:grpSpPr>
          <a:xfrm>
            <a:off x="8510786" y="1968925"/>
            <a:ext cx="876366" cy="696061"/>
            <a:chOff x="9729656" y="1582597"/>
            <a:chExt cx="876366" cy="696061"/>
          </a:xfrm>
        </p:grpSpPr>
        <p:sp>
          <p:nvSpPr>
            <p:cNvPr id="64" name="Ruit 63">
              <a:extLst>
                <a:ext uri="{FF2B5EF4-FFF2-40B4-BE49-F238E27FC236}">
                  <a16:creationId xmlns:a16="http://schemas.microsoft.com/office/drawing/2014/main" id="{9FA9AB15-7502-43E9-89BF-44412C0A9882}"/>
                </a:ext>
              </a:extLst>
            </p:cNvPr>
            <p:cNvSpPr/>
            <p:nvPr/>
          </p:nvSpPr>
          <p:spPr>
            <a:xfrm rot="5400000">
              <a:off x="9758343" y="1553910"/>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22" name="Rechte verbindingslijn 121">
              <a:extLst>
                <a:ext uri="{FF2B5EF4-FFF2-40B4-BE49-F238E27FC236}">
                  <a16:creationId xmlns:a16="http://schemas.microsoft.com/office/drawing/2014/main" id="{F41C14A2-6EA2-4B83-B91E-AA1D2F1EBAB1}"/>
                </a:ext>
              </a:extLst>
            </p:cNvPr>
            <p:cNvCxnSpPr>
              <a:cxnSpLocks/>
              <a:endCxn id="34" idx="0"/>
            </p:cNvCxnSpPr>
            <p:nvPr/>
          </p:nvCxnSpPr>
          <p:spPr>
            <a:xfrm>
              <a:off x="10606022" y="1629164"/>
              <a:ext cx="0" cy="649494"/>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62043127-DD1E-4E42-96AE-E5A522839C8A}"/>
                </a:ext>
              </a:extLst>
            </p:cNvPr>
            <p:cNvCxnSpPr>
              <a:cxnSpLocks/>
              <a:endCxn id="64" idx="0"/>
            </p:cNvCxnSpPr>
            <p:nvPr/>
          </p:nvCxnSpPr>
          <p:spPr>
            <a:xfrm flipH="1">
              <a:off x="9880164" y="1629164"/>
              <a:ext cx="725858" cy="1"/>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03" name="Tekstvak 202">
            <a:extLst>
              <a:ext uri="{FF2B5EF4-FFF2-40B4-BE49-F238E27FC236}">
                <a16:creationId xmlns:a16="http://schemas.microsoft.com/office/drawing/2014/main" id="{B258F8C8-D2C6-434E-A18B-16105DE987D5}"/>
              </a:ext>
            </a:extLst>
          </p:cNvPr>
          <p:cNvSpPr txBox="1"/>
          <p:nvPr/>
        </p:nvSpPr>
        <p:spPr>
          <a:xfrm>
            <a:off x="7813614" y="2377946"/>
            <a:ext cx="357560" cy="184666"/>
          </a:xfrm>
          <a:prstGeom prst="rect">
            <a:avLst/>
          </a:prstGeom>
          <a:noFill/>
        </p:spPr>
        <p:txBody>
          <a:bodyPr wrap="square" rtlCol="0">
            <a:spAutoFit/>
          </a:bodyPr>
          <a:lstStyle/>
          <a:p>
            <a:pPr algn="ctr"/>
            <a:r>
              <a:rPr lang="nl-NL" sz="600"/>
              <a:t>0..1</a:t>
            </a:r>
          </a:p>
        </p:txBody>
      </p:sp>
      <p:sp>
        <p:nvSpPr>
          <p:cNvPr id="204" name="Tekstvak 203">
            <a:extLst>
              <a:ext uri="{FF2B5EF4-FFF2-40B4-BE49-F238E27FC236}">
                <a16:creationId xmlns:a16="http://schemas.microsoft.com/office/drawing/2014/main" id="{F0D69C0E-276F-44FF-8287-A96411E7EB03}"/>
              </a:ext>
            </a:extLst>
          </p:cNvPr>
          <p:cNvSpPr txBox="1"/>
          <p:nvPr/>
        </p:nvSpPr>
        <p:spPr>
          <a:xfrm>
            <a:off x="7715804" y="2218524"/>
            <a:ext cx="154697" cy="184666"/>
          </a:xfrm>
          <a:prstGeom prst="rect">
            <a:avLst/>
          </a:prstGeom>
          <a:noFill/>
        </p:spPr>
        <p:txBody>
          <a:bodyPr wrap="square" rtlCol="0">
            <a:spAutoFit/>
          </a:bodyPr>
          <a:lstStyle/>
          <a:p>
            <a:pPr algn="ctr"/>
            <a:r>
              <a:rPr lang="nl-NL" sz="600"/>
              <a:t>1</a:t>
            </a:r>
          </a:p>
        </p:txBody>
      </p:sp>
      <p:sp>
        <p:nvSpPr>
          <p:cNvPr id="205" name="Tekstvak 204">
            <a:extLst>
              <a:ext uri="{FF2B5EF4-FFF2-40B4-BE49-F238E27FC236}">
                <a16:creationId xmlns:a16="http://schemas.microsoft.com/office/drawing/2014/main" id="{912A912D-86B7-4BCD-985E-7ECFE2317846}"/>
              </a:ext>
            </a:extLst>
          </p:cNvPr>
          <p:cNvSpPr txBox="1"/>
          <p:nvPr/>
        </p:nvSpPr>
        <p:spPr>
          <a:xfrm>
            <a:off x="8370481" y="2236269"/>
            <a:ext cx="357560" cy="184666"/>
          </a:xfrm>
          <a:prstGeom prst="rect">
            <a:avLst/>
          </a:prstGeom>
          <a:noFill/>
        </p:spPr>
        <p:txBody>
          <a:bodyPr wrap="square" rtlCol="0">
            <a:spAutoFit/>
          </a:bodyPr>
          <a:lstStyle/>
          <a:p>
            <a:pPr algn="ctr"/>
            <a:r>
              <a:rPr lang="nl-NL" sz="600"/>
              <a:t>0..1</a:t>
            </a:r>
          </a:p>
        </p:txBody>
      </p:sp>
      <p:sp>
        <p:nvSpPr>
          <p:cNvPr id="206" name="Tekstvak 205">
            <a:extLst>
              <a:ext uri="{FF2B5EF4-FFF2-40B4-BE49-F238E27FC236}">
                <a16:creationId xmlns:a16="http://schemas.microsoft.com/office/drawing/2014/main" id="{F43C5B8D-E518-451B-A828-32275D04561C}"/>
              </a:ext>
            </a:extLst>
          </p:cNvPr>
          <p:cNvSpPr txBox="1"/>
          <p:nvPr/>
        </p:nvSpPr>
        <p:spPr>
          <a:xfrm>
            <a:off x="8605017" y="1859311"/>
            <a:ext cx="154697" cy="184666"/>
          </a:xfrm>
          <a:prstGeom prst="rect">
            <a:avLst/>
          </a:prstGeom>
          <a:noFill/>
        </p:spPr>
        <p:txBody>
          <a:bodyPr wrap="square" rtlCol="0">
            <a:spAutoFit/>
          </a:bodyPr>
          <a:lstStyle/>
          <a:p>
            <a:pPr algn="ctr"/>
            <a:r>
              <a:rPr lang="nl-NL" sz="600"/>
              <a:t>1</a:t>
            </a:r>
          </a:p>
        </p:txBody>
      </p:sp>
      <p:sp>
        <p:nvSpPr>
          <p:cNvPr id="212" name="Tekstvak 211">
            <a:extLst>
              <a:ext uri="{FF2B5EF4-FFF2-40B4-BE49-F238E27FC236}">
                <a16:creationId xmlns:a16="http://schemas.microsoft.com/office/drawing/2014/main" id="{2553D364-6817-48DD-80E0-2D672BEF1CF3}"/>
              </a:ext>
            </a:extLst>
          </p:cNvPr>
          <p:cNvSpPr txBox="1"/>
          <p:nvPr/>
        </p:nvSpPr>
        <p:spPr>
          <a:xfrm>
            <a:off x="6512294" y="2250042"/>
            <a:ext cx="400655" cy="184666"/>
          </a:xfrm>
          <a:prstGeom prst="rect">
            <a:avLst/>
          </a:prstGeom>
          <a:noFill/>
        </p:spPr>
        <p:txBody>
          <a:bodyPr wrap="square" rtlCol="0">
            <a:spAutoFit/>
          </a:bodyPr>
          <a:lstStyle/>
          <a:p>
            <a:pPr algn="ctr"/>
            <a:r>
              <a:rPr lang="nl-NL" sz="600" err="1"/>
              <a:t>owner</a:t>
            </a:r>
            <a:endParaRPr lang="nl-NL" sz="600"/>
          </a:p>
        </p:txBody>
      </p:sp>
      <p:sp>
        <p:nvSpPr>
          <p:cNvPr id="213" name="Tekstvak 212">
            <a:extLst>
              <a:ext uri="{FF2B5EF4-FFF2-40B4-BE49-F238E27FC236}">
                <a16:creationId xmlns:a16="http://schemas.microsoft.com/office/drawing/2014/main" id="{ACE1F755-F336-44AA-BEC1-CEE24D23F478}"/>
              </a:ext>
            </a:extLst>
          </p:cNvPr>
          <p:cNvSpPr txBox="1"/>
          <p:nvPr/>
        </p:nvSpPr>
        <p:spPr>
          <a:xfrm>
            <a:off x="6512294" y="2387222"/>
            <a:ext cx="400655" cy="184666"/>
          </a:xfrm>
          <a:prstGeom prst="rect">
            <a:avLst/>
          </a:prstGeom>
          <a:noFill/>
        </p:spPr>
        <p:txBody>
          <a:bodyPr wrap="square" rtlCol="0">
            <a:spAutoFit/>
          </a:bodyPr>
          <a:lstStyle/>
          <a:p>
            <a:pPr algn="ctr"/>
            <a:r>
              <a:rPr lang="nl-NL" sz="600" err="1"/>
              <a:t>for</a:t>
            </a:r>
            <a:endParaRPr lang="nl-NL" sz="600"/>
          </a:p>
        </p:txBody>
      </p:sp>
      <p:sp>
        <p:nvSpPr>
          <p:cNvPr id="217" name="Tekstvak 216">
            <a:extLst>
              <a:ext uri="{FF2B5EF4-FFF2-40B4-BE49-F238E27FC236}">
                <a16:creationId xmlns:a16="http://schemas.microsoft.com/office/drawing/2014/main" id="{596DFAF4-8E56-4EFF-92A0-62AE0CA768C0}"/>
              </a:ext>
            </a:extLst>
          </p:cNvPr>
          <p:cNvSpPr txBox="1"/>
          <p:nvPr/>
        </p:nvSpPr>
        <p:spPr>
          <a:xfrm>
            <a:off x="8373020" y="2826698"/>
            <a:ext cx="563599" cy="184666"/>
          </a:xfrm>
          <a:prstGeom prst="rect">
            <a:avLst/>
          </a:prstGeom>
          <a:noFill/>
        </p:spPr>
        <p:txBody>
          <a:bodyPr wrap="square" rtlCol="0">
            <a:spAutoFit/>
          </a:bodyPr>
          <a:lstStyle/>
          <a:p>
            <a:pPr algn="ctr"/>
            <a:r>
              <a:rPr lang="nl-NL" sz="600" err="1"/>
              <a:t>requester</a:t>
            </a:r>
            <a:endParaRPr lang="nl-NL" sz="600"/>
          </a:p>
        </p:txBody>
      </p:sp>
      <p:graphicFrame>
        <p:nvGraphicFramePr>
          <p:cNvPr id="221" name="Diagram 220">
            <a:extLst>
              <a:ext uri="{FF2B5EF4-FFF2-40B4-BE49-F238E27FC236}">
                <a16:creationId xmlns:a16="http://schemas.microsoft.com/office/drawing/2014/main" id="{56E74EAE-57A6-4EB2-8856-087F5D9F8529}"/>
              </a:ext>
            </a:extLst>
          </p:cNvPr>
          <p:cNvGraphicFramePr/>
          <p:nvPr/>
        </p:nvGraphicFramePr>
        <p:xfrm>
          <a:off x="4044134" y="5924460"/>
          <a:ext cx="2238135" cy="507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7" name="Tekstvak 56">
            <a:extLst>
              <a:ext uri="{FF2B5EF4-FFF2-40B4-BE49-F238E27FC236}">
                <a16:creationId xmlns:a16="http://schemas.microsoft.com/office/drawing/2014/main" id="{337F954D-928B-4F8E-824B-0CFFE204089B}"/>
              </a:ext>
            </a:extLst>
          </p:cNvPr>
          <p:cNvSpPr txBox="1"/>
          <p:nvPr/>
        </p:nvSpPr>
        <p:spPr>
          <a:xfrm>
            <a:off x="4190349" y="6005064"/>
            <a:ext cx="5799471" cy="492443"/>
          </a:xfrm>
          <a:prstGeom prst="rect">
            <a:avLst/>
          </a:prstGeom>
          <a:noFill/>
        </p:spPr>
        <p:txBody>
          <a:bodyPr wrap="square" rtlCol="0">
            <a:spAutoFit/>
          </a:bodyPr>
          <a:lstStyle/>
          <a:p>
            <a:r>
              <a:rPr lang="nl-NL" sz="1400"/>
              <a:t>*</a:t>
            </a:r>
            <a:r>
              <a:rPr lang="nl-NL" sz="1200" i="1"/>
              <a:t>Relaties werden soms gelegd via Koppeltaal maar soms ook pas in de applicatie door bijvoorbeeld een match op cliëntnummer tijdens de </a:t>
            </a:r>
            <a:r>
              <a:rPr lang="nl-NL" sz="1200" i="1" err="1"/>
              <a:t>launch</a:t>
            </a:r>
            <a:endParaRPr lang="nl-NL" sz="1200" i="1"/>
          </a:p>
        </p:txBody>
      </p:sp>
    </p:spTree>
    <p:extLst>
      <p:ext uri="{BB962C8B-B14F-4D97-AF65-F5344CB8AC3E}">
        <p14:creationId xmlns:p14="http://schemas.microsoft.com/office/powerpoint/2010/main" val="370621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E817093-5D31-4880-81D9-91949F279270}"/>
              </a:ext>
            </a:extLst>
          </p:cNvPr>
          <p:cNvSpPr>
            <a:spLocks noGrp="1"/>
          </p:cNvSpPr>
          <p:nvPr>
            <p:ph type="sldNum" sz="quarter" idx="12"/>
          </p:nvPr>
        </p:nvSpPr>
        <p:spPr/>
        <p:txBody>
          <a:bodyPr/>
          <a:lstStyle/>
          <a:p>
            <a:fld id="{2B7321B6-F390-44B6-8078-A18221B29AEA}" type="slidenum">
              <a:rPr lang="nl-NL" smtClean="0"/>
              <a:pPr/>
              <a:t>42</a:t>
            </a:fld>
            <a:endParaRPr lang="nl-NL"/>
          </a:p>
        </p:txBody>
      </p:sp>
      <p:sp>
        <p:nvSpPr>
          <p:cNvPr id="4" name="Tijdelijke aanduiding voor tekst 3">
            <a:extLst>
              <a:ext uri="{FF2B5EF4-FFF2-40B4-BE49-F238E27FC236}">
                <a16:creationId xmlns:a16="http://schemas.microsoft.com/office/drawing/2014/main" id="{AD0B4976-8519-4746-B73A-C26E49DD15CA}"/>
              </a:ext>
            </a:extLst>
          </p:cNvPr>
          <p:cNvSpPr>
            <a:spLocks noGrp="1"/>
          </p:cNvSpPr>
          <p:nvPr>
            <p:ph type="body" sz="quarter" idx="14"/>
          </p:nvPr>
        </p:nvSpPr>
        <p:spPr>
          <a:xfrm>
            <a:off x="4319999" y="594341"/>
            <a:ext cx="6725281" cy="307777"/>
          </a:xfrm>
        </p:spPr>
        <p:txBody>
          <a:bodyPr/>
          <a:lstStyle/>
          <a:p>
            <a:r>
              <a:rPr lang="nl-NL"/>
              <a:t>Combinatie 3 </a:t>
            </a:r>
            <a:endParaRPr lang="nl-NL" sz="1400"/>
          </a:p>
        </p:txBody>
      </p:sp>
      <p:sp>
        <p:nvSpPr>
          <p:cNvPr id="5" name="Titel 4">
            <a:extLst>
              <a:ext uri="{FF2B5EF4-FFF2-40B4-BE49-F238E27FC236}">
                <a16:creationId xmlns:a16="http://schemas.microsoft.com/office/drawing/2014/main" id="{34A7725F-2A78-4DD6-906B-8DDCF60A44C5}"/>
              </a:ext>
            </a:extLst>
          </p:cNvPr>
          <p:cNvSpPr>
            <a:spLocks noGrp="1"/>
          </p:cNvSpPr>
          <p:nvPr>
            <p:ph type="title"/>
          </p:nvPr>
        </p:nvSpPr>
        <p:spPr>
          <a:xfrm>
            <a:off x="720000" y="475875"/>
            <a:ext cx="2663280" cy="738664"/>
          </a:xfrm>
        </p:spPr>
        <p:txBody>
          <a:bodyPr/>
          <a:lstStyle/>
          <a:p>
            <a:pPr>
              <a:lnSpc>
                <a:spcPct val="100000"/>
              </a:lnSpc>
            </a:pPr>
            <a:r>
              <a:rPr lang="nl-NL" sz="2400"/>
              <a:t>Combinaties van resources</a:t>
            </a:r>
          </a:p>
        </p:txBody>
      </p:sp>
      <p:sp>
        <p:nvSpPr>
          <p:cNvPr id="8" name="Tijdelijke aanduiding voor inhoud 7">
            <a:extLst>
              <a:ext uri="{FF2B5EF4-FFF2-40B4-BE49-F238E27FC236}">
                <a16:creationId xmlns:a16="http://schemas.microsoft.com/office/drawing/2014/main" id="{BAE187AD-2295-4040-B2A1-4DFD814E2A5E}"/>
              </a:ext>
            </a:extLst>
          </p:cNvPr>
          <p:cNvSpPr>
            <a:spLocks noGrp="1"/>
          </p:cNvSpPr>
          <p:nvPr>
            <p:ph idx="15"/>
          </p:nvPr>
        </p:nvSpPr>
        <p:spPr>
          <a:xfrm>
            <a:off x="269495" y="3843651"/>
            <a:ext cx="3434034" cy="718051"/>
          </a:xfrm>
        </p:spPr>
        <p:txBody>
          <a:bodyPr/>
          <a:lstStyle/>
          <a:p>
            <a:r>
              <a:rPr lang="nl-NL" sz="1000">
                <a:solidFill>
                  <a:schemeClr val="bg1"/>
                </a:solidFill>
              </a:rPr>
              <a:t>Voor een volledige inzage in het actuele concept profiel zie: </a:t>
            </a:r>
          </a:p>
          <a:p>
            <a:pPr marL="171450" indent="-171450">
              <a:buFont typeface="Courier New" panose="02070309020205020404" pitchFamily="49" charset="0"/>
              <a:buChar char="o"/>
            </a:pPr>
            <a:r>
              <a:rPr lang="nl-NL" sz="1000">
                <a:solidFill>
                  <a:schemeClr val="bg1"/>
                </a:solidFill>
                <a:hlinkClick r:id="rId2">
                  <a:extLst>
                    <a:ext uri="{A12FA001-AC4F-418D-AE19-62706E023703}">
                      <ahyp:hlinkClr xmlns:ahyp="http://schemas.microsoft.com/office/drawing/2018/hyperlinkcolor" val="tx"/>
                    </a:ext>
                  </a:extLst>
                </a:hlinkClick>
              </a:rPr>
              <a:t>https://simplifier.net/Koppeltaalv2.0</a:t>
            </a:r>
            <a:endParaRPr lang="nl-NL" sz="1000">
              <a:solidFill>
                <a:schemeClr val="bg1"/>
              </a:solidFill>
            </a:endParaRPr>
          </a:p>
          <a:p>
            <a:pPr marL="171450" indent="-171450">
              <a:buFont typeface="Courier New" panose="02070309020205020404" pitchFamily="49" charset="0"/>
              <a:buChar char="o"/>
            </a:pPr>
            <a:r>
              <a:rPr lang="nl-NL" sz="1000">
                <a:solidFill>
                  <a:schemeClr val="bg1"/>
                </a:solidFill>
                <a:hlinkClick r:id="rId3">
                  <a:extLst>
                    <a:ext uri="{A12FA001-AC4F-418D-AE19-62706E023703}">
                      <ahyp:hlinkClr xmlns:ahyp="http://schemas.microsoft.com/office/drawing/2018/hyperlinkcolor" val="tx"/>
                    </a:ext>
                  </a:extLst>
                </a:hlinkClick>
              </a:rPr>
              <a:t>Koppeltaal stelsel architectuur</a:t>
            </a:r>
            <a:endParaRPr lang="nl-NL" sz="1000">
              <a:solidFill>
                <a:schemeClr val="bg1"/>
              </a:solidFill>
            </a:endParaRPr>
          </a:p>
          <a:p>
            <a:endParaRPr lang="nl-NL"/>
          </a:p>
        </p:txBody>
      </p:sp>
      <p:grpSp>
        <p:nvGrpSpPr>
          <p:cNvPr id="13" name="Groep 12">
            <a:extLst>
              <a:ext uri="{FF2B5EF4-FFF2-40B4-BE49-F238E27FC236}">
                <a16:creationId xmlns:a16="http://schemas.microsoft.com/office/drawing/2014/main" id="{EB6646BA-40FC-4FC0-A122-DE24B82561C9}"/>
              </a:ext>
            </a:extLst>
          </p:cNvPr>
          <p:cNvGrpSpPr/>
          <p:nvPr/>
        </p:nvGrpSpPr>
        <p:grpSpPr>
          <a:xfrm>
            <a:off x="7780626" y="1564423"/>
            <a:ext cx="721392" cy="579120"/>
            <a:chOff x="4491334" y="1439532"/>
            <a:chExt cx="721392" cy="579120"/>
          </a:xfrm>
        </p:grpSpPr>
        <p:sp>
          <p:nvSpPr>
            <p:cNvPr id="14" name="Rechthoek 13">
              <a:extLst>
                <a:ext uri="{FF2B5EF4-FFF2-40B4-BE49-F238E27FC236}">
                  <a16:creationId xmlns:a16="http://schemas.microsoft.com/office/drawing/2014/main" id="{F5D4C243-9843-412E-AB7F-160B6C29A3FC}"/>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Task</a:t>
              </a:r>
              <a:endParaRPr lang="nl-NL" sz="800">
                <a:solidFill>
                  <a:schemeClr val="tx1">
                    <a:lumMod val="85000"/>
                    <a:lumOff val="15000"/>
                  </a:schemeClr>
                </a:solidFill>
              </a:endParaRPr>
            </a:p>
          </p:txBody>
        </p:sp>
        <p:cxnSp>
          <p:nvCxnSpPr>
            <p:cNvPr id="15" name="Rechte verbindingslijn 14">
              <a:extLst>
                <a:ext uri="{FF2B5EF4-FFF2-40B4-BE49-F238E27FC236}">
                  <a16:creationId xmlns:a16="http://schemas.microsoft.com/office/drawing/2014/main" id="{1B184C58-F04F-410C-8C55-FC1276A13C16}"/>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ep 26">
            <a:extLst>
              <a:ext uri="{FF2B5EF4-FFF2-40B4-BE49-F238E27FC236}">
                <a16:creationId xmlns:a16="http://schemas.microsoft.com/office/drawing/2014/main" id="{C2198C82-D61A-4EF4-AE03-7C48959C140B}"/>
              </a:ext>
            </a:extLst>
          </p:cNvPr>
          <p:cNvGrpSpPr/>
          <p:nvPr/>
        </p:nvGrpSpPr>
        <p:grpSpPr>
          <a:xfrm>
            <a:off x="5172704" y="2664986"/>
            <a:ext cx="721392" cy="579120"/>
            <a:chOff x="4491334" y="1439532"/>
            <a:chExt cx="721392" cy="579120"/>
          </a:xfrm>
        </p:grpSpPr>
        <p:sp>
          <p:nvSpPr>
            <p:cNvPr id="28" name="Rechthoek 27">
              <a:extLst>
                <a:ext uri="{FF2B5EF4-FFF2-40B4-BE49-F238E27FC236}">
                  <a16:creationId xmlns:a16="http://schemas.microsoft.com/office/drawing/2014/main" id="{D9E91408-3124-43CD-8314-09F753B63F9D}"/>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Patiënt</a:t>
              </a:r>
            </a:p>
          </p:txBody>
        </p:sp>
        <p:cxnSp>
          <p:nvCxnSpPr>
            <p:cNvPr id="29" name="Rechte verbindingslijn 28">
              <a:extLst>
                <a:ext uri="{FF2B5EF4-FFF2-40B4-BE49-F238E27FC236}">
                  <a16:creationId xmlns:a16="http://schemas.microsoft.com/office/drawing/2014/main" id="{4A5A47EF-90E8-4AD9-BC38-4DDDA0864C5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ep 29">
            <a:extLst>
              <a:ext uri="{FF2B5EF4-FFF2-40B4-BE49-F238E27FC236}">
                <a16:creationId xmlns:a16="http://schemas.microsoft.com/office/drawing/2014/main" id="{EF96D56F-F351-4AD8-8B18-05DA73C9DB76}"/>
              </a:ext>
            </a:extLst>
          </p:cNvPr>
          <p:cNvGrpSpPr/>
          <p:nvPr/>
        </p:nvGrpSpPr>
        <p:grpSpPr>
          <a:xfrm>
            <a:off x="7687879" y="7089625"/>
            <a:ext cx="721392" cy="579120"/>
            <a:chOff x="4491334" y="1439532"/>
            <a:chExt cx="721392" cy="579120"/>
          </a:xfrm>
        </p:grpSpPr>
        <p:sp>
          <p:nvSpPr>
            <p:cNvPr id="31" name="Rechthoek 30">
              <a:extLst>
                <a:ext uri="{FF2B5EF4-FFF2-40B4-BE49-F238E27FC236}">
                  <a16:creationId xmlns:a16="http://schemas.microsoft.com/office/drawing/2014/main" id="{5E27D428-5957-4B77-B02F-DB4D37198905}"/>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Careteam</a:t>
              </a:r>
              <a:endParaRPr lang="nl-NL" sz="800">
                <a:solidFill>
                  <a:schemeClr val="tx1">
                    <a:lumMod val="85000"/>
                    <a:lumOff val="15000"/>
                  </a:schemeClr>
                </a:solidFill>
              </a:endParaRPr>
            </a:p>
          </p:txBody>
        </p:sp>
        <p:cxnSp>
          <p:nvCxnSpPr>
            <p:cNvPr id="32" name="Rechte verbindingslijn 31">
              <a:extLst>
                <a:ext uri="{FF2B5EF4-FFF2-40B4-BE49-F238E27FC236}">
                  <a16:creationId xmlns:a16="http://schemas.microsoft.com/office/drawing/2014/main" id="{3D681400-47B6-45CB-9DFA-FBDE82473A0E}"/>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ep 32">
            <a:extLst>
              <a:ext uri="{FF2B5EF4-FFF2-40B4-BE49-F238E27FC236}">
                <a16:creationId xmlns:a16="http://schemas.microsoft.com/office/drawing/2014/main" id="{5E86AC87-F000-457C-97C3-F44A1F2A1B47}"/>
              </a:ext>
            </a:extLst>
          </p:cNvPr>
          <p:cNvGrpSpPr/>
          <p:nvPr/>
        </p:nvGrpSpPr>
        <p:grpSpPr>
          <a:xfrm>
            <a:off x="9026456" y="2664986"/>
            <a:ext cx="721392" cy="579120"/>
            <a:chOff x="4491334" y="1439532"/>
            <a:chExt cx="721392" cy="579120"/>
          </a:xfrm>
        </p:grpSpPr>
        <p:sp>
          <p:nvSpPr>
            <p:cNvPr id="34" name="Rechthoek 33">
              <a:extLst>
                <a:ext uri="{FF2B5EF4-FFF2-40B4-BE49-F238E27FC236}">
                  <a16:creationId xmlns:a16="http://schemas.microsoft.com/office/drawing/2014/main" id="{E8682B21-9AC7-4CED-989E-32BC9FDCC268}"/>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Activity</a:t>
              </a:r>
            </a:p>
            <a:p>
              <a:pPr algn="ctr"/>
              <a:r>
                <a:rPr lang="nl-NL" sz="800">
                  <a:solidFill>
                    <a:schemeClr val="tx1">
                      <a:lumMod val="85000"/>
                      <a:lumOff val="15000"/>
                    </a:schemeClr>
                  </a:solidFill>
                </a:rPr>
                <a:t>Definition</a:t>
              </a:r>
            </a:p>
          </p:txBody>
        </p:sp>
        <p:cxnSp>
          <p:nvCxnSpPr>
            <p:cNvPr id="35" name="Rechte verbindingslijn 34">
              <a:extLst>
                <a:ext uri="{FF2B5EF4-FFF2-40B4-BE49-F238E27FC236}">
                  <a16:creationId xmlns:a16="http://schemas.microsoft.com/office/drawing/2014/main" id="{E119BF4B-AA45-4124-AD5A-99B7BDE7E8A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ep 35">
            <a:extLst>
              <a:ext uri="{FF2B5EF4-FFF2-40B4-BE49-F238E27FC236}">
                <a16:creationId xmlns:a16="http://schemas.microsoft.com/office/drawing/2014/main" id="{2A53445C-7B3A-4A82-9ACD-B9A956D45EF1}"/>
              </a:ext>
            </a:extLst>
          </p:cNvPr>
          <p:cNvGrpSpPr/>
          <p:nvPr/>
        </p:nvGrpSpPr>
        <p:grpSpPr>
          <a:xfrm>
            <a:off x="5790902" y="7204573"/>
            <a:ext cx="721392" cy="579120"/>
            <a:chOff x="4491334" y="1439532"/>
            <a:chExt cx="721392" cy="579120"/>
          </a:xfrm>
        </p:grpSpPr>
        <p:sp>
          <p:nvSpPr>
            <p:cNvPr id="37" name="Rechthoek 36">
              <a:extLst>
                <a:ext uri="{FF2B5EF4-FFF2-40B4-BE49-F238E27FC236}">
                  <a16:creationId xmlns:a16="http://schemas.microsoft.com/office/drawing/2014/main" id="{85D8B99D-6BB2-40F7-A946-AB42701CE8B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Related</a:t>
              </a:r>
              <a:r>
                <a:rPr lang="nl-NL" sz="800">
                  <a:solidFill>
                    <a:schemeClr val="tx1">
                      <a:lumMod val="85000"/>
                      <a:lumOff val="15000"/>
                    </a:schemeClr>
                  </a:solidFill>
                </a:rPr>
                <a:t> person</a:t>
              </a:r>
            </a:p>
          </p:txBody>
        </p:sp>
        <p:cxnSp>
          <p:nvCxnSpPr>
            <p:cNvPr id="38" name="Rechte verbindingslijn 37">
              <a:extLst>
                <a:ext uri="{FF2B5EF4-FFF2-40B4-BE49-F238E27FC236}">
                  <a16:creationId xmlns:a16="http://schemas.microsoft.com/office/drawing/2014/main" id="{F49890AB-600B-433E-82E5-79FAA63CE66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ep 38">
            <a:extLst>
              <a:ext uri="{FF2B5EF4-FFF2-40B4-BE49-F238E27FC236}">
                <a16:creationId xmlns:a16="http://schemas.microsoft.com/office/drawing/2014/main" id="{28CA6595-A89A-4D32-B39F-1DE6AA4EC55F}"/>
              </a:ext>
            </a:extLst>
          </p:cNvPr>
          <p:cNvGrpSpPr/>
          <p:nvPr/>
        </p:nvGrpSpPr>
        <p:grpSpPr>
          <a:xfrm>
            <a:off x="4218321" y="7264237"/>
            <a:ext cx="721392" cy="579120"/>
            <a:chOff x="4491334" y="1439532"/>
            <a:chExt cx="721392" cy="579120"/>
          </a:xfrm>
        </p:grpSpPr>
        <p:sp>
          <p:nvSpPr>
            <p:cNvPr id="40" name="Rechthoek 39">
              <a:extLst>
                <a:ext uri="{FF2B5EF4-FFF2-40B4-BE49-F238E27FC236}">
                  <a16:creationId xmlns:a16="http://schemas.microsoft.com/office/drawing/2014/main" id="{2B48D4CE-B240-44B4-A55C-71811113C657}"/>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err="1">
                  <a:solidFill>
                    <a:schemeClr val="tx1">
                      <a:lumMod val="85000"/>
                      <a:lumOff val="15000"/>
                    </a:schemeClr>
                  </a:solidFill>
                </a:rPr>
                <a:t>Organization</a:t>
              </a:r>
              <a:endParaRPr lang="nl-NL" sz="800">
                <a:solidFill>
                  <a:schemeClr val="tx1">
                    <a:lumMod val="85000"/>
                    <a:lumOff val="15000"/>
                  </a:schemeClr>
                </a:solidFill>
              </a:endParaRPr>
            </a:p>
          </p:txBody>
        </p:sp>
        <p:cxnSp>
          <p:nvCxnSpPr>
            <p:cNvPr id="41" name="Rechte verbindingslijn 40">
              <a:extLst>
                <a:ext uri="{FF2B5EF4-FFF2-40B4-BE49-F238E27FC236}">
                  <a16:creationId xmlns:a16="http://schemas.microsoft.com/office/drawing/2014/main" id="{2D9F81E1-F625-45EB-83CA-7BADA1616E6C}"/>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ep 41">
            <a:extLst>
              <a:ext uri="{FF2B5EF4-FFF2-40B4-BE49-F238E27FC236}">
                <a16:creationId xmlns:a16="http://schemas.microsoft.com/office/drawing/2014/main" id="{E2DB066F-2415-47EB-ADE1-0AB3EE01D1E1}"/>
              </a:ext>
            </a:extLst>
          </p:cNvPr>
          <p:cNvGrpSpPr/>
          <p:nvPr/>
        </p:nvGrpSpPr>
        <p:grpSpPr>
          <a:xfrm>
            <a:off x="8863464" y="7123276"/>
            <a:ext cx="721392" cy="579120"/>
            <a:chOff x="4491334" y="1439532"/>
            <a:chExt cx="721392" cy="579120"/>
          </a:xfrm>
        </p:grpSpPr>
        <p:sp>
          <p:nvSpPr>
            <p:cNvPr id="43" name="Rechthoek 42">
              <a:extLst>
                <a:ext uri="{FF2B5EF4-FFF2-40B4-BE49-F238E27FC236}">
                  <a16:creationId xmlns:a16="http://schemas.microsoft.com/office/drawing/2014/main" id="{BCBE4C1C-C51D-4485-8515-3E53D8E87DF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Practitioner</a:t>
              </a:r>
            </a:p>
          </p:txBody>
        </p:sp>
        <p:cxnSp>
          <p:nvCxnSpPr>
            <p:cNvPr id="44" name="Rechte verbindingslijn 43">
              <a:extLst>
                <a:ext uri="{FF2B5EF4-FFF2-40B4-BE49-F238E27FC236}">
                  <a16:creationId xmlns:a16="http://schemas.microsoft.com/office/drawing/2014/main" id="{3BDFE9D5-6EA2-407C-952A-372FA035203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9" name="Groep 98">
            <a:extLst>
              <a:ext uri="{FF2B5EF4-FFF2-40B4-BE49-F238E27FC236}">
                <a16:creationId xmlns:a16="http://schemas.microsoft.com/office/drawing/2014/main" id="{448E3C29-227C-40AE-890B-F731FF422F29}"/>
              </a:ext>
            </a:extLst>
          </p:cNvPr>
          <p:cNvGrpSpPr/>
          <p:nvPr/>
        </p:nvGrpSpPr>
        <p:grpSpPr>
          <a:xfrm>
            <a:off x="5372774" y="2143762"/>
            <a:ext cx="2530918" cy="521224"/>
            <a:chOff x="6591644" y="1757434"/>
            <a:chExt cx="2530918" cy="521224"/>
          </a:xfrm>
        </p:grpSpPr>
        <p:grpSp>
          <p:nvGrpSpPr>
            <p:cNvPr id="96" name="Groep 95">
              <a:extLst>
                <a:ext uri="{FF2B5EF4-FFF2-40B4-BE49-F238E27FC236}">
                  <a16:creationId xmlns:a16="http://schemas.microsoft.com/office/drawing/2014/main" id="{A6435722-26B5-4E52-9FB9-D15A12757811}"/>
                </a:ext>
              </a:extLst>
            </p:cNvPr>
            <p:cNvGrpSpPr/>
            <p:nvPr/>
          </p:nvGrpSpPr>
          <p:grpSpPr>
            <a:xfrm>
              <a:off x="6591644" y="1757434"/>
              <a:ext cx="2530918" cy="243267"/>
              <a:chOff x="6591644" y="1757434"/>
              <a:chExt cx="2530918" cy="243267"/>
            </a:xfrm>
          </p:grpSpPr>
          <p:grpSp>
            <p:nvGrpSpPr>
              <p:cNvPr id="92" name="Groep 91">
                <a:extLst>
                  <a:ext uri="{FF2B5EF4-FFF2-40B4-BE49-F238E27FC236}">
                    <a16:creationId xmlns:a16="http://schemas.microsoft.com/office/drawing/2014/main" id="{0890E973-2BA4-440D-9732-2BDC5B1CCAF9}"/>
                  </a:ext>
                </a:extLst>
              </p:cNvPr>
              <p:cNvGrpSpPr/>
              <p:nvPr/>
            </p:nvGrpSpPr>
            <p:grpSpPr>
              <a:xfrm>
                <a:off x="9029429" y="1757434"/>
                <a:ext cx="93133" cy="243267"/>
                <a:chOff x="9029429" y="1757434"/>
                <a:chExt cx="93133" cy="243267"/>
              </a:xfrm>
            </p:grpSpPr>
            <p:sp>
              <p:nvSpPr>
                <p:cNvPr id="19" name="Ruit 18">
                  <a:extLst>
                    <a:ext uri="{FF2B5EF4-FFF2-40B4-BE49-F238E27FC236}">
                      <a16:creationId xmlns:a16="http://schemas.microsoft.com/office/drawing/2014/main" id="{3D1A1739-F4E6-4B3E-98D1-504CCF4B36A6}"/>
                    </a:ext>
                  </a:extLst>
                </p:cNvPr>
                <p:cNvSpPr/>
                <p:nvPr/>
              </p:nvSpPr>
              <p:spPr>
                <a:xfrm>
                  <a:off x="9029429" y="1757434"/>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5" name="Rechte verbindingslijn 84">
                  <a:extLst>
                    <a:ext uri="{FF2B5EF4-FFF2-40B4-BE49-F238E27FC236}">
                      <a16:creationId xmlns:a16="http://schemas.microsoft.com/office/drawing/2014/main" id="{7F42EA06-2B44-4A84-A692-65132FA36F84}"/>
                    </a:ext>
                  </a:extLst>
                </p:cNvPr>
                <p:cNvCxnSpPr>
                  <a:cxnSpLocks/>
                </p:cNvCxnSpPr>
                <p:nvPr/>
              </p:nvCxnSpPr>
              <p:spPr>
                <a:xfrm flipH="1">
                  <a:off x="9070915" y="1907942"/>
                  <a:ext cx="1" cy="92759"/>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3" name="Rechte verbindingslijn 92">
                <a:extLst>
                  <a:ext uri="{FF2B5EF4-FFF2-40B4-BE49-F238E27FC236}">
                    <a16:creationId xmlns:a16="http://schemas.microsoft.com/office/drawing/2014/main" id="{32517101-17E1-42C4-BE59-227642C5A113}"/>
                  </a:ext>
                </a:extLst>
              </p:cNvPr>
              <p:cNvCxnSpPr>
                <a:cxnSpLocks/>
              </p:cNvCxnSpPr>
              <p:nvPr/>
            </p:nvCxnSpPr>
            <p:spPr>
              <a:xfrm flipH="1">
                <a:off x="6591644" y="2000701"/>
                <a:ext cx="247927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7" name="Rechte verbindingslijn 96">
              <a:extLst>
                <a:ext uri="{FF2B5EF4-FFF2-40B4-BE49-F238E27FC236}">
                  <a16:creationId xmlns:a16="http://schemas.microsoft.com/office/drawing/2014/main" id="{D071842B-16AF-45E8-BA6B-045F04286108}"/>
                </a:ext>
              </a:extLst>
            </p:cNvPr>
            <p:cNvCxnSpPr>
              <a:cxnSpLocks/>
            </p:cNvCxnSpPr>
            <p:nvPr/>
          </p:nvCxnSpPr>
          <p:spPr>
            <a:xfrm>
              <a:off x="6591644" y="2001046"/>
              <a:ext cx="0" cy="277612"/>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3" name="Groep 112">
            <a:extLst>
              <a:ext uri="{FF2B5EF4-FFF2-40B4-BE49-F238E27FC236}">
                <a16:creationId xmlns:a16="http://schemas.microsoft.com/office/drawing/2014/main" id="{DA7F5159-C060-4847-99E8-08F035C77367}"/>
              </a:ext>
            </a:extLst>
          </p:cNvPr>
          <p:cNvGrpSpPr/>
          <p:nvPr/>
        </p:nvGrpSpPr>
        <p:grpSpPr>
          <a:xfrm>
            <a:off x="5635086" y="2147618"/>
            <a:ext cx="2478679" cy="517368"/>
            <a:chOff x="6853956" y="1761290"/>
            <a:chExt cx="2478679" cy="517368"/>
          </a:xfrm>
        </p:grpSpPr>
        <p:grpSp>
          <p:nvGrpSpPr>
            <p:cNvPr id="111" name="Groep 110">
              <a:extLst>
                <a:ext uri="{FF2B5EF4-FFF2-40B4-BE49-F238E27FC236}">
                  <a16:creationId xmlns:a16="http://schemas.microsoft.com/office/drawing/2014/main" id="{75EA5913-62B4-40A2-B898-219C4507EACF}"/>
                </a:ext>
              </a:extLst>
            </p:cNvPr>
            <p:cNvGrpSpPr/>
            <p:nvPr/>
          </p:nvGrpSpPr>
          <p:grpSpPr>
            <a:xfrm>
              <a:off x="6853956" y="1761290"/>
              <a:ext cx="2478679" cy="376198"/>
              <a:chOff x="6853956" y="1761290"/>
              <a:chExt cx="2478679" cy="376198"/>
            </a:xfrm>
          </p:grpSpPr>
          <p:grpSp>
            <p:nvGrpSpPr>
              <p:cNvPr id="108" name="Groep 107">
                <a:extLst>
                  <a:ext uri="{FF2B5EF4-FFF2-40B4-BE49-F238E27FC236}">
                    <a16:creationId xmlns:a16="http://schemas.microsoft.com/office/drawing/2014/main" id="{AA52C6FE-8574-451F-BE49-D939E5F0BD14}"/>
                  </a:ext>
                </a:extLst>
              </p:cNvPr>
              <p:cNvGrpSpPr/>
              <p:nvPr/>
            </p:nvGrpSpPr>
            <p:grpSpPr>
              <a:xfrm>
                <a:off x="9239502" y="1761290"/>
                <a:ext cx="93133" cy="376198"/>
                <a:chOff x="9239502" y="1761290"/>
                <a:chExt cx="93133" cy="376198"/>
              </a:xfrm>
            </p:grpSpPr>
            <p:sp>
              <p:nvSpPr>
                <p:cNvPr id="63" name="Ruit 62">
                  <a:extLst>
                    <a:ext uri="{FF2B5EF4-FFF2-40B4-BE49-F238E27FC236}">
                      <a16:creationId xmlns:a16="http://schemas.microsoft.com/office/drawing/2014/main" id="{3D177306-E620-4970-9DC1-7B70FAF88A5C}"/>
                    </a:ext>
                  </a:extLst>
                </p:cNvPr>
                <p:cNvSpPr/>
                <p:nvPr/>
              </p:nvSpPr>
              <p:spPr>
                <a:xfrm>
                  <a:off x="9239502" y="1761290"/>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6" name="Rechte verbindingslijn 85">
                  <a:extLst>
                    <a:ext uri="{FF2B5EF4-FFF2-40B4-BE49-F238E27FC236}">
                      <a16:creationId xmlns:a16="http://schemas.microsoft.com/office/drawing/2014/main" id="{62B4EF78-9037-41C7-A5DA-00508C876F20}"/>
                    </a:ext>
                  </a:extLst>
                </p:cNvPr>
                <p:cNvCxnSpPr>
                  <a:cxnSpLocks/>
                </p:cNvCxnSpPr>
                <p:nvPr/>
              </p:nvCxnSpPr>
              <p:spPr>
                <a:xfrm>
                  <a:off x="9286068" y="1907942"/>
                  <a:ext cx="0" cy="22954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87" name="Rechte verbindingslijn 86">
                <a:extLst>
                  <a:ext uri="{FF2B5EF4-FFF2-40B4-BE49-F238E27FC236}">
                    <a16:creationId xmlns:a16="http://schemas.microsoft.com/office/drawing/2014/main" id="{E229FD6B-538A-4965-89BB-FCEACB6EC3FF}"/>
                  </a:ext>
                </a:extLst>
              </p:cNvPr>
              <p:cNvCxnSpPr>
                <a:cxnSpLocks/>
              </p:cNvCxnSpPr>
              <p:nvPr/>
            </p:nvCxnSpPr>
            <p:spPr>
              <a:xfrm flipH="1">
                <a:off x="6853956" y="2137488"/>
                <a:ext cx="243211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107" name="Rechte verbindingslijn 106">
              <a:extLst>
                <a:ext uri="{FF2B5EF4-FFF2-40B4-BE49-F238E27FC236}">
                  <a16:creationId xmlns:a16="http://schemas.microsoft.com/office/drawing/2014/main" id="{7128707D-2E9B-4304-A266-7225644D93DC}"/>
                </a:ext>
              </a:extLst>
            </p:cNvPr>
            <p:cNvCxnSpPr>
              <a:cxnSpLocks/>
            </p:cNvCxnSpPr>
            <p:nvPr/>
          </p:nvCxnSpPr>
          <p:spPr>
            <a:xfrm>
              <a:off x="6853956" y="2137488"/>
              <a:ext cx="0" cy="14117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55" name="!!actrel">
            <a:extLst>
              <a:ext uri="{FF2B5EF4-FFF2-40B4-BE49-F238E27FC236}">
                <a16:creationId xmlns:a16="http://schemas.microsoft.com/office/drawing/2014/main" id="{F5A10533-09D2-407C-A1DC-431A5DAD20D3}"/>
              </a:ext>
            </a:extLst>
          </p:cNvPr>
          <p:cNvGrpSpPr/>
          <p:nvPr/>
        </p:nvGrpSpPr>
        <p:grpSpPr>
          <a:xfrm>
            <a:off x="8510786" y="1968925"/>
            <a:ext cx="876366" cy="696061"/>
            <a:chOff x="9729656" y="1582597"/>
            <a:chExt cx="876366" cy="696061"/>
          </a:xfrm>
        </p:grpSpPr>
        <p:sp>
          <p:nvSpPr>
            <p:cNvPr id="64" name="Ruit 63">
              <a:extLst>
                <a:ext uri="{FF2B5EF4-FFF2-40B4-BE49-F238E27FC236}">
                  <a16:creationId xmlns:a16="http://schemas.microsoft.com/office/drawing/2014/main" id="{9FA9AB15-7502-43E9-89BF-44412C0A9882}"/>
                </a:ext>
              </a:extLst>
            </p:cNvPr>
            <p:cNvSpPr/>
            <p:nvPr/>
          </p:nvSpPr>
          <p:spPr>
            <a:xfrm rot="5400000">
              <a:off x="9758343" y="1553910"/>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22" name="Rechte verbindingslijn 121">
              <a:extLst>
                <a:ext uri="{FF2B5EF4-FFF2-40B4-BE49-F238E27FC236}">
                  <a16:creationId xmlns:a16="http://schemas.microsoft.com/office/drawing/2014/main" id="{F41C14A2-6EA2-4B83-B91E-AA1D2F1EBAB1}"/>
                </a:ext>
              </a:extLst>
            </p:cNvPr>
            <p:cNvCxnSpPr>
              <a:cxnSpLocks/>
              <a:endCxn id="34" idx="0"/>
            </p:cNvCxnSpPr>
            <p:nvPr/>
          </p:nvCxnSpPr>
          <p:spPr>
            <a:xfrm>
              <a:off x="10606022" y="1629164"/>
              <a:ext cx="0" cy="649494"/>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62043127-DD1E-4E42-96AE-E5A522839C8A}"/>
                </a:ext>
              </a:extLst>
            </p:cNvPr>
            <p:cNvCxnSpPr>
              <a:cxnSpLocks/>
              <a:endCxn id="64" idx="0"/>
            </p:cNvCxnSpPr>
            <p:nvPr/>
          </p:nvCxnSpPr>
          <p:spPr>
            <a:xfrm flipH="1">
              <a:off x="9880164" y="1629164"/>
              <a:ext cx="725858" cy="1"/>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03" name="Tekstvak 202">
            <a:extLst>
              <a:ext uri="{FF2B5EF4-FFF2-40B4-BE49-F238E27FC236}">
                <a16:creationId xmlns:a16="http://schemas.microsoft.com/office/drawing/2014/main" id="{B258F8C8-D2C6-434E-A18B-16105DE987D5}"/>
              </a:ext>
            </a:extLst>
          </p:cNvPr>
          <p:cNvSpPr txBox="1"/>
          <p:nvPr/>
        </p:nvSpPr>
        <p:spPr>
          <a:xfrm>
            <a:off x="7813614" y="2377946"/>
            <a:ext cx="357560" cy="184666"/>
          </a:xfrm>
          <a:prstGeom prst="rect">
            <a:avLst/>
          </a:prstGeom>
          <a:noFill/>
        </p:spPr>
        <p:txBody>
          <a:bodyPr wrap="square" rtlCol="0">
            <a:spAutoFit/>
          </a:bodyPr>
          <a:lstStyle/>
          <a:p>
            <a:pPr algn="ctr"/>
            <a:r>
              <a:rPr lang="nl-NL" sz="600"/>
              <a:t>0..1</a:t>
            </a:r>
          </a:p>
        </p:txBody>
      </p:sp>
      <p:sp>
        <p:nvSpPr>
          <p:cNvPr id="204" name="Tekstvak 203">
            <a:extLst>
              <a:ext uri="{FF2B5EF4-FFF2-40B4-BE49-F238E27FC236}">
                <a16:creationId xmlns:a16="http://schemas.microsoft.com/office/drawing/2014/main" id="{F0D69C0E-276F-44FF-8287-A96411E7EB03}"/>
              </a:ext>
            </a:extLst>
          </p:cNvPr>
          <p:cNvSpPr txBox="1"/>
          <p:nvPr/>
        </p:nvSpPr>
        <p:spPr>
          <a:xfrm>
            <a:off x="7715804" y="2218524"/>
            <a:ext cx="154697" cy="184666"/>
          </a:xfrm>
          <a:prstGeom prst="rect">
            <a:avLst/>
          </a:prstGeom>
          <a:noFill/>
        </p:spPr>
        <p:txBody>
          <a:bodyPr wrap="square" rtlCol="0">
            <a:spAutoFit/>
          </a:bodyPr>
          <a:lstStyle/>
          <a:p>
            <a:pPr algn="ctr"/>
            <a:r>
              <a:rPr lang="nl-NL" sz="600"/>
              <a:t>1</a:t>
            </a:r>
          </a:p>
        </p:txBody>
      </p:sp>
      <p:sp>
        <p:nvSpPr>
          <p:cNvPr id="206" name="Tekstvak 205">
            <a:extLst>
              <a:ext uri="{FF2B5EF4-FFF2-40B4-BE49-F238E27FC236}">
                <a16:creationId xmlns:a16="http://schemas.microsoft.com/office/drawing/2014/main" id="{F43C5B8D-E518-451B-A828-32275D04561C}"/>
              </a:ext>
            </a:extLst>
          </p:cNvPr>
          <p:cNvSpPr txBox="1"/>
          <p:nvPr/>
        </p:nvSpPr>
        <p:spPr>
          <a:xfrm>
            <a:off x="8605017" y="1859311"/>
            <a:ext cx="154697" cy="184666"/>
          </a:xfrm>
          <a:prstGeom prst="rect">
            <a:avLst/>
          </a:prstGeom>
          <a:noFill/>
        </p:spPr>
        <p:txBody>
          <a:bodyPr wrap="square" rtlCol="0">
            <a:spAutoFit/>
          </a:bodyPr>
          <a:lstStyle/>
          <a:p>
            <a:pPr algn="ctr"/>
            <a:r>
              <a:rPr lang="nl-NL" sz="600"/>
              <a:t>1</a:t>
            </a:r>
          </a:p>
        </p:txBody>
      </p:sp>
      <p:sp>
        <p:nvSpPr>
          <p:cNvPr id="212" name="Tekstvak 211">
            <a:extLst>
              <a:ext uri="{FF2B5EF4-FFF2-40B4-BE49-F238E27FC236}">
                <a16:creationId xmlns:a16="http://schemas.microsoft.com/office/drawing/2014/main" id="{2553D364-6817-48DD-80E0-2D672BEF1CF3}"/>
              </a:ext>
            </a:extLst>
          </p:cNvPr>
          <p:cNvSpPr txBox="1"/>
          <p:nvPr/>
        </p:nvSpPr>
        <p:spPr>
          <a:xfrm>
            <a:off x="6512294" y="2250042"/>
            <a:ext cx="400655" cy="184666"/>
          </a:xfrm>
          <a:prstGeom prst="rect">
            <a:avLst/>
          </a:prstGeom>
          <a:noFill/>
        </p:spPr>
        <p:txBody>
          <a:bodyPr wrap="square" rtlCol="0">
            <a:spAutoFit/>
          </a:bodyPr>
          <a:lstStyle/>
          <a:p>
            <a:pPr algn="ctr"/>
            <a:r>
              <a:rPr lang="nl-NL" sz="600" err="1"/>
              <a:t>owner</a:t>
            </a:r>
            <a:endParaRPr lang="nl-NL" sz="600"/>
          </a:p>
        </p:txBody>
      </p:sp>
      <p:sp>
        <p:nvSpPr>
          <p:cNvPr id="213" name="Tekstvak 212">
            <a:extLst>
              <a:ext uri="{FF2B5EF4-FFF2-40B4-BE49-F238E27FC236}">
                <a16:creationId xmlns:a16="http://schemas.microsoft.com/office/drawing/2014/main" id="{ACE1F755-F336-44AA-BEC1-CEE24D23F478}"/>
              </a:ext>
            </a:extLst>
          </p:cNvPr>
          <p:cNvSpPr txBox="1"/>
          <p:nvPr/>
        </p:nvSpPr>
        <p:spPr>
          <a:xfrm>
            <a:off x="6512294" y="2387222"/>
            <a:ext cx="400655" cy="184666"/>
          </a:xfrm>
          <a:prstGeom prst="rect">
            <a:avLst/>
          </a:prstGeom>
          <a:noFill/>
        </p:spPr>
        <p:txBody>
          <a:bodyPr wrap="square" rtlCol="0">
            <a:spAutoFit/>
          </a:bodyPr>
          <a:lstStyle/>
          <a:p>
            <a:pPr algn="ctr"/>
            <a:r>
              <a:rPr lang="nl-NL" sz="600" err="1"/>
              <a:t>for</a:t>
            </a:r>
            <a:endParaRPr lang="nl-NL" sz="600"/>
          </a:p>
        </p:txBody>
      </p:sp>
      <p:graphicFrame>
        <p:nvGraphicFramePr>
          <p:cNvPr id="221" name="Diagram 220">
            <a:extLst>
              <a:ext uri="{FF2B5EF4-FFF2-40B4-BE49-F238E27FC236}">
                <a16:creationId xmlns:a16="http://schemas.microsoft.com/office/drawing/2014/main" id="{56E74EAE-57A6-4EB2-8856-087F5D9F8529}"/>
              </a:ext>
            </a:extLst>
          </p:cNvPr>
          <p:cNvGraphicFramePr/>
          <p:nvPr/>
        </p:nvGraphicFramePr>
        <p:xfrm>
          <a:off x="4044134" y="5924460"/>
          <a:ext cx="2238135" cy="507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1" name="Tekstvak 50">
            <a:extLst>
              <a:ext uri="{FF2B5EF4-FFF2-40B4-BE49-F238E27FC236}">
                <a16:creationId xmlns:a16="http://schemas.microsoft.com/office/drawing/2014/main" id="{F4C9A3C4-C2F1-4A9C-A2A3-345F61C8718A}"/>
              </a:ext>
            </a:extLst>
          </p:cNvPr>
          <p:cNvSpPr txBox="1"/>
          <p:nvPr/>
        </p:nvSpPr>
        <p:spPr>
          <a:xfrm>
            <a:off x="4190349" y="6005064"/>
            <a:ext cx="5799471" cy="492443"/>
          </a:xfrm>
          <a:prstGeom prst="rect">
            <a:avLst/>
          </a:prstGeom>
          <a:noFill/>
        </p:spPr>
        <p:txBody>
          <a:bodyPr wrap="square" rtlCol="0">
            <a:spAutoFit/>
          </a:bodyPr>
          <a:lstStyle/>
          <a:p>
            <a:r>
              <a:rPr lang="nl-NL" sz="1400"/>
              <a:t>*</a:t>
            </a:r>
            <a:r>
              <a:rPr lang="nl-NL" sz="1200" i="1"/>
              <a:t>Relaties werden soms gelegd via Koppeltaal maar soms ook pas in de applicatie door bijvoorbeeld een match op cliëntnummer tijdens de </a:t>
            </a:r>
            <a:r>
              <a:rPr lang="nl-NL" sz="1200" i="1" err="1"/>
              <a:t>launch</a:t>
            </a:r>
            <a:endParaRPr lang="nl-NL" sz="1200" i="1"/>
          </a:p>
        </p:txBody>
      </p:sp>
    </p:spTree>
    <p:extLst>
      <p:ext uri="{BB962C8B-B14F-4D97-AF65-F5344CB8AC3E}">
        <p14:creationId xmlns:p14="http://schemas.microsoft.com/office/powerpoint/2010/main" val="3252583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E817093-5D31-4880-81D9-91949F279270}"/>
              </a:ext>
            </a:extLst>
          </p:cNvPr>
          <p:cNvSpPr>
            <a:spLocks noGrp="1"/>
          </p:cNvSpPr>
          <p:nvPr>
            <p:ph type="sldNum" sz="quarter" idx="12"/>
          </p:nvPr>
        </p:nvSpPr>
        <p:spPr/>
        <p:txBody>
          <a:bodyPr/>
          <a:lstStyle/>
          <a:p>
            <a:fld id="{2B7321B6-F390-44B6-8078-A18221B29AEA}" type="slidenum">
              <a:rPr lang="nl-NL" smtClean="0"/>
              <a:pPr/>
              <a:t>43</a:t>
            </a:fld>
            <a:endParaRPr lang="nl-NL"/>
          </a:p>
        </p:txBody>
      </p:sp>
      <p:sp>
        <p:nvSpPr>
          <p:cNvPr id="4" name="Tijdelijke aanduiding voor tekst 3">
            <a:extLst>
              <a:ext uri="{FF2B5EF4-FFF2-40B4-BE49-F238E27FC236}">
                <a16:creationId xmlns:a16="http://schemas.microsoft.com/office/drawing/2014/main" id="{AD0B4976-8519-4746-B73A-C26E49DD15CA}"/>
              </a:ext>
            </a:extLst>
          </p:cNvPr>
          <p:cNvSpPr>
            <a:spLocks noGrp="1"/>
          </p:cNvSpPr>
          <p:nvPr>
            <p:ph type="body" sz="quarter" idx="14"/>
          </p:nvPr>
        </p:nvSpPr>
        <p:spPr>
          <a:xfrm>
            <a:off x="4319999" y="594341"/>
            <a:ext cx="6725281" cy="307777"/>
          </a:xfrm>
        </p:spPr>
        <p:txBody>
          <a:bodyPr/>
          <a:lstStyle/>
          <a:p>
            <a:r>
              <a:rPr lang="nl-NL"/>
              <a:t>Combinatie 4 </a:t>
            </a:r>
            <a:endParaRPr lang="nl-NL" sz="1400"/>
          </a:p>
        </p:txBody>
      </p:sp>
      <p:sp>
        <p:nvSpPr>
          <p:cNvPr id="5" name="Titel 4">
            <a:extLst>
              <a:ext uri="{FF2B5EF4-FFF2-40B4-BE49-F238E27FC236}">
                <a16:creationId xmlns:a16="http://schemas.microsoft.com/office/drawing/2014/main" id="{34A7725F-2A78-4DD6-906B-8DDCF60A44C5}"/>
              </a:ext>
            </a:extLst>
          </p:cNvPr>
          <p:cNvSpPr>
            <a:spLocks noGrp="1"/>
          </p:cNvSpPr>
          <p:nvPr>
            <p:ph type="title"/>
          </p:nvPr>
        </p:nvSpPr>
        <p:spPr>
          <a:xfrm>
            <a:off x="720000" y="475875"/>
            <a:ext cx="2663280" cy="738664"/>
          </a:xfrm>
        </p:spPr>
        <p:txBody>
          <a:bodyPr/>
          <a:lstStyle/>
          <a:p>
            <a:pPr>
              <a:lnSpc>
                <a:spcPct val="100000"/>
              </a:lnSpc>
            </a:pPr>
            <a:r>
              <a:rPr lang="nl-NL" sz="2400"/>
              <a:t>Combinaties van resources</a:t>
            </a:r>
          </a:p>
        </p:txBody>
      </p:sp>
      <p:sp>
        <p:nvSpPr>
          <p:cNvPr id="8" name="Tijdelijke aanduiding voor inhoud 7">
            <a:extLst>
              <a:ext uri="{FF2B5EF4-FFF2-40B4-BE49-F238E27FC236}">
                <a16:creationId xmlns:a16="http://schemas.microsoft.com/office/drawing/2014/main" id="{BAE187AD-2295-4040-B2A1-4DFD814E2A5E}"/>
              </a:ext>
            </a:extLst>
          </p:cNvPr>
          <p:cNvSpPr>
            <a:spLocks noGrp="1"/>
          </p:cNvSpPr>
          <p:nvPr>
            <p:ph idx="15"/>
          </p:nvPr>
        </p:nvSpPr>
        <p:spPr>
          <a:xfrm>
            <a:off x="269495" y="3843651"/>
            <a:ext cx="3434034" cy="718051"/>
          </a:xfrm>
        </p:spPr>
        <p:txBody>
          <a:bodyPr/>
          <a:lstStyle/>
          <a:p>
            <a:r>
              <a:rPr lang="nl-NL" sz="1000">
                <a:solidFill>
                  <a:schemeClr val="bg1"/>
                </a:solidFill>
              </a:rPr>
              <a:t>Voor een volledige inzage in het actuele concept profiel zie: </a:t>
            </a:r>
          </a:p>
          <a:p>
            <a:pPr marL="171450" indent="-171450">
              <a:buFont typeface="Courier New" panose="02070309020205020404" pitchFamily="49" charset="0"/>
              <a:buChar char="o"/>
            </a:pPr>
            <a:r>
              <a:rPr lang="nl-NL" sz="1000">
                <a:solidFill>
                  <a:schemeClr val="bg1"/>
                </a:solidFill>
                <a:hlinkClick r:id="rId2">
                  <a:extLst>
                    <a:ext uri="{A12FA001-AC4F-418D-AE19-62706E023703}">
                      <ahyp:hlinkClr xmlns:ahyp="http://schemas.microsoft.com/office/drawing/2018/hyperlinkcolor" val="tx"/>
                    </a:ext>
                  </a:extLst>
                </a:hlinkClick>
              </a:rPr>
              <a:t>https://simplifier.net/Koppeltaalv2.0</a:t>
            </a:r>
            <a:endParaRPr lang="nl-NL" sz="1000">
              <a:solidFill>
                <a:schemeClr val="bg1"/>
              </a:solidFill>
            </a:endParaRPr>
          </a:p>
          <a:p>
            <a:pPr marL="171450" indent="-171450">
              <a:buFont typeface="Courier New" panose="02070309020205020404" pitchFamily="49" charset="0"/>
              <a:buChar char="o"/>
            </a:pPr>
            <a:r>
              <a:rPr lang="nl-NL" sz="1000">
                <a:solidFill>
                  <a:schemeClr val="bg1"/>
                </a:solidFill>
                <a:hlinkClick r:id="rId3">
                  <a:extLst>
                    <a:ext uri="{A12FA001-AC4F-418D-AE19-62706E023703}">
                      <ahyp:hlinkClr xmlns:ahyp="http://schemas.microsoft.com/office/drawing/2018/hyperlinkcolor" val="tx"/>
                    </a:ext>
                  </a:extLst>
                </a:hlinkClick>
              </a:rPr>
              <a:t>Koppeltaal stelsel architectuur</a:t>
            </a:r>
            <a:endParaRPr lang="nl-NL" sz="1000">
              <a:solidFill>
                <a:schemeClr val="bg1"/>
              </a:solidFill>
            </a:endParaRPr>
          </a:p>
          <a:p>
            <a:endParaRPr lang="nl-NL"/>
          </a:p>
        </p:txBody>
      </p:sp>
      <p:grpSp>
        <p:nvGrpSpPr>
          <p:cNvPr id="13" name="Groep 12">
            <a:extLst>
              <a:ext uri="{FF2B5EF4-FFF2-40B4-BE49-F238E27FC236}">
                <a16:creationId xmlns:a16="http://schemas.microsoft.com/office/drawing/2014/main" id="{EB6646BA-40FC-4FC0-A122-DE24B82561C9}"/>
              </a:ext>
            </a:extLst>
          </p:cNvPr>
          <p:cNvGrpSpPr/>
          <p:nvPr/>
        </p:nvGrpSpPr>
        <p:grpSpPr>
          <a:xfrm>
            <a:off x="7780626" y="1564423"/>
            <a:ext cx="721392" cy="579120"/>
            <a:chOff x="4491334" y="1439532"/>
            <a:chExt cx="721392" cy="579120"/>
          </a:xfrm>
        </p:grpSpPr>
        <p:sp>
          <p:nvSpPr>
            <p:cNvPr id="14" name="Rechthoek 13">
              <a:extLst>
                <a:ext uri="{FF2B5EF4-FFF2-40B4-BE49-F238E27FC236}">
                  <a16:creationId xmlns:a16="http://schemas.microsoft.com/office/drawing/2014/main" id="{F5D4C243-9843-412E-AB7F-160B6C29A3FC}"/>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Task</a:t>
              </a:r>
              <a:endParaRPr lang="nl-NL" sz="800">
                <a:solidFill>
                  <a:schemeClr val="tx1">
                    <a:lumMod val="85000"/>
                    <a:lumOff val="15000"/>
                  </a:schemeClr>
                </a:solidFill>
              </a:endParaRPr>
            </a:p>
          </p:txBody>
        </p:sp>
        <p:cxnSp>
          <p:nvCxnSpPr>
            <p:cNvPr id="15" name="Rechte verbindingslijn 14">
              <a:extLst>
                <a:ext uri="{FF2B5EF4-FFF2-40B4-BE49-F238E27FC236}">
                  <a16:creationId xmlns:a16="http://schemas.microsoft.com/office/drawing/2014/main" id="{1B184C58-F04F-410C-8C55-FC1276A13C16}"/>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ep 26">
            <a:extLst>
              <a:ext uri="{FF2B5EF4-FFF2-40B4-BE49-F238E27FC236}">
                <a16:creationId xmlns:a16="http://schemas.microsoft.com/office/drawing/2014/main" id="{C2198C82-D61A-4EF4-AE03-7C48959C140B}"/>
              </a:ext>
            </a:extLst>
          </p:cNvPr>
          <p:cNvGrpSpPr/>
          <p:nvPr/>
        </p:nvGrpSpPr>
        <p:grpSpPr>
          <a:xfrm>
            <a:off x="3405842" y="7319521"/>
            <a:ext cx="721392" cy="579120"/>
            <a:chOff x="4491334" y="1439532"/>
            <a:chExt cx="721392" cy="579120"/>
          </a:xfrm>
        </p:grpSpPr>
        <p:sp>
          <p:nvSpPr>
            <p:cNvPr id="28" name="Rechthoek 27">
              <a:extLst>
                <a:ext uri="{FF2B5EF4-FFF2-40B4-BE49-F238E27FC236}">
                  <a16:creationId xmlns:a16="http://schemas.microsoft.com/office/drawing/2014/main" id="{D9E91408-3124-43CD-8314-09F753B63F9D}"/>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Patiënt</a:t>
              </a:r>
            </a:p>
          </p:txBody>
        </p:sp>
        <p:cxnSp>
          <p:nvCxnSpPr>
            <p:cNvPr id="29" name="Rechte verbindingslijn 28">
              <a:extLst>
                <a:ext uri="{FF2B5EF4-FFF2-40B4-BE49-F238E27FC236}">
                  <a16:creationId xmlns:a16="http://schemas.microsoft.com/office/drawing/2014/main" id="{4A5A47EF-90E8-4AD9-BC38-4DDDA0864C5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ep 29">
            <a:extLst>
              <a:ext uri="{FF2B5EF4-FFF2-40B4-BE49-F238E27FC236}">
                <a16:creationId xmlns:a16="http://schemas.microsoft.com/office/drawing/2014/main" id="{EF96D56F-F351-4AD8-8B18-05DA73C9DB76}"/>
              </a:ext>
            </a:extLst>
          </p:cNvPr>
          <p:cNvGrpSpPr/>
          <p:nvPr/>
        </p:nvGrpSpPr>
        <p:grpSpPr>
          <a:xfrm>
            <a:off x="7687879" y="7089625"/>
            <a:ext cx="721392" cy="579120"/>
            <a:chOff x="4491334" y="1439532"/>
            <a:chExt cx="721392" cy="579120"/>
          </a:xfrm>
        </p:grpSpPr>
        <p:sp>
          <p:nvSpPr>
            <p:cNvPr id="31" name="Rechthoek 30">
              <a:extLst>
                <a:ext uri="{FF2B5EF4-FFF2-40B4-BE49-F238E27FC236}">
                  <a16:creationId xmlns:a16="http://schemas.microsoft.com/office/drawing/2014/main" id="{5E27D428-5957-4B77-B02F-DB4D37198905}"/>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Careteam</a:t>
              </a:r>
              <a:endParaRPr lang="nl-NL" sz="800">
                <a:solidFill>
                  <a:schemeClr val="tx1">
                    <a:lumMod val="85000"/>
                    <a:lumOff val="15000"/>
                  </a:schemeClr>
                </a:solidFill>
              </a:endParaRPr>
            </a:p>
          </p:txBody>
        </p:sp>
        <p:cxnSp>
          <p:nvCxnSpPr>
            <p:cNvPr id="32" name="Rechte verbindingslijn 31">
              <a:extLst>
                <a:ext uri="{FF2B5EF4-FFF2-40B4-BE49-F238E27FC236}">
                  <a16:creationId xmlns:a16="http://schemas.microsoft.com/office/drawing/2014/main" id="{3D681400-47B6-45CB-9DFA-FBDE82473A0E}"/>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ep 32">
            <a:extLst>
              <a:ext uri="{FF2B5EF4-FFF2-40B4-BE49-F238E27FC236}">
                <a16:creationId xmlns:a16="http://schemas.microsoft.com/office/drawing/2014/main" id="{5E86AC87-F000-457C-97C3-F44A1F2A1B47}"/>
              </a:ext>
            </a:extLst>
          </p:cNvPr>
          <p:cNvGrpSpPr/>
          <p:nvPr/>
        </p:nvGrpSpPr>
        <p:grpSpPr>
          <a:xfrm>
            <a:off x="9026456" y="2664986"/>
            <a:ext cx="721392" cy="579120"/>
            <a:chOff x="4491334" y="1439532"/>
            <a:chExt cx="721392" cy="579120"/>
          </a:xfrm>
        </p:grpSpPr>
        <p:sp>
          <p:nvSpPr>
            <p:cNvPr id="34" name="Rechthoek 33">
              <a:extLst>
                <a:ext uri="{FF2B5EF4-FFF2-40B4-BE49-F238E27FC236}">
                  <a16:creationId xmlns:a16="http://schemas.microsoft.com/office/drawing/2014/main" id="{E8682B21-9AC7-4CED-989E-32BC9FDCC268}"/>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Activity</a:t>
              </a:r>
            </a:p>
            <a:p>
              <a:pPr algn="ctr"/>
              <a:r>
                <a:rPr lang="nl-NL" sz="800">
                  <a:solidFill>
                    <a:schemeClr val="tx1">
                      <a:lumMod val="85000"/>
                      <a:lumOff val="15000"/>
                    </a:schemeClr>
                  </a:solidFill>
                </a:rPr>
                <a:t>Definition</a:t>
              </a:r>
            </a:p>
          </p:txBody>
        </p:sp>
        <p:cxnSp>
          <p:nvCxnSpPr>
            <p:cNvPr id="35" name="Rechte verbindingslijn 34">
              <a:extLst>
                <a:ext uri="{FF2B5EF4-FFF2-40B4-BE49-F238E27FC236}">
                  <a16:creationId xmlns:a16="http://schemas.microsoft.com/office/drawing/2014/main" id="{E119BF4B-AA45-4124-AD5A-99B7BDE7E8A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ep 35">
            <a:extLst>
              <a:ext uri="{FF2B5EF4-FFF2-40B4-BE49-F238E27FC236}">
                <a16:creationId xmlns:a16="http://schemas.microsoft.com/office/drawing/2014/main" id="{2A53445C-7B3A-4A82-9ACD-B9A956D45EF1}"/>
              </a:ext>
            </a:extLst>
          </p:cNvPr>
          <p:cNvGrpSpPr/>
          <p:nvPr/>
        </p:nvGrpSpPr>
        <p:grpSpPr>
          <a:xfrm>
            <a:off x="5790902" y="7204573"/>
            <a:ext cx="721392" cy="579120"/>
            <a:chOff x="4491334" y="1439532"/>
            <a:chExt cx="721392" cy="579120"/>
          </a:xfrm>
        </p:grpSpPr>
        <p:sp>
          <p:nvSpPr>
            <p:cNvPr id="37" name="Rechthoek 36">
              <a:extLst>
                <a:ext uri="{FF2B5EF4-FFF2-40B4-BE49-F238E27FC236}">
                  <a16:creationId xmlns:a16="http://schemas.microsoft.com/office/drawing/2014/main" id="{85D8B99D-6BB2-40F7-A946-AB42701CE8B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Related</a:t>
              </a:r>
              <a:r>
                <a:rPr lang="nl-NL" sz="800">
                  <a:solidFill>
                    <a:schemeClr val="tx1">
                      <a:lumMod val="85000"/>
                      <a:lumOff val="15000"/>
                    </a:schemeClr>
                  </a:solidFill>
                </a:rPr>
                <a:t> person</a:t>
              </a:r>
            </a:p>
          </p:txBody>
        </p:sp>
        <p:cxnSp>
          <p:nvCxnSpPr>
            <p:cNvPr id="38" name="Rechte verbindingslijn 37">
              <a:extLst>
                <a:ext uri="{FF2B5EF4-FFF2-40B4-BE49-F238E27FC236}">
                  <a16:creationId xmlns:a16="http://schemas.microsoft.com/office/drawing/2014/main" id="{F49890AB-600B-433E-82E5-79FAA63CE66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ep 38">
            <a:extLst>
              <a:ext uri="{FF2B5EF4-FFF2-40B4-BE49-F238E27FC236}">
                <a16:creationId xmlns:a16="http://schemas.microsoft.com/office/drawing/2014/main" id="{28CA6595-A89A-4D32-B39F-1DE6AA4EC55F}"/>
              </a:ext>
            </a:extLst>
          </p:cNvPr>
          <p:cNvGrpSpPr/>
          <p:nvPr/>
        </p:nvGrpSpPr>
        <p:grpSpPr>
          <a:xfrm>
            <a:off x="4886928" y="7123276"/>
            <a:ext cx="721392" cy="579120"/>
            <a:chOff x="4491334" y="1439532"/>
            <a:chExt cx="721392" cy="579120"/>
          </a:xfrm>
        </p:grpSpPr>
        <p:sp>
          <p:nvSpPr>
            <p:cNvPr id="40" name="Rechthoek 39">
              <a:extLst>
                <a:ext uri="{FF2B5EF4-FFF2-40B4-BE49-F238E27FC236}">
                  <a16:creationId xmlns:a16="http://schemas.microsoft.com/office/drawing/2014/main" id="{2B48D4CE-B240-44B4-A55C-71811113C657}"/>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err="1">
                  <a:solidFill>
                    <a:schemeClr val="tx1">
                      <a:lumMod val="85000"/>
                      <a:lumOff val="15000"/>
                    </a:schemeClr>
                  </a:solidFill>
                </a:rPr>
                <a:t>Organization</a:t>
              </a:r>
              <a:endParaRPr lang="nl-NL" sz="800">
                <a:solidFill>
                  <a:schemeClr val="tx1">
                    <a:lumMod val="85000"/>
                    <a:lumOff val="15000"/>
                  </a:schemeClr>
                </a:solidFill>
              </a:endParaRPr>
            </a:p>
          </p:txBody>
        </p:sp>
        <p:cxnSp>
          <p:nvCxnSpPr>
            <p:cNvPr id="41" name="Rechte verbindingslijn 40">
              <a:extLst>
                <a:ext uri="{FF2B5EF4-FFF2-40B4-BE49-F238E27FC236}">
                  <a16:creationId xmlns:a16="http://schemas.microsoft.com/office/drawing/2014/main" id="{2D9F81E1-F625-45EB-83CA-7BADA1616E6C}"/>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ep 41">
            <a:extLst>
              <a:ext uri="{FF2B5EF4-FFF2-40B4-BE49-F238E27FC236}">
                <a16:creationId xmlns:a16="http://schemas.microsoft.com/office/drawing/2014/main" id="{E2DB066F-2415-47EB-ADE1-0AB3EE01D1E1}"/>
              </a:ext>
            </a:extLst>
          </p:cNvPr>
          <p:cNvGrpSpPr/>
          <p:nvPr/>
        </p:nvGrpSpPr>
        <p:grpSpPr>
          <a:xfrm>
            <a:off x="8863464" y="7123276"/>
            <a:ext cx="721392" cy="579120"/>
            <a:chOff x="4491334" y="1439532"/>
            <a:chExt cx="721392" cy="579120"/>
          </a:xfrm>
        </p:grpSpPr>
        <p:sp>
          <p:nvSpPr>
            <p:cNvPr id="43" name="Rechthoek 42">
              <a:extLst>
                <a:ext uri="{FF2B5EF4-FFF2-40B4-BE49-F238E27FC236}">
                  <a16:creationId xmlns:a16="http://schemas.microsoft.com/office/drawing/2014/main" id="{BCBE4C1C-C51D-4485-8515-3E53D8E87DF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Practitioner</a:t>
              </a:r>
            </a:p>
          </p:txBody>
        </p:sp>
        <p:cxnSp>
          <p:nvCxnSpPr>
            <p:cNvPr id="44" name="Rechte verbindingslijn 43">
              <a:extLst>
                <a:ext uri="{FF2B5EF4-FFF2-40B4-BE49-F238E27FC236}">
                  <a16:creationId xmlns:a16="http://schemas.microsoft.com/office/drawing/2014/main" id="{3BDFE9D5-6EA2-407C-952A-372FA035203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55" name="!!actrel">
            <a:extLst>
              <a:ext uri="{FF2B5EF4-FFF2-40B4-BE49-F238E27FC236}">
                <a16:creationId xmlns:a16="http://schemas.microsoft.com/office/drawing/2014/main" id="{F5A10533-09D2-407C-A1DC-431A5DAD20D3}"/>
              </a:ext>
            </a:extLst>
          </p:cNvPr>
          <p:cNvGrpSpPr/>
          <p:nvPr/>
        </p:nvGrpSpPr>
        <p:grpSpPr>
          <a:xfrm>
            <a:off x="8510786" y="1968925"/>
            <a:ext cx="876366" cy="696061"/>
            <a:chOff x="9729656" y="1582597"/>
            <a:chExt cx="876366" cy="696061"/>
          </a:xfrm>
        </p:grpSpPr>
        <p:sp>
          <p:nvSpPr>
            <p:cNvPr id="64" name="Ruit 63">
              <a:extLst>
                <a:ext uri="{FF2B5EF4-FFF2-40B4-BE49-F238E27FC236}">
                  <a16:creationId xmlns:a16="http://schemas.microsoft.com/office/drawing/2014/main" id="{9FA9AB15-7502-43E9-89BF-44412C0A9882}"/>
                </a:ext>
              </a:extLst>
            </p:cNvPr>
            <p:cNvSpPr/>
            <p:nvPr/>
          </p:nvSpPr>
          <p:spPr>
            <a:xfrm rot="5400000">
              <a:off x="9758343" y="1553910"/>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22" name="Rechte verbindingslijn 121">
              <a:extLst>
                <a:ext uri="{FF2B5EF4-FFF2-40B4-BE49-F238E27FC236}">
                  <a16:creationId xmlns:a16="http://schemas.microsoft.com/office/drawing/2014/main" id="{F41C14A2-6EA2-4B83-B91E-AA1D2F1EBAB1}"/>
                </a:ext>
              </a:extLst>
            </p:cNvPr>
            <p:cNvCxnSpPr>
              <a:cxnSpLocks/>
              <a:endCxn id="34" idx="0"/>
            </p:cNvCxnSpPr>
            <p:nvPr/>
          </p:nvCxnSpPr>
          <p:spPr>
            <a:xfrm>
              <a:off x="10606022" y="1629164"/>
              <a:ext cx="0" cy="649494"/>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62043127-DD1E-4E42-96AE-E5A522839C8A}"/>
                </a:ext>
              </a:extLst>
            </p:cNvPr>
            <p:cNvCxnSpPr>
              <a:cxnSpLocks/>
              <a:endCxn id="64" idx="0"/>
            </p:cNvCxnSpPr>
            <p:nvPr/>
          </p:nvCxnSpPr>
          <p:spPr>
            <a:xfrm flipH="1">
              <a:off x="9880164" y="1629164"/>
              <a:ext cx="725858" cy="1"/>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06" name="Tekstvak 205">
            <a:extLst>
              <a:ext uri="{FF2B5EF4-FFF2-40B4-BE49-F238E27FC236}">
                <a16:creationId xmlns:a16="http://schemas.microsoft.com/office/drawing/2014/main" id="{F43C5B8D-E518-451B-A828-32275D04561C}"/>
              </a:ext>
            </a:extLst>
          </p:cNvPr>
          <p:cNvSpPr txBox="1"/>
          <p:nvPr/>
        </p:nvSpPr>
        <p:spPr>
          <a:xfrm>
            <a:off x="8605017" y="1859311"/>
            <a:ext cx="154697" cy="184666"/>
          </a:xfrm>
          <a:prstGeom prst="rect">
            <a:avLst/>
          </a:prstGeom>
          <a:noFill/>
        </p:spPr>
        <p:txBody>
          <a:bodyPr wrap="square" rtlCol="0">
            <a:spAutoFit/>
          </a:bodyPr>
          <a:lstStyle/>
          <a:p>
            <a:pPr algn="ctr"/>
            <a:r>
              <a:rPr lang="nl-NL" sz="600"/>
              <a:t>1</a:t>
            </a:r>
          </a:p>
        </p:txBody>
      </p:sp>
      <p:graphicFrame>
        <p:nvGraphicFramePr>
          <p:cNvPr id="221" name="Diagram 220">
            <a:extLst>
              <a:ext uri="{FF2B5EF4-FFF2-40B4-BE49-F238E27FC236}">
                <a16:creationId xmlns:a16="http://schemas.microsoft.com/office/drawing/2014/main" id="{56E74EAE-57A6-4EB2-8856-087F5D9F8529}"/>
              </a:ext>
            </a:extLst>
          </p:cNvPr>
          <p:cNvGraphicFramePr/>
          <p:nvPr/>
        </p:nvGraphicFramePr>
        <p:xfrm>
          <a:off x="4044134" y="5924460"/>
          <a:ext cx="2238135" cy="507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5" name="Tekstvak 44">
            <a:extLst>
              <a:ext uri="{FF2B5EF4-FFF2-40B4-BE49-F238E27FC236}">
                <a16:creationId xmlns:a16="http://schemas.microsoft.com/office/drawing/2014/main" id="{A058A71D-4601-47B1-9E7D-EC90619191AE}"/>
              </a:ext>
            </a:extLst>
          </p:cNvPr>
          <p:cNvSpPr txBox="1"/>
          <p:nvPr/>
        </p:nvSpPr>
        <p:spPr>
          <a:xfrm>
            <a:off x="4190349" y="6005064"/>
            <a:ext cx="5799471" cy="492443"/>
          </a:xfrm>
          <a:prstGeom prst="rect">
            <a:avLst/>
          </a:prstGeom>
          <a:noFill/>
        </p:spPr>
        <p:txBody>
          <a:bodyPr wrap="square" rtlCol="0">
            <a:spAutoFit/>
          </a:bodyPr>
          <a:lstStyle/>
          <a:p>
            <a:r>
              <a:rPr lang="nl-NL" sz="1400"/>
              <a:t>*</a:t>
            </a:r>
            <a:r>
              <a:rPr lang="nl-NL" sz="1200" i="1"/>
              <a:t>Relaties werden soms gelegd via Koppeltaal maar soms ook pas in de applicatie door bijvoorbeeld een match op cliëntnummer tijdens de </a:t>
            </a:r>
            <a:r>
              <a:rPr lang="nl-NL" sz="1200" i="1" err="1"/>
              <a:t>launch</a:t>
            </a:r>
            <a:endParaRPr lang="nl-NL" sz="1200" i="1"/>
          </a:p>
        </p:txBody>
      </p:sp>
    </p:spTree>
    <p:extLst>
      <p:ext uri="{BB962C8B-B14F-4D97-AF65-F5344CB8AC3E}">
        <p14:creationId xmlns:p14="http://schemas.microsoft.com/office/powerpoint/2010/main" val="516591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E817093-5D31-4880-81D9-91949F279270}"/>
              </a:ext>
            </a:extLst>
          </p:cNvPr>
          <p:cNvSpPr>
            <a:spLocks noGrp="1"/>
          </p:cNvSpPr>
          <p:nvPr>
            <p:ph type="sldNum" sz="quarter" idx="12"/>
          </p:nvPr>
        </p:nvSpPr>
        <p:spPr/>
        <p:txBody>
          <a:bodyPr/>
          <a:lstStyle/>
          <a:p>
            <a:fld id="{2B7321B6-F390-44B6-8078-A18221B29AEA}" type="slidenum">
              <a:rPr lang="nl-NL" smtClean="0"/>
              <a:pPr/>
              <a:t>44</a:t>
            </a:fld>
            <a:endParaRPr lang="nl-NL"/>
          </a:p>
        </p:txBody>
      </p:sp>
      <p:sp>
        <p:nvSpPr>
          <p:cNvPr id="4" name="Tijdelijke aanduiding voor tekst 3">
            <a:extLst>
              <a:ext uri="{FF2B5EF4-FFF2-40B4-BE49-F238E27FC236}">
                <a16:creationId xmlns:a16="http://schemas.microsoft.com/office/drawing/2014/main" id="{AD0B4976-8519-4746-B73A-C26E49DD15CA}"/>
              </a:ext>
            </a:extLst>
          </p:cNvPr>
          <p:cNvSpPr>
            <a:spLocks noGrp="1"/>
          </p:cNvSpPr>
          <p:nvPr>
            <p:ph type="body" sz="quarter" idx="14"/>
          </p:nvPr>
        </p:nvSpPr>
        <p:spPr>
          <a:xfrm>
            <a:off x="4319999" y="594341"/>
            <a:ext cx="6725281" cy="307777"/>
          </a:xfrm>
        </p:spPr>
        <p:txBody>
          <a:bodyPr/>
          <a:lstStyle/>
          <a:p>
            <a:r>
              <a:rPr lang="nl-NL"/>
              <a:t>Combinatie 5</a:t>
            </a:r>
            <a:endParaRPr lang="nl-NL" sz="1400"/>
          </a:p>
        </p:txBody>
      </p:sp>
      <p:sp>
        <p:nvSpPr>
          <p:cNvPr id="5" name="Titel 4">
            <a:extLst>
              <a:ext uri="{FF2B5EF4-FFF2-40B4-BE49-F238E27FC236}">
                <a16:creationId xmlns:a16="http://schemas.microsoft.com/office/drawing/2014/main" id="{34A7725F-2A78-4DD6-906B-8DDCF60A44C5}"/>
              </a:ext>
            </a:extLst>
          </p:cNvPr>
          <p:cNvSpPr>
            <a:spLocks noGrp="1"/>
          </p:cNvSpPr>
          <p:nvPr>
            <p:ph type="title"/>
          </p:nvPr>
        </p:nvSpPr>
        <p:spPr>
          <a:xfrm>
            <a:off x="720000" y="475875"/>
            <a:ext cx="2663280" cy="738664"/>
          </a:xfrm>
        </p:spPr>
        <p:txBody>
          <a:bodyPr/>
          <a:lstStyle/>
          <a:p>
            <a:pPr>
              <a:lnSpc>
                <a:spcPct val="100000"/>
              </a:lnSpc>
            </a:pPr>
            <a:r>
              <a:rPr lang="nl-NL" sz="2400"/>
              <a:t>Combinaties van resources</a:t>
            </a:r>
          </a:p>
        </p:txBody>
      </p:sp>
      <p:sp>
        <p:nvSpPr>
          <p:cNvPr id="8" name="Tijdelijke aanduiding voor inhoud 7">
            <a:extLst>
              <a:ext uri="{FF2B5EF4-FFF2-40B4-BE49-F238E27FC236}">
                <a16:creationId xmlns:a16="http://schemas.microsoft.com/office/drawing/2014/main" id="{BAE187AD-2295-4040-B2A1-4DFD814E2A5E}"/>
              </a:ext>
            </a:extLst>
          </p:cNvPr>
          <p:cNvSpPr>
            <a:spLocks noGrp="1"/>
          </p:cNvSpPr>
          <p:nvPr>
            <p:ph idx="15"/>
          </p:nvPr>
        </p:nvSpPr>
        <p:spPr>
          <a:xfrm>
            <a:off x="269495" y="3843651"/>
            <a:ext cx="3434034" cy="718051"/>
          </a:xfrm>
        </p:spPr>
        <p:txBody>
          <a:bodyPr/>
          <a:lstStyle/>
          <a:p>
            <a:r>
              <a:rPr lang="nl-NL" sz="1000">
                <a:solidFill>
                  <a:schemeClr val="bg1"/>
                </a:solidFill>
              </a:rPr>
              <a:t>Voor een volledige inzage in het actuele concept profiel zie: </a:t>
            </a:r>
          </a:p>
          <a:p>
            <a:pPr marL="171450" indent="-171450">
              <a:buFont typeface="Courier New" panose="02070309020205020404" pitchFamily="49" charset="0"/>
              <a:buChar char="o"/>
            </a:pPr>
            <a:r>
              <a:rPr lang="nl-NL" sz="1000">
                <a:solidFill>
                  <a:schemeClr val="bg1"/>
                </a:solidFill>
                <a:hlinkClick r:id="rId2">
                  <a:extLst>
                    <a:ext uri="{A12FA001-AC4F-418D-AE19-62706E023703}">
                      <ahyp:hlinkClr xmlns:ahyp="http://schemas.microsoft.com/office/drawing/2018/hyperlinkcolor" val="tx"/>
                    </a:ext>
                  </a:extLst>
                </a:hlinkClick>
              </a:rPr>
              <a:t>https://simplifier.net/Koppeltaalv2.0</a:t>
            </a:r>
            <a:endParaRPr lang="nl-NL" sz="1000">
              <a:solidFill>
                <a:schemeClr val="bg1"/>
              </a:solidFill>
            </a:endParaRPr>
          </a:p>
          <a:p>
            <a:pPr marL="171450" indent="-171450">
              <a:buFont typeface="Courier New" panose="02070309020205020404" pitchFamily="49" charset="0"/>
              <a:buChar char="o"/>
            </a:pPr>
            <a:r>
              <a:rPr lang="nl-NL" sz="1000">
                <a:solidFill>
                  <a:schemeClr val="bg1"/>
                </a:solidFill>
                <a:hlinkClick r:id="rId3">
                  <a:extLst>
                    <a:ext uri="{A12FA001-AC4F-418D-AE19-62706E023703}">
                      <ahyp:hlinkClr xmlns:ahyp="http://schemas.microsoft.com/office/drawing/2018/hyperlinkcolor" val="tx"/>
                    </a:ext>
                  </a:extLst>
                </a:hlinkClick>
              </a:rPr>
              <a:t>Koppeltaal stelsel architectuur</a:t>
            </a:r>
            <a:endParaRPr lang="nl-NL" sz="1000">
              <a:solidFill>
                <a:schemeClr val="bg1"/>
              </a:solidFill>
            </a:endParaRPr>
          </a:p>
          <a:p>
            <a:endParaRPr lang="nl-NL"/>
          </a:p>
        </p:txBody>
      </p:sp>
      <p:grpSp>
        <p:nvGrpSpPr>
          <p:cNvPr id="13" name="Groep 12">
            <a:extLst>
              <a:ext uri="{FF2B5EF4-FFF2-40B4-BE49-F238E27FC236}">
                <a16:creationId xmlns:a16="http://schemas.microsoft.com/office/drawing/2014/main" id="{EB6646BA-40FC-4FC0-A122-DE24B82561C9}"/>
              </a:ext>
            </a:extLst>
          </p:cNvPr>
          <p:cNvGrpSpPr/>
          <p:nvPr/>
        </p:nvGrpSpPr>
        <p:grpSpPr>
          <a:xfrm>
            <a:off x="12604086" y="574452"/>
            <a:ext cx="721392" cy="579120"/>
            <a:chOff x="4491334" y="1439532"/>
            <a:chExt cx="721392" cy="579120"/>
          </a:xfrm>
        </p:grpSpPr>
        <p:sp>
          <p:nvSpPr>
            <p:cNvPr id="14" name="Rechthoek 13">
              <a:extLst>
                <a:ext uri="{FF2B5EF4-FFF2-40B4-BE49-F238E27FC236}">
                  <a16:creationId xmlns:a16="http://schemas.microsoft.com/office/drawing/2014/main" id="{F5D4C243-9843-412E-AB7F-160B6C29A3FC}"/>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Task</a:t>
              </a:r>
              <a:endParaRPr lang="nl-NL" sz="800">
                <a:solidFill>
                  <a:schemeClr val="tx1">
                    <a:lumMod val="85000"/>
                    <a:lumOff val="15000"/>
                  </a:schemeClr>
                </a:solidFill>
              </a:endParaRPr>
            </a:p>
          </p:txBody>
        </p:sp>
        <p:cxnSp>
          <p:nvCxnSpPr>
            <p:cNvPr id="15" name="Rechte verbindingslijn 14">
              <a:extLst>
                <a:ext uri="{FF2B5EF4-FFF2-40B4-BE49-F238E27FC236}">
                  <a16:creationId xmlns:a16="http://schemas.microsoft.com/office/drawing/2014/main" id="{1B184C58-F04F-410C-8C55-FC1276A13C16}"/>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ep 26">
            <a:extLst>
              <a:ext uri="{FF2B5EF4-FFF2-40B4-BE49-F238E27FC236}">
                <a16:creationId xmlns:a16="http://schemas.microsoft.com/office/drawing/2014/main" id="{C2198C82-D61A-4EF4-AE03-7C48959C140B}"/>
              </a:ext>
            </a:extLst>
          </p:cNvPr>
          <p:cNvGrpSpPr/>
          <p:nvPr/>
        </p:nvGrpSpPr>
        <p:grpSpPr>
          <a:xfrm>
            <a:off x="5172704" y="2664986"/>
            <a:ext cx="721392" cy="579120"/>
            <a:chOff x="4491334" y="1439532"/>
            <a:chExt cx="721392" cy="579120"/>
          </a:xfrm>
        </p:grpSpPr>
        <p:sp>
          <p:nvSpPr>
            <p:cNvPr id="28" name="Rechthoek 27">
              <a:extLst>
                <a:ext uri="{FF2B5EF4-FFF2-40B4-BE49-F238E27FC236}">
                  <a16:creationId xmlns:a16="http://schemas.microsoft.com/office/drawing/2014/main" id="{D9E91408-3124-43CD-8314-09F753B63F9D}"/>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Patiënt</a:t>
              </a:r>
            </a:p>
          </p:txBody>
        </p:sp>
        <p:cxnSp>
          <p:nvCxnSpPr>
            <p:cNvPr id="29" name="Rechte verbindingslijn 28">
              <a:extLst>
                <a:ext uri="{FF2B5EF4-FFF2-40B4-BE49-F238E27FC236}">
                  <a16:creationId xmlns:a16="http://schemas.microsoft.com/office/drawing/2014/main" id="{4A5A47EF-90E8-4AD9-BC38-4DDDA0864C5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ep 29">
            <a:extLst>
              <a:ext uri="{FF2B5EF4-FFF2-40B4-BE49-F238E27FC236}">
                <a16:creationId xmlns:a16="http://schemas.microsoft.com/office/drawing/2014/main" id="{EF96D56F-F351-4AD8-8B18-05DA73C9DB76}"/>
              </a:ext>
            </a:extLst>
          </p:cNvPr>
          <p:cNvGrpSpPr/>
          <p:nvPr/>
        </p:nvGrpSpPr>
        <p:grpSpPr>
          <a:xfrm>
            <a:off x="12600774" y="1332630"/>
            <a:ext cx="721392" cy="579120"/>
            <a:chOff x="4491334" y="1439532"/>
            <a:chExt cx="721392" cy="579120"/>
          </a:xfrm>
        </p:grpSpPr>
        <p:sp>
          <p:nvSpPr>
            <p:cNvPr id="31" name="Rechthoek 30">
              <a:extLst>
                <a:ext uri="{FF2B5EF4-FFF2-40B4-BE49-F238E27FC236}">
                  <a16:creationId xmlns:a16="http://schemas.microsoft.com/office/drawing/2014/main" id="{5E27D428-5957-4B77-B02F-DB4D37198905}"/>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Careteam</a:t>
              </a:r>
              <a:endParaRPr lang="nl-NL" sz="800">
                <a:solidFill>
                  <a:schemeClr val="tx1">
                    <a:lumMod val="85000"/>
                    <a:lumOff val="15000"/>
                  </a:schemeClr>
                </a:solidFill>
              </a:endParaRPr>
            </a:p>
          </p:txBody>
        </p:sp>
        <p:cxnSp>
          <p:nvCxnSpPr>
            <p:cNvPr id="32" name="Rechte verbindingslijn 31">
              <a:extLst>
                <a:ext uri="{FF2B5EF4-FFF2-40B4-BE49-F238E27FC236}">
                  <a16:creationId xmlns:a16="http://schemas.microsoft.com/office/drawing/2014/main" id="{3D681400-47B6-45CB-9DFA-FBDE82473A0E}"/>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ep 32">
            <a:extLst>
              <a:ext uri="{FF2B5EF4-FFF2-40B4-BE49-F238E27FC236}">
                <a16:creationId xmlns:a16="http://schemas.microsoft.com/office/drawing/2014/main" id="{5E86AC87-F000-457C-97C3-F44A1F2A1B47}"/>
              </a:ext>
            </a:extLst>
          </p:cNvPr>
          <p:cNvGrpSpPr/>
          <p:nvPr/>
        </p:nvGrpSpPr>
        <p:grpSpPr>
          <a:xfrm>
            <a:off x="12859316" y="2260973"/>
            <a:ext cx="721392" cy="579120"/>
            <a:chOff x="4491334" y="1439532"/>
            <a:chExt cx="721392" cy="579120"/>
          </a:xfrm>
        </p:grpSpPr>
        <p:sp>
          <p:nvSpPr>
            <p:cNvPr id="34" name="Rechthoek 33">
              <a:extLst>
                <a:ext uri="{FF2B5EF4-FFF2-40B4-BE49-F238E27FC236}">
                  <a16:creationId xmlns:a16="http://schemas.microsoft.com/office/drawing/2014/main" id="{E8682B21-9AC7-4CED-989E-32BC9FDCC268}"/>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Activity</a:t>
              </a:r>
            </a:p>
            <a:p>
              <a:pPr algn="ctr"/>
              <a:r>
                <a:rPr lang="nl-NL" sz="800">
                  <a:solidFill>
                    <a:schemeClr val="tx1">
                      <a:lumMod val="85000"/>
                      <a:lumOff val="15000"/>
                    </a:schemeClr>
                  </a:solidFill>
                </a:rPr>
                <a:t>Definition</a:t>
              </a:r>
            </a:p>
          </p:txBody>
        </p:sp>
        <p:cxnSp>
          <p:nvCxnSpPr>
            <p:cNvPr id="35" name="Rechte verbindingslijn 34">
              <a:extLst>
                <a:ext uri="{FF2B5EF4-FFF2-40B4-BE49-F238E27FC236}">
                  <a16:creationId xmlns:a16="http://schemas.microsoft.com/office/drawing/2014/main" id="{E119BF4B-AA45-4124-AD5A-99B7BDE7E8A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ep 35">
            <a:extLst>
              <a:ext uri="{FF2B5EF4-FFF2-40B4-BE49-F238E27FC236}">
                <a16:creationId xmlns:a16="http://schemas.microsoft.com/office/drawing/2014/main" id="{2A53445C-7B3A-4A82-9ACD-B9A956D45EF1}"/>
              </a:ext>
            </a:extLst>
          </p:cNvPr>
          <p:cNvGrpSpPr/>
          <p:nvPr/>
        </p:nvGrpSpPr>
        <p:grpSpPr>
          <a:xfrm>
            <a:off x="5635086" y="7222144"/>
            <a:ext cx="721392" cy="579120"/>
            <a:chOff x="4491334" y="1439532"/>
            <a:chExt cx="721392" cy="579120"/>
          </a:xfrm>
        </p:grpSpPr>
        <p:sp>
          <p:nvSpPr>
            <p:cNvPr id="37" name="Rechthoek 36">
              <a:extLst>
                <a:ext uri="{FF2B5EF4-FFF2-40B4-BE49-F238E27FC236}">
                  <a16:creationId xmlns:a16="http://schemas.microsoft.com/office/drawing/2014/main" id="{85D8B99D-6BB2-40F7-A946-AB42701CE8B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Related</a:t>
              </a:r>
              <a:r>
                <a:rPr lang="nl-NL" sz="800">
                  <a:solidFill>
                    <a:schemeClr val="tx1">
                      <a:lumMod val="85000"/>
                      <a:lumOff val="15000"/>
                    </a:schemeClr>
                  </a:solidFill>
                </a:rPr>
                <a:t> person</a:t>
              </a:r>
            </a:p>
          </p:txBody>
        </p:sp>
        <p:cxnSp>
          <p:nvCxnSpPr>
            <p:cNvPr id="38" name="Rechte verbindingslijn 37">
              <a:extLst>
                <a:ext uri="{FF2B5EF4-FFF2-40B4-BE49-F238E27FC236}">
                  <a16:creationId xmlns:a16="http://schemas.microsoft.com/office/drawing/2014/main" id="{F49890AB-600B-433E-82E5-79FAA63CE66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ep 38">
            <a:extLst>
              <a:ext uri="{FF2B5EF4-FFF2-40B4-BE49-F238E27FC236}">
                <a16:creationId xmlns:a16="http://schemas.microsoft.com/office/drawing/2014/main" id="{28CA6595-A89A-4D32-B39F-1DE6AA4EC55F}"/>
              </a:ext>
            </a:extLst>
          </p:cNvPr>
          <p:cNvGrpSpPr/>
          <p:nvPr/>
        </p:nvGrpSpPr>
        <p:grpSpPr>
          <a:xfrm>
            <a:off x="4218321" y="7264237"/>
            <a:ext cx="721392" cy="579120"/>
            <a:chOff x="4491334" y="1439532"/>
            <a:chExt cx="721392" cy="579120"/>
          </a:xfrm>
        </p:grpSpPr>
        <p:sp>
          <p:nvSpPr>
            <p:cNvPr id="40" name="Rechthoek 39">
              <a:extLst>
                <a:ext uri="{FF2B5EF4-FFF2-40B4-BE49-F238E27FC236}">
                  <a16:creationId xmlns:a16="http://schemas.microsoft.com/office/drawing/2014/main" id="{2B48D4CE-B240-44B4-A55C-71811113C657}"/>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err="1">
                  <a:solidFill>
                    <a:schemeClr val="tx1">
                      <a:lumMod val="85000"/>
                      <a:lumOff val="15000"/>
                    </a:schemeClr>
                  </a:solidFill>
                </a:rPr>
                <a:t>Organization</a:t>
              </a:r>
              <a:endParaRPr lang="nl-NL" sz="800">
                <a:solidFill>
                  <a:schemeClr val="tx1">
                    <a:lumMod val="85000"/>
                    <a:lumOff val="15000"/>
                  </a:schemeClr>
                </a:solidFill>
              </a:endParaRPr>
            </a:p>
          </p:txBody>
        </p:sp>
        <p:cxnSp>
          <p:nvCxnSpPr>
            <p:cNvPr id="41" name="Rechte verbindingslijn 40">
              <a:extLst>
                <a:ext uri="{FF2B5EF4-FFF2-40B4-BE49-F238E27FC236}">
                  <a16:creationId xmlns:a16="http://schemas.microsoft.com/office/drawing/2014/main" id="{2D9F81E1-F625-45EB-83CA-7BADA1616E6C}"/>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ep 41">
            <a:extLst>
              <a:ext uri="{FF2B5EF4-FFF2-40B4-BE49-F238E27FC236}">
                <a16:creationId xmlns:a16="http://schemas.microsoft.com/office/drawing/2014/main" id="{E2DB066F-2415-47EB-ADE1-0AB3EE01D1E1}"/>
              </a:ext>
            </a:extLst>
          </p:cNvPr>
          <p:cNvGrpSpPr/>
          <p:nvPr/>
        </p:nvGrpSpPr>
        <p:grpSpPr>
          <a:xfrm>
            <a:off x="7897766" y="3610219"/>
            <a:ext cx="721392" cy="579120"/>
            <a:chOff x="4491334" y="1439532"/>
            <a:chExt cx="721392" cy="579120"/>
          </a:xfrm>
        </p:grpSpPr>
        <p:sp>
          <p:nvSpPr>
            <p:cNvPr id="43" name="Rechthoek 42">
              <a:extLst>
                <a:ext uri="{FF2B5EF4-FFF2-40B4-BE49-F238E27FC236}">
                  <a16:creationId xmlns:a16="http://schemas.microsoft.com/office/drawing/2014/main" id="{BCBE4C1C-C51D-4485-8515-3E53D8E87DF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Practitioner</a:t>
              </a:r>
            </a:p>
          </p:txBody>
        </p:sp>
        <p:cxnSp>
          <p:nvCxnSpPr>
            <p:cNvPr id="44" name="Rechte verbindingslijn 43">
              <a:extLst>
                <a:ext uri="{FF2B5EF4-FFF2-40B4-BE49-F238E27FC236}">
                  <a16:creationId xmlns:a16="http://schemas.microsoft.com/office/drawing/2014/main" id="{3BDFE9D5-6EA2-407C-952A-372FA035203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21" name="Diagram 220">
            <a:extLst>
              <a:ext uri="{FF2B5EF4-FFF2-40B4-BE49-F238E27FC236}">
                <a16:creationId xmlns:a16="http://schemas.microsoft.com/office/drawing/2014/main" id="{56E74EAE-57A6-4EB2-8856-087F5D9F8529}"/>
              </a:ext>
            </a:extLst>
          </p:cNvPr>
          <p:cNvGraphicFramePr/>
          <p:nvPr/>
        </p:nvGraphicFramePr>
        <p:xfrm>
          <a:off x="4044134" y="5924460"/>
          <a:ext cx="2238135" cy="507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5" name="Tekstvak 44">
            <a:extLst>
              <a:ext uri="{FF2B5EF4-FFF2-40B4-BE49-F238E27FC236}">
                <a16:creationId xmlns:a16="http://schemas.microsoft.com/office/drawing/2014/main" id="{D9259A0C-1EC8-4036-BA6B-73F42E82C267}"/>
              </a:ext>
            </a:extLst>
          </p:cNvPr>
          <p:cNvSpPr txBox="1"/>
          <p:nvPr/>
        </p:nvSpPr>
        <p:spPr>
          <a:xfrm>
            <a:off x="4190349" y="6005064"/>
            <a:ext cx="5799471" cy="492443"/>
          </a:xfrm>
          <a:prstGeom prst="rect">
            <a:avLst/>
          </a:prstGeom>
          <a:noFill/>
        </p:spPr>
        <p:txBody>
          <a:bodyPr wrap="square" rtlCol="0">
            <a:spAutoFit/>
          </a:bodyPr>
          <a:lstStyle/>
          <a:p>
            <a:r>
              <a:rPr lang="nl-NL" sz="1400"/>
              <a:t>*</a:t>
            </a:r>
            <a:r>
              <a:rPr lang="nl-NL" sz="1200" i="1"/>
              <a:t>Relaties werden soms gelegd via Koppeltaal maar soms ook pas in de applicatie door bijvoorbeeld een match op cliëntnummer tijdens de </a:t>
            </a:r>
            <a:r>
              <a:rPr lang="nl-NL" sz="1200" i="1" err="1"/>
              <a:t>launch</a:t>
            </a:r>
            <a:endParaRPr lang="nl-NL" sz="1200" i="1"/>
          </a:p>
        </p:txBody>
      </p:sp>
    </p:spTree>
    <p:extLst>
      <p:ext uri="{BB962C8B-B14F-4D97-AF65-F5344CB8AC3E}">
        <p14:creationId xmlns:p14="http://schemas.microsoft.com/office/powerpoint/2010/main" val="1603695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E817093-5D31-4880-81D9-91949F279270}"/>
              </a:ext>
            </a:extLst>
          </p:cNvPr>
          <p:cNvSpPr>
            <a:spLocks noGrp="1"/>
          </p:cNvSpPr>
          <p:nvPr>
            <p:ph type="sldNum" sz="quarter" idx="12"/>
          </p:nvPr>
        </p:nvSpPr>
        <p:spPr/>
        <p:txBody>
          <a:bodyPr/>
          <a:lstStyle/>
          <a:p>
            <a:fld id="{2B7321B6-F390-44B6-8078-A18221B29AEA}" type="slidenum">
              <a:rPr lang="nl-NL" smtClean="0"/>
              <a:pPr/>
              <a:t>45</a:t>
            </a:fld>
            <a:endParaRPr lang="nl-NL"/>
          </a:p>
        </p:txBody>
      </p:sp>
      <p:sp>
        <p:nvSpPr>
          <p:cNvPr id="4" name="Tijdelijke aanduiding voor tekst 3">
            <a:extLst>
              <a:ext uri="{FF2B5EF4-FFF2-40B4-BE49-F238E27FC236}">
                <a16:creationId xmlns:a16="http://schemas.microsoft.com/office/drawing/2014/main" id="{AD0B4976-8519-4746-B73A-C26E49DD15CA}"/>
              </a:ext>
            </a:extLst>
          </p:cNvPr>
          <p:cNvSpPr>
            <a:spLocks noGrp="1"/>
          </p:cNvSpPr>
          <p:nvPr>
            <p:ph type="body" sz="quarter" idx="14"/>
          </p:nvPr>
        </p:nvSpPr>
        <p:spPr>
          <a:xfrm>
            <a:off x="4319999" y="594341"/>
            <a:ext cx="6725281" cy="307777"/>
          </a:xfrm>
        </p:spPr>
        <p:txBody>
          <a:bodyPr/>
          <a:lstStyle/>
          <a:p>
            <a:r>
              <a:rPr lang="nl-NL"/>
              <a:t>Combinatie 6</a:t>
            </a:r>
            <a:endParaRPr lang="nl-NL" sz="1400"/>
          </a:p>
        </p:txBody>
      </p:sp>
      <p:sp>
        <p:nvSpPr>
          <p:cNvPr id="5" name="Titel 4">
            <a:extLst>
              <a:ext uri="{FF2B5EF4-FFF2-40B4-BE49-F238E27FC236}">
                <a16:creationId xmlns:a16="http://schemas.microsoft.com/office/drawing/2014/main" id="{34A7725F-2A78-4DD6-906B-8DDCF60A44C5}"/>
              </a:ext>
            </a:extLst>
          </p:cNvPr>
          <p:cNvSpPr>
            <a:spLocks noGrp="1"/>
          </p:cNvSpPr>
          <p:nvPr>
            <p:ph type="title"/>
          </p:nvPr>
        </p:nvSpPr>
        <p:spPr>
          <a:xfrm>
            <a:off x="720000" y="475875"/>
            <a:ext cx="2663280" cy="738664"/>
          </a:xfrm>
        </p:spPr>
        <p:txBody>
          <a:bodyPr/>
          <a:lstStyle/>
          <a:p>
            <a:pPr>
              <a:lnSpc>
                <a:spcPct val="100000"/>
              </a:lnSpc>
            </a:pPr>
            <a:r>
              <a:rPr lang="nl-NL" sz="2400"/>
              <a:t>Combinaties van resources</a:t>
            </a:r>
          </a:p>
        </p:txBody>
      </p:sp>
      <p:sp>
        <p:nvSpPr>
          <p:cNvPr id="8" name="Tijdelijke aanduiding voor inhoud 7">
            <a:extLst>
              <a:ext uri="{FF2B5EF4-FFF2-40B4-BE49-F238E27FC236}">
                <a16:creationId xmlns:a16="http://schemas.microsoft.com/office/drawing/2014/main" id="{BAE187AD-2295-4040-B2A1-4DFD814E2A5E}"/>
              </a:ext>
            </a:extLst>
          </p:cNvPr>
          <p:cNvSpPr>
            <a:spLocks noGrp="1"/>
          </p:cNvSpPr>
          <p:nvPr>
            <p:ph idx="15"/>
          </p:nvPr>
        </p:nvSpPr>
        <p:spPr>
          <a:xfrm>
            <a:off x="269495" y="3843651"/>
            <a:ext cx="3434034" cy="718051"/>
          </a:xfrm>
        </p:spPr>
        <p:txBody>
          <a:bodyPr/>
          <a:lstStyle/>
          <a:p>
            <a:r>
              <a:rPr lang="nl-NL" sz="1000">
                <a:solidFill>
                  <a:schemeClr val="bg1"/>
                </a:solidFill>
              </a:rPr>
              <a:t>Voor een volledige inzage in het actuele concept profiel zie: </a:t>
            </a:r>
          </a:p>
          <a:p>
            <a:pPr marL="171450" indent="-171450">
              <a:buFont typeface="Courier New" panose="02070309020205020404" pitchFamily="49" charset="0"/>
              <a:buChar char="o"/>
            </a:pPr>
            <a:r>
              <a:rPr lang="nl-NL" sz="1000">
                <a:solidFill>
                  <a:schemeClr val="bg1"/>
                </a:solidFill>
                <a:hlinkClick r:id="rId2">
                  <a:extLst>
                    <a:ext uri="{A12FA001-AC4F-418D-AE19-62706E023703}">
                      <ahyp:hlinkClr xmlns:ahyp="http://schemas.microsoft.com/office/drawing/2018/hyperlinkcolor" val="tx"/>
                    </a:ext>
                  </a:extLst>
                </a:hlinkClick>
              </a:rPr>
              <a:t>https://simplifier.net/Koppeltaalv2.0</a:t>
            </a:r>
            <a:endParaRPr lang="nl-NL" sz="1000">
              <a:solidFill>
                <a:schemeClr val="bg1"/>
              </a:solidFill>
            </a:endParaRPr>
          </a:p>
          <a:p>
            <a:pPr marL="171450" indent="-171450">
              <a:buFont typeface="Courier New" panose="02070309020205020404" pitchFamily="49" charset="0"/>
              <a:buChar char="o"/>
            </a:pPr>
            <a:r>
              <a:rPr lang="nl-NL" sz="1000">
                <a:solidFill>
                  <a:schemeClr val="bg1"/>
                </a:solidFill>
                <a:hlinkClick r:id="rId3">
                  <a:extLst>
                    <a:ext uri="{A12FA001-AC4F-418D-AE19-62706E023703}">
                      <ahyp:hlinkClr xmlns:ahyp="http://schemas.microsoft.com/office/drawing/2018/hyperlinkcolor" val="tx"/>
                    </a:ext>
                  </a:extLst>
                </a:hlinkClick>
              </a:rPr>
              <a:t>Koppeltaal stelsel architectuur</a:t>
            </a:r>
            <a:endParaRPr lang="nl-NL" sz="1000">
              <a:solidFill>
                <a:schemeClr val="bg1"/>
              </a:solidFill>
            </a:endParaRPr>
          </a:p>
          <a:p>
            <a:endParaRPr lang="nl-NL"/>
          </a:p>
        </p:txBody>
      </p:sp>
      <p:grpSp>
        <p:nvGrpSpPr>
          <p:cNvPr id="13" name="Groep 12">
            <a:extLst>
              <a:ext uri="{FF2B5EF4-FFF2-40B4-BE49-F238E27FC236}">
                <a16:creationId xmlns:a16="http://schemas.microsoft.com/office/drawing/2014/main" id="{EB6646BA-40FC-4FC0-A122-DE24B82561C9}"/>
              </a:ext>
            </a:extLst>
          </p:cNvPr>
          <p:cNvGrpSpPr/>
          <p:nvPr/>
        </p:nvGrpSpPr>
        <p:grpSpPr>
          <a:xfrm>
            <a:off x="12452900" y="0"/>
            <a:ext cx="721392" cy="579120"/>
            <a:chOff x="4491334" y="1439532"/>
            <a:chExt cx="721392" cy="579120"/>
          </a:xfrm>
        </p:grpSpPr>
        <p:sp>
          <p:nvSpPr>
            <p:cNvPr id="14" name="Rechthoek 13">
              <a:extLst>
                <a:ext uri="{FF2B5EF4-FFF2-40B4-BE49-F238E27FC236}">
                  <a16:creationId xmlns:a16="http://schemas.microsoft.com/office/drawing/2014/main" id="{F5D4C243-9843-412E-AB7F-160B6C29A3FC}"/>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Task</a:t>
              </a:r>
              <a:endParaRPr lang="nl-NL" sz="800">
                <a:solidFill>
                  <a:schemeClr val="tx1">
                    <a:lumMod val="85000"/>
                    <a:lumOff val="15000"/>
                  </a:schemeClr>
                </a:solidFill>
              </a:endParaRPr>
            </a:p>
          </p:txBody>
        </p:sp>
        <p:cxnSp>
          <p:nvCxnSpPr>
            <p:cNvPr id="15" name="Rechte verbindingslijn 14">
              <a:extLst>
                <a:ext uri="{FF2B5EF4-FFF2-40B4-BE49-F238E27FC236}">
                  <a16:creationId xmlns:a16="http://schemas.microsoft.com/office/drawing/2014/main" id="{1B184C58-F04F-410C-8C55-FC1276A13C16}"/>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ep 26">
            <a:extLst>
              <a:ext uri="{FF2B5EF4-FFF2-40B4-BE49-F238E27FC236}">
                <a16:creationId xmlns:a16="http://schemas.microsoft.com/office/drawing/2014/main" id="{C2198C82-D61A-4EF4-AE03-7C48959C140B}"/>
              </a:ext>
            </a:extLst>
          </p:cNvPr>
          <p:cNvGrpSpPr/>
          <p:nvPr/>
        </p:nvGrpSpPr>
        <p:grpSpPr>
          <a:xfrm>
            <a:off x="5172704" y="2664986"/>
            <a:ext cx="721392" cy="579120"/>
            <a:chOff x="4491334" y="1439532"/>
            <a:chExt cx="721392" cy="579120"/>
          </a:xfrm>
        </p:grpSpPr>
        <p:sp>
          <p:nvSpPr>
            <p:cNvPr id="28" name="Rechthoek 27">
              <a:extLst>
                <a:ext uri="{FF2B5EF4-FFF2-40B4-BE49-F238E27FC236}">
                  <a16:creationId xmlns:a16="http://schemas.microsoft.com/office/drawing/2014/main" id="{D9E91408-3124-43CD-8314-09F753B63F9D}"/>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Patiënt</a:t>
              </a:r>
            </a:p>
          </p:txBody>
        </p:sp>
        <p:cxnSp>
          <p:nvCxnSpPr>
            <p:cNvPr id="29" name="Rechte verbindingslijn 28">
              <a:extLst>
                <a:ext uri="{FF2B5EF4-FFF2-40B4-BE49-F238E27FC236}">
                  <a16:creationId xmlns:a16="http://schemas.microsoft.com/office/drawing/2014/main" id="{4A5A47EF-90E8-4AD9-BC38-4DDDA0864C5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ep 29">
            <a:extLst>
              <a:ext uri="{FF2B5EF4-FFF2-40B4-BE49-F238E27FC236}">
                <a16:creationId xmlns:a16="http://schemas.microsoft.com/office/drawing/2014/main" id="{EF96D56F-F351-4AD8-8B18-05DA73C9DB76}"/>
              </a:ext>
            </a:extLst>
          </p:cNvPr>
          <p:cNvGrpSpPr/>
          <p:nvPr/>
        </p:nvGrpSpPr>
        <p:grpSpPr>
          <a:xfrm>
            <a:off x="7670096" y="2666992"/>
            <a:ext cx="721392" cy="579120"/>
            <a:chOff x="4491334" y="1439532"/>
            <a:chExt cx="721392" cy="579120"/>
          </a:xfrm>
        </p:grpSpPr>
        <p:sp>
          <p:nvSpPr>
            <p:cNvPr id="31" name="Rechthoek 30">
              <a:extLst>
                <a:ext uri="{FF2B5EF4-FFF2-40B4-BE49-F238E27FC236}">
                  <a16:creationId xmlns:a16="http://schemas.microsoft.com/office/drawing/2014/main" id="{5E27D428-5957-4B77-B02F-DB4D37198905}"/>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Careteam</a:t>
              </a:r>
              <a:endParaRPr lang="nl-NL" sz="800">
                <a:solidFill>
                  <a:schemeClr val="tx1">
                    <a:lumMod val="85000"/>
                    <a:lumOff val="15000"/>
                  </a:schemeClr>
                </a:solidFill>
              </a:endParaRPr>
            </a:p>
          </p:txBody>
        </p:sp>
        <p:cxnSp>
          <p:nvCxnSpPr>
            <p:cNvPr id="32" name="Rechte verbindingslijn 31">
              <a:extLst>
                <a:ext uri="{FF2B5EF4-FFF2-40B4-BE49-F238E27FC236}">
                  <a16:creationId xmlns:a16="http://schemas.microsoft.com/office/drawing/2014/main" id="{3D681400-47B6-45CB-9DFA-FBDE82473A0E}"/>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ep 32">
            <a:extLst>
              <a:ext uri="{FF2B5EF4-FFF2-40B4-BE49-F238E27FC236}">
                <a16:creationId xmlns:a16="http://schemas.microsoft.com/office/drawing/2014/main" id="{5E86AC87-F000-457C-97C3-F44A1F2A1B47}"/>
              </a:ext>
            </a:extLst>
          </p:cNvPr>
          <p:cNvGrpSpPr/>
          <p:nvPr/>
        </p:nvGrpSpPr>
        <p:grpSpPr>
          <a:xfrm>
            <a:off x="12699296" y="1263733"/>
            <a:ext cx="721392" cy="579120"/>
            <a:chOff x="4491334" y="1439532"/>
            <a:chExt cx="721392" cy="579120"/>
          </a:xfrm>
        </p:grpSpPr>
        <p:sp>
          <p:nvSpPr>
            <p:cNvPr id="34" name="Rechthoek 33">
              <a:extLst>
                <a:ext uri="{FF2B5EF4-FFF2-40B4-BE49-F238E27FC236}">
                  <a16:creationId xmlns:a16="http://schemas.microsoft.com/office/drawing/2014/main" id="{E8682B21-9AC7-4CED-989E-32BC9FDCC268}"/>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Activity</a:t>
              </a:r>
            </a:p>
            <a:p>
              <a:pPr algn="ctr"/>
              <a:r>
                <a:rPr lang="nl-NL" sz="800">
                  <a:solidFill>
                    <a:schemeClr val="tx1">
                      <a:lumMod val="85000"/>
                      <a:lumOff val="15000"/>
                    </a:schemeClr>
                  </a:solidFill>
                </a:rPr>
                <a:t>Definition</a:t>
              </a:r>
            </a:p>
          </p:txBody>
        </p:sp>
        <p:cxnSp>
          <p:nvCxnSpPr>
            <p:cNvPr id="35" name="Rechte verbindingslijn 34">
              <a:extLst>
                <a:ext uri="{FF2B5EF4-FFF2-40B4-BE49-F238E27FC236}">
                  <a16:creationId xmlns:a16="http://schemas.microsoft.com/office/drawing/2014/main" id="{E119BF4B-AA45-4124-AD5A-99B7BDE7E8A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ep 35">
            <a:extLst>
              <a:ext uri="{FF2B5EF4-FFF2-40B4-BE49-F238E27FC236}">
                <a16:creationId xmlns:a16="http://schemas.microsoft.com/office/drawing/2014/main" id="{2A53445C-7B3A-4A82-9ACD-B9A956D45EF1}"/>
              </a:ext>
            </a:extLst>
          </p:cNvPr>
          <p:cNvGrpSpPr/>
          <p:nvPr/>
        </p:nvGrpSpPr>
        <p:grpSpPr>
          <a:xfrm>
            <a:off x="6308400" y="7198071"/>
            <a:ext cx="721392" cy="579120"/>
            <a:chOff x="4491334" y="1439532"/>
            <a:chExt cx="721392" cy="579120"/>
          </a:xfrm>
        </p:grpSpPr>
        <p:sp>
          <p:nvSpPr>
            <p:cNvPr id="37" name="Rechthoek 36">
              <a:extLst>
                <a:ext uri="{FF2B5EF4-FFF2-40B4-BE49-F238E27FC236}">
                  <a16:creationId xmlns:a16="http://schemas.microsoft.com/office/drawing/2014/main" id="{85D8B99D-6BB2-40F7-A946-AB42701CE8B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Related</a:t>
              </a:r>
              <a:r>
                <a:rPr lang="nl-NL" sz="800">
                  <a:solidFill>
                    <a:schemeClr val="tx1">
                      <a:lumMod val="85000"/>
                      <a:lumOff val="15000"/>
                    </a:schemeClr>
                  </a:solidFill>
                </a:rPr>
                <a:t> person</a:t>
              </a:r>
            </a:p>
          </p:txBody>
        </p:sp>
        <p:cxnSp>
          <p:nvCxnSpPr>
            <p:cNvPr id="38" name="Rechte verbindingslijn 37">
              <a:extLst>
                <a:ext uri="{FF2B5EF4-FFF2-40B4-BE49-F238E27FC236}">
                  <a16:creationId xmlns:a16="http://schemas.microsoft.com/office/drawing/2014/main" id="{F49890AB-600B-433E-82E5-79FAA63CE66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ep 38">
            <a:extLst>
              <a:ext uri="{FF2B5EF4-FFF2-40B4-BE49-F238E27FC236}">
                <a16:creationId xmlns:a16="http://schemas.microsoft.com/office/drawing/2014/main" id="{28CA6595-A89A-4D32-B39F-1DE6AA4EC55F}"/>
              </a:ext>
            </a:extLst>
          </p:cNvPr>
          <p:cNvGrpSpPr/>
          <p:nvPr/>
        </p:nvGrpSpPr>
        <p:grpSpPr>
          <a:xfrm>
            <a:off x="4218321" y="7264237"/>
            <a:ext cx="721392" cy="579120"/>
            <a:chOff x="4491334" y="1439532"/>
            <a:chExt cx="721392" cy="579120"/>
          </a:xfrm>
        </p:grpSpPr>
        <p:sp>
          <p:nvSpPr>
            <p:cNvPr id="40" name="Rechthoek 39">
              <a:extLst>
                <a:ext uri="{FF2B5EF4-FFF2-40B4-BE49-F238E27FC236}">
                  <a16:creationId xmlns:a16="http://schemas.microsoft.com/office/drawing/2014/main" id="{2B48D4CE-B240-44B4-A55C-71811113C657}"/>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err="1">
                  <a:solidFill>
                    <a:schemeClr val="tx1">
                      <a:lumMod val="85000"/>
                      <a:lumOff val="15000"/>
                    </a:schemeClr>
                  </a:solidFill>
                </a:rPr>
                <a:t>Organization</a:t>
              </a:r>
              <a:endParaRPr lang="nl-NL" sz="800">
                <a:solidFill>
                  <a:schemeClr val="tx1">
                    <a:lumMod val="85000"/>
                    <a:lumOff val="15000"/>
                  </a:schemeClr>
                </a:solidFill>
              </a:endParaRPr>
            </a:p>
          </p:txBody>
        </p:sp>
        <p:cxnSp>
          <p:nvCxnSpPr>
            <p:cNvPr id="41" name="Rechte verbindingslijn 40">
              <a:extLst>
                <a:ext uri="{FF2B5EF4-FFF2-40B4-BE49-F238E27FC236}">
                  <a16:creationId xmlns:a16="http://schemas.microsoft.com/office/drawing/2014/main" id="{2D9F81E1-F625-45EB-83CA-7BADA1616E6C}"/>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ep 41">
            <a:extLst>
              <a:ext uri="{FF2B5EF4-FFF2-40B4-BE49-F238E27FC236}">
                <a16:creationId xmlns:a16="http://schemas.microsoft.com/office/drawing/2014/main" id="{E2DB066F-2415-47EB-ADE1-0AB3EE01D1E1}"/>
              </a:ext>
            </a:extLst>
          </p:cNvPr>
          <p:cNvGrpSpPr/>
          <p:nvPr/>
        </p:nvGrpSpPr>
        <p:grpSpPr>
          <a:xfrm>
            <a:off x="7897766" y="3610219"/>
            <a:ext cx="721392" cy="579120"/>
            <a:chOff x="4491334" y="1439532"/>
            <a:chExt cx="721392" cy="579120"/>
          </a:xfrm>
        </p:grpSpPr>
        <p:sp>
          <p:nvSpPr>
            <p:cNvPr id="43" name="Rechthoek 42">
              <a:extLst>
                <a:ext uri="{FF2B5EF4-FFF2-40B4-BE49-F238E27FC236}">
                  <a16:creationId xmlns:a16="http://schemas.microsoft.com/office/drawing/2014/main" id="{BCBE4C1C-C51D-4485-8515-3E53D8E87DF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Practitioner</a:t>
              </a:r>
            </a:p>
          </p:txBody>
        </p:sp>
        <p:cxnSp>
          <p:nvCxnSpPr>
            <p:cNvPr id="44" name="Rechte verbindingslijn 43">
              <a:extLst>
                <a:ext uri="{FF2B5EF4-FFF2-40B4-BE49-F238E27FC236}">
                  <a16:creationId xmlns:a16="http://schemas.microsoft.com/office/drawing/2014/main" id="{3BDFE9D5-6EA2-407C-952A-372FA035203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76" name="Groep 175">
            <a:extLst>
              <a:ext uri="{FF2B5EF4-FFF2-40B4-BE49-F238E27FC236}">
                <a16:creationId xmlns:a16="http://schemas.microsoft.com/office/drawing/2014/main" id="{97789798-132D-401D-AB09-8B058F0A2EE8}"/>
              </a:ext>
            </a:extLst>
          </p:cNvPr>
          <p:cNvGrpSpPr/>
          <p:nvPr/>
        </p:nvGrpSpPr>
        <p:grpSpPr>
          <a:xfrm>
            <a:off x="5894364" y="2794013"/>
            <a:ext cx="1775732" cy="93133"/>
            <a:chOff x="7113234" y="2407685"/>
            <a:chExt cx="1775732" cy="93133"/>
          </a:xfrm>
        </p:grpSpPr>
        <p:sp>
          <p:nvSpPr>
            <p:cNvPr id="156" name="Ruit 155">
              <a:extLst>
                <a:ext uri="{FF2B5EF4-FFF2-40B4-BE49-F238E27FC236}">
                  <a16:creationId xmlns:a16="http://schemas.microsoft.com/office/drawing/2014/main" id="{459EB8F9-B9EB-4844-B052-D9A2BFA89D7F}"/>
                </a:ext>
              </a:extLst>
            </p:cNvPr>
            <p:cNvSpPr/>
            <p:nvPr/>
          </p:nvSpPr>
          <p:spPr>
            <a:xfrm rot="16200000">
              <a:off x="8767145" y="2378998"/>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3" name="Rechte verbindingslijn 162">
              <a:extLst>
                <a:ext uri="{FF2B5EF4-FFF2-40B4-BE49-F238E27FC236}">
                  <a16:creationId xmlns:a16="http://schemas.microsoft.com/office/drawing/2014/main" id="{6001F1C4-62B4-42E3-B333-05DB02465E57}"/>
                </a:ext>
              </a:extLst>
            </p:cNvPr>
            <p:cNvCxnSpPr>
              <a:cxnSpLocks/>
              <a:stCxn id="156" idx="0"/>
            </p:cNvCxnSpPr>
            <p:nvPr/>
          </p:nvCxnSpPr>
          <p:spPr>
            <a:xfrm flipH="1">
              <a:off x="7113234" y="2454252"/>
              <a:ext cx="1625224"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72" name="!!practrel">
            <a:extLst>
              <a:ext uri="{FF2B5EF4-FFF2-40B4-BE49-F238E27FC236}">
                <a16:creationId xmlns:a16="http://schemas.microsoft.com/office/drawing/2014/main" id="{0A966FBE-081E-485D-B9D5-B2DDCECF3D54}"/>
              </a:ext>
            </a:extLst>
          </p:cNvPr>
          <p:cNvGrpSpPr/>
          <p:nvPr/>
        </p:nvGrpSpPr>
        <p:grpSpPr>
          <a:xfrm>
            <a:off x="8216975" y="3250872"/>
            <a:ext cx="93133" cy="359347"/>
            <a:chOff x="9435845" y="2864544"/>
            <a:chExt cx="93133" cy="359347"/>
          </a:xfrm>
        </p:grpSpPr>
        <p:cxnSp>
          <p:nvCxnSpPr>
            <p:cNvPr id="164" name="Rechte verbindingslijn 163">
              <a:extLst>
                <a:ext uri="{FF2B5EF4-FFF2-40B4-BE49-F238E27FC236}">
                  <a16:creationId xmlns:a16="http://schemas.microsoft.com/office/drawing/2014/main" id="{A2A6D80E-C9AE-40C9-BE67-B7A85CEC13A0}"/>
                </a:ext>
              </a:extLst>
            </p:cNvPr>
            <p:cNvCxnSpPr>
              <a:cxnSpLocks/>
              <a:endCxn id="43" idx="0"/>
            </p:cNvCxnSpPr>
            <p:nvPr/>
          </p:nvCxnSpPr>
          <p:spPr>
            <a:xfrm>
              <a:off x="9477332" y="3015016"/>
              <a:ext cx="0" cy="20887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68" name="Ruit 167">
              <a:extLst>
                <a:ext uri="{FF2B5EF4-FFF2-40B4-BE49-F238E27FC236}">
                  <a16:creationId xmlns:a16="http://schemas.microsoft.com/office/drawing/2014/main" id="{2645036C-7681-4A8E-B3A7-4960B2399A44}"/>
                </a:ext>
              </a:extLst>
            </p:cNvPr>
            <p:cNvSpPr/>
            <p:nvPr/>
          </p:nvSpPr>
          <p:spPr>
            <a:xfrm>
              <a:off x="9435845" y="2864544"/>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grpSp>
      <p:sp>
        <p:nvSpPr>
          <p:cNvPr id="209" name="Tekstvak 208">
            <a:extLst>
              <a:ext uri="{FF2B5EF4-FFF2-40B4-BE49-F238E27FC236}">
                <a16:creationId xmlns:a16="http://schemas.microsoft.com/office/drawing/2014/main" id="{45458372-461C-44CA-925E-1DD6392CD558}"/>
              </a:ext>
            </a:extLst>
          </p:cNvPr>
          <p:cNvSpPr txBox="1"/>
          <p:nvPr/>
        </p:nvSpPr>
        <p:spPr>
          <a:xfrm>
            <a:off x="7991849" y="3229372"/>
            <a:ext cx="307097" cy="184666"/>
          </a:xfrm>
          <a:prstGeom prst="rect">
            <a:avLst/>
          </a:prstGeom>
          <a:noFill/>
        </p:spPr>
        <p:txBody>
          <a:bodyPr wrap="square" rtlCol="0">
            <a:spAutoFit/>
          </a:bodyPr>
          <a:lstStyle/>
          <a:p>
            <a:pPr algn="ctr"/>
            <a:r>
              <a:rPr lang="nl-NL" sz="600"/>
              <a:t>0..*</a:t>
            </a:r>
          </a:p>
        </p:txBody>
      </p:sp>
      <p:sp>
        <p:nvSpPr>
          <p:cNvPr id="214" name="Tekstvak 213">
            <a:extLst>
              <a:ext uri="{FF2B5EF4-FFF2-40B4-BE49-F238E27FC236}">
                <a16:creationId xmlns:a16="http://schemas.microsoft.com/office/drawing/2014/main" id="{69653161-B687-4289-BB9D-72F8466A4AF4}"/>
              </a:ext>
            </a:extLst>
          </p:cNvPr>
          <p:cNvSpPr txBox="1"/>
          <p:nvPr/>
        </p:nvSpPr>
        <p:spPr>
          <a:xfrm>
            <a:off x="6501212" y="2700629"/>
            <a:ext cx="447844" cy="184666"/>
          </a:xfrm>
          <a:prstGeom prst="rect">
            <a:avLst/>
          </a:prstGeom>
          <a:noFill/>
        </p:spPr>
        <p:txBody>
          <a:bodyPr wrap="square" rtlCol="0">
            <a:spAutoFit/>
          </a:bodyPr>
          <a:lstStyle/>
          <a:p>
            <a:pPr algn="ctr"/>
            <a:r>
              <a:rPr lang="nl-NL" sz="600"/>
              <a:t>subject</a:t>
            </a:r>
          </a:p>
        </p:txBody>
      </p:sp>
      <p:sp>
        <p:nvSpPr>
          <p:cNvPr id="216" name="Tekstvak 215">
            <a:extLst>
              <a:ext uri="{FF2B5EF4-FFF2-40B4-BE49-F238E27FC236}">
                <a16:creationId xmlns:a16="http://schemas.microsoft.com/office/drawing/2014/main" id="{853C5CDF-0A62-4802-891F-FB73BAF7FA05}"/>
              </a:ext>
            </a:extLst>
          </p:cNvPr>
          <p:cNvSpPr txBox="1"/>
          <p:nvPr/>
        </p:nvSpPr>
        <p:spPr>
          <a:xfrm>
            <a:off x="7852045" y="3401556"/>
            <a:ext cx="502303" cy="184666"/>
          </a:xfrm>
          <a:prstGeom prst="rect">
            <a:avLst/>
          </a:prstGeom>
          <a:noFill/>
        </p:spPr>
        <p:txBody>
          <a:bodyPr wrap="square" rtlCol="0">
            <a:spAutoFit/>
          </a:bodyPr>
          <a:lstStyle/>
          <a:p>
            <a:pPr algn="ctr"/>
            <a:r>
              <a:rPr lang="nl-NL" sz="600"/>
              <a:t>member</a:t>
            </a:r>
          </a:p>
        </p:txBody>
      </p:sp>
      <p:graphicFrame>
        <p:nvGraphicFramePr>
          <p:cNvPr id="221" name="Diagram 220">
            <a:extLst>
              <a:ext uri="{FF2B5EF4-FFF2-40B4-BE49-F238E27FC236}">
                <a16:creationId xmlns:a16="http://schemas.microsoft.com/office/drawing/2014/main" id="{56E74EAE-57A6-4EB2-8856-087F5D9F8529}"/>
              </a:ext>
            </a:extLst>
          </p:cNvPr>
          <p:cNvGraphicFramePr/>
          <p:nvPr/>
        </p:nvGraphicFramePr>
        <p:xfrm>
          <a:off x="4044134" y="5924460"/>
          <a:ext cx="2238135" cy="507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5" name="Tekstvak 44">
            <a:extLst>
              <a:ext uri="{FF2B5EF4-FFF2-40B4-BE49-F238E27FC236}">
                <a16:creationId xmlns:a16="http://schemas.microsoft.com/office/drawing/2014/main" id="{CD3859D0-A9B5-4F6C-8237-F18912FCB013}"/>
              </a:ext>
            </a:extLst>
          </p:cNvPr>
          <p:cNvSpPr txBox="1"/>
          <p:nvPr/>
        </p:nvSpPr>
        <p:spPr>
          <a:xfrm>
            <a:off x="4190349" y="6005064"/>
            <a:ext cx="5799471" cy="492443"/>
          </a:xfrm>
          <a:prstGeom prst="rect">
            <a:avLst/>
          </a:prstGeom>
          <a:noFill/>
        </p:spPr>
        <p:txBody>
          <a:bodyPr wrap="square" rtlCol="0">
            <a:spAutoFit/>
          </a:bodyPr>
          <a:lstStyle/>
          <a:p>
            <a:r>
              <a:rPr lang="nl-NL" sz="1400"/>
              <a:t>*</a:t>
            </a:r>
            <a:r>
              <a:rPr lang="nl-NL" sz="1200" i="1"/>
              <a:t>Relaties werden soms gelegd via Koppeltaal maar soms ook pas in de applicatie door bijvoorbeeld een match op cliëntnummer tijdens de </a:t>
            </a:r>
            <a:r>
              <a:rPr lang="nl-NL" sz="1200" i="1" err="1"/>
              <a:t>launch</a:t>
            </a:r>
            <a:endParaRPr lang="nl-NL" sz="1200" i="1"/>
          </a:p>
        </p:txBody>
      </p:sp>
      <p:sp>
        <p:nvSpPr>
          <p:cNvPr id="46" name="Tekstvak 45">
            <a:extLst>
              <a:ext uri="{FF2B5EF4-FFF2-40B4-BE49-F238E27FC236}">
                <a16:creationId xmlns:a16="http://schemas.microsoft.com/office/drawing/2014/main" id="{53FE5C50-6782-420D-AC7F-5789D54FC7B3}"/>
              </a:ext>
            </a:extLst>
          </p:cNvPr>
          <p:cNvSpPr txBox="1"/>
          <p:nvPr/>
        </p:nvSpPr>
        <p:spPr>
          <a:xfrm>
            <a:off x="7514636" y="2645244"/>
            <a:ext cx="154697" cy="184666"/>
          </a:xfrm>
          <a:prstGeom prst="rect">
            <a:avLst/>
          </a:prstGeom>
          <a:noFill/>
        </p:spPr>
        <p:txBody>
          <a:bodyPr wrap="square" rtlCol="0">
            <a:spAutoFit/>
          </a:bodyPr>
          <a:lstStyle/>
          <a:p>
            <a:pPr algn="ctr"/>
            <a:r>
              <a:rPr lang="nl-NL" sz="600"/>
              <a:t>1</a:t>
            </a:r>
          </a:p>
        </p:txBody>
      </p:sp>
    </p:spTree>
    <p:extLst>
      <p:ext uri="{BB962C8B-B14F-4D97-AF65-F5344CB8AC3E}">
        <p14:creationId xmlns:p14="http://schemas.microsoft.com/office/powerpoint/2010/main" val="863986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E817093-5D31-4880-81D9-91949F279270}"/>
              </a:ext>
            </a:extLst>
          </p:cNvPr>
          <p:cNvSpPr>
            <a:spLocks noGrp="1"/>
          </p:cNvSpPr>
          <p:nvPr>
            <p:ph type="sldNum" sz="quarter" idx="12"/>
          </p:nvPr>
        </p:nvSpPr>
        <p:spPr/>
        <p:txBody>
          <a:bodyPr/>
          <a:lstStyle/>
          <a:p>
            <a:fld id="{2B7321B6-F390-44B6-8078-A18221B29AEA}" type="slidenum">
              <a:rPr lang="nl-NL" smtClean="0"/>
              <a:pPr/>
              <a:t>46</a:t>
            </a:fld>
            <a:endParaRPr lang="nl-NL"/>
          </a:p>
        </p:txBody>
      </p:sp>
      <p:sp>
        <p:nvSpPr>
          <p:cNvPr id="4" name="Tijdelijke aanduiding voor tekst 3">
            <a:extLst>
              <a:ext uri="{FF2B5EF4-FFF2-40B4-BE49-F238E27FC236}">
                <a16:creationId xmlns:a16="http://schemas.microsoft.com/office/drawing/2014/main" id="{AD0B4976-8519-4746-B73A-C26E49DD15CA}"/>
              </a:ext>
            </a:extLst>
          </p:cNvPr>
          <p:cNvSpPr>
            <a:spLocks noGrp="1"/>
          </p:cNvSpPr>
          <p:nvPr>
            <p:ph type="body" sz="quarter" idx="14"/>
          </p:nvPr>
        </p:nvSpPr>
        <p:spPr>
          <a:xfrm>
            <a:off x="4319999" y="594341"/>
            <a:ext cx="6725281" cy="307777"/>
          </a:xfrm>
        </p:spPr>
        <p:txBody>
          <a:bodyPr/>
          <a:lstStyle/>
          <a:p>
            <a:r>
              <a:rPr lang="nl-NL"/>
              <a:t>Combinatie 6 – Met als wens </a:t>
            </a:r>
            <a:endParaRPr lang="nl-NL" sz="1400"/>
          </a:p>
        </p:txBody>
      </p:sp>
      <p:sp>
        <p:nvSpPr>
          <p:cNvPr id="5" name="Titel 4">
            <a:extLst>
              <a:ext uri="{FF2B5EF4-FFF2-40B4-BE49-F238E27FC236}">
                <a16:creationId xmlns:a16="http://schemas.microsoft.com/office/drawing/2014/main" id="{34A7725F-2A78-4DD6-906B-8DDCF60A44C5}"/>
              </a:ext>
            </a:extLst>
          </p:cNvPr>
          <p:cNvSpPr>
            <a:spLocks noGrp="1"/>
          </p:cNvSpPr>
          <p:nvPr>
            <p:ph type="title"/>
          </p:nvPr>
        </p:nvSpPr>
        <p:spPr>
          <a:xfrm>
            <a:off x="720000" y="475875"/>
            <a:ext cx="2663280" cy="738664"/>
          </a:xfrm>
        </p:spPr>
        <p:txBody>
          <a:bodyPr/>
          <a:lstStyle/>
          <a:p>
            <a:pPr>
              <a:lnSpc>
                <a:spcPct val="100000"/>
              </a:lnSpc>
            </a:pPr>
            <a:r>
              <a:rPr lang="nl-NL" sz="2400"/>
              <a:t>Combinaties van resources</a:t>
            </a:r>
          </a:p>
        </p:txBody>
      </p:sp>
      <p:sp>
        <p:nvSpPr>
          <p:cNvPr id="8" name="Tijdelijke aanduiding voor inhoud 7">
            <a:extLst>
              <a:ext uri="{FF2B5EF4-FFF2-40B4-BE49-F238E27FC236}">
                <a16:creationId xmlns:a16="http://schemas.microsoft.com/office/drawing/2014/main" id="{BAE187AD-2295-4040-B2A1-4DFD814E2A5E}"/>
              </a:ext>
            </a:extLst>
          </p:cNvPr>
          <p:cNvSpPr>
            <a:spLocks noGrp="1"/>
          </p:cNvSpPr>
          <p:nvPr>
            <p:ph idx="15"/>
          </p:nvPr>
        </p:nvSpPr>
        <p:spPr>
          <a:xfrm>
            <a:off x="269495" y="3843651"/>
            <a:ext cx="3434034" cy="718051"/>
          </a:xfrm>
        </p:spPr>
        <p:txBody>
          <a:bodyPr/>
          <a:lstStyle/>
          <a:p>
            <a:r>
              <a:rPr lang="nl-NL" sz="1000">
                <a:solidFill>
                  <a:schemeClr val="bg1"/>
                </a:solidFill>
              </a:rPr>
              <a:t>Voor een volledige inzage in het actuele concept profiel zie: </a:t>
            </a:r>
          </a:p>
          <a:p>
            <a:pPr marL="171450" indent="-171450">
              <a:buFont typeface="Courier New" panose="02070309020205020404" pitchFamily="49" charset="0"/>
              <a:buChar char="o"/>
            </a:pPr>
            <a:r>
              <a:rPr lang="nl-NL" sz="1000">
                <a:solidFill>
                  <a:schemeClr val="bg1"/>
                </a:solidFill>
                <a:hlinkClick r:id="rId2">
                  <a:extLst>
                    <a:ext uri="{A12FA001-AC4F-418D-AE19-62706E023703}">
                      <ahyp:hlinkClr xmlns:ahyp="http://schemas.microsoft.com/office/drawing/2018/hyperlinkcolor" val="tx"/>
                    </a:ext>
                  </a:extLst>
                </a:hlinkClick>
              </a:rPr>
              <a:t>https://simplifier.net/Koppeltaalv2.0</a:t>
            </a:r>
            <a:endParaRPr lang="nl-NL" sz="1000">
              <a:solidFill>
                <a:schemeClr val="bg1"/>
              </a:solidFill>
            </a:endParaRPr>
          </a:p>
          <a:p>
            <a:pPr marL="171450" indent="-171450">
              <a:buFont typeface="Courier New" panose="02070309020205020404" pitchFamily="49" charset="0"/>
              <a:buChar char="o"/>
            </a:pPr>
            <a:r>
              <a:rPr lang="nl-NL" sz="1000">
                <a:solidFill>
                  <a:schemeClr val="bg1"/>
                </a:solidFill>
                <a:hlinkClick r:id="rId3">
                  <a:extLst>
                    <a:ext uri="{A12FA001-AC4F-418D-AE19-62706E023703}">
                      <ahyp:hlinkClr xmlns:ahyp="http://schemas.microsoft.com/office/drawing/2018/hyperlinkcolor" val="tx"/>
                    </a:ext>
                  </a:extLst>
                </a:hlinkClick>
              </a:rPr>
              <a:t>Koppeltaal stelsel architectuur</a:t>
            </a:r>
            <a:endParaRPr lang="nl-NL" sz="1000">
              <a:solidFill>
                <a:schemeClr val="bg1"/>
              </a:solidFill>
            </a:endParaRPr>
          </a:p>
          <a:p>
            <a:endParaRPr lang="nl-NL"/>
          </a:p>
        </p:txBody>
      </p:sp>
      <p:grpSp>
        <p:nvGrpSpPr>
          <p:cNvPr id="13" name="Groep 12">
            <a:extLst>
              <a:ext uri="{FF2B5EF4-FFF2-40B4-BE49-F238E27FC236}">
                <a16:creationId xmlns:a16="http://schemas.microsoft.com/office/drawing/2014/main" id="{EB6646BA-40FC-4FC0-A122-DE24B82561C9}"/>
              </a:ext>
            </a:extLst>
          </p:cNvPr>
          <p:cNvGrpSpPr/>
          <p:nvPr/>
        </p:nvGrpSpPr>
        <p:grpSpPr>
          <a:xfrm>
            <a:off x="12939366" y="-103245"/>
            <a:ext cx="721392" cy="579120"/>
            <a:chOff x="4491334" y="1439532"/>
            <a:chExt cx="721392" cy="579120"/>
          </a:xfrm>
        </p:grpSpPr>
        <p:sp>
          <p:nvSpPr>
            <p:cNvPr id="14" name="Rechthoek 13">
              <a:extLst>
                <a:ext uri="{FF2B5EF4-FFF2-40B4-BE49-F238E27FC236}">
                  <a16:creationId xmlns:a16="http://schemas.microsoft.com/office/drawing/2014/main" id="{F5D4C243-9843-412E-AB7F-160B6C29A3FC}"/>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Task</a:t>
              </a:r>
              <a:endParaRPr lang="nl-NL" sz="800">
                <a:solidFill>
                  <a:schemeClr val="tx1">
                    <a:lumMod val="85000"/>
                    <a:lumOff val="15000"/>
                  </a:schemeClr>
                </a:solidFill>
              </a:endParaRPr>
            </a:p>
          </p:txBody>
        </p:sp>
        <p:cxnSp>
          <p:nvCxnSpPr>
            <p:cNvPr id="15" name="Rechte verbindingslijn 14">
              <a:extLst>
                <a:ext uri="{FF2B5EF4-FFF2-40B4-BE49-F238E27FC236}">
                  <a16:creationId xmlns:a16="http://schemas.microsoft.com/office/drawing/2014/main" id="{1B184C58-F04F-410C-8C55-FC1276A13C16}"/>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ep 26">
            <a:extLst>
              <a:ext uri="{FF2B5EF4-FFF2-40B4-BE49-F238E27FC236}">
                <a16:creationId xmlns:a16="http://schemas.microsoft.com/office/drawing/2014/main" id="{C2198C82-D61A-4EF4-AE03-7C48959C140B}"/>
              </a:ext>
            </a:extLst>
          </p:cNvPr>
          <p:cNvGrpSpPr/>
          <p:nvPr/>
        </p:nvGrpSpPr>
        <p:grpSpPr>
          <a:xfrm>
            <a:off x="5172704" y="2664986"/>
            <a:ext cx="721392" cy="579120"/>
            <a:chOff x="4491334" y="1439532"/>
            <a:chExt cx="721392" cy="579120"/>
          </a:xfrm>
        </p:grpSpPr>
        <p:sp>
          <p:nvSpPr>
            <p:cNvPr id="28" name="Rechthoek 27">
              <a:extLst>
                <a:ext uri="{FF2B5EF4-FFF2-40B4-BE49-F238E27FC236}">
                  <a16:creationId xmlns:a16="http://schemas.microsoft.com/office/drawing/2014/main" id="{D9E91408-3124-43CD-8314-09F753B63F9D}"/>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Patiënt</a:t>
              </a:r>
            </a:p>
          </p:txBody>
        </p:sp>
        <p:cxnSp>
          <p:nvCxnSpPr>
            <p:cNvPr id="29" name="Rechte verbindingslijn 28">
              <a:extLst>
                <a:ext uri="{FF2B5EF4-FFF2-40B4-BE49-F238E27FC236}">
                  <a16:creationId xmlns:a16="http://schemas.microsoft.com/office/drawing/2014/main" id="{4A5A47EF-90E8-4AD9-BC38-4DDDA0864C5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ep 29">
            <a:extLst>
              <a:ext uri="{FF2B5EF4-FFF2-40B4-BE49-F238E27FC236}">
                <a16:creationId xmlns:a16="http://schemas.microsoft.com/office/drawing/2014/main" id="{EF96D56F-F351-4AD8-8B18-05DA73C9DB76}"/>
              </a:ext>
            </a:extLst>
          </p:cNvPr>
          <p:cNvGrpSpPr/>
          <p:nvPr/>
        </p:nvGrpSpPr>
        <p:grpSpPr>
          <a:xfrm>
            <a:off x="7670096" y="2666992"/>
            <a:ext cx="721392" cy="579120"/>
            <a:chOff x="4491334" y="1439532"/>
            <a:chExt cx="721392" cy="579120"/>
          </a:xfrm>
        </p:grpSpPr>
        <p:sp>
          <p:nvSpPr>
            <p:cNvPr id="31" name="Rechthoek 30">
              <a:extLst>
                <a:ext uri="{FF2B5EF4-FFF2-40B4-BE49-F238E27FC236}">
                  <a16:creationId xmlns:a16="http://schemas.microsoft.com/office/drawing/2014/main" id="{5E27D428-5957-4B77-B02F-DB4D37198905}"/>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Careteam</a:t>
              </a:r>
              <a:endParaRPr lang="nl-NL" sz="800">
                <a:solidFill>
                  <a:schemeClr val="tx1">
                    <a:lumMod val="85000"/>
                    <a:lumOff val="15000"/>
                  </a:schemeClr>
                </a:solidFill>
              </a:endParaRPr>
            </a:p>
          </p:txBody>
        </p:sp>
        <p:cxnSp>
          <p:nvCxnSpPr>
            <p:cNvPr id="32" name="Rechte verbindingslijn 31">
              <a:extLst>
                <a:ext uri="{FF2B5EF4-FFF2-40B4-BE49-F238E27FC236}">
                  <a16:creationId xmlns:a16="http://schemas.microsoft.com/office/drawing/2014/main" id="{3D681400-47B6-45CB-9DFA-FBDE82473A0E}"/>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ep 32">
            <a:extLst>
              <a:ext uri="{FF2B5EF4-FFF2-40B4-BE49-F238E27FC236}">
                <a16:creationId xmlns:a16="http://schemas.microsoft.com/office/drawing/2014/main" id="{5E86AC87-F000-457C-97C3-F44A1F2A1B47}"/>
              </a:ext>
            </a:extLst>
          </p:cNvPr>
          <p:cNvGrpSpPr/>
          <p:nvPr/>
        </p:nvGrpSpPr>
        <p:grpSpPr>
          <a:xfrm>
            <a:off x="13423196" y="2917301"/>
            <a:ext cx="721392" cy="579120"/>
            <a:chOff x="4491334" y="1439532"/>
            <a:chExt cx="721392" cy="579120"/>
          </a:xfrm>
        </p:grpSpPr>
        <p:sp>
          <p:nvSpPr>
            <p:cNvPr id="34" name="Rechthoek 33">
              <a:extLst>
                <a:ext uri="{FF2B5EF4-FFF2-40B4-BE49-F238E27FC236}">
                  <a16:creationId xmlns:a16="http://schemas.microsoft.com/office/drawing/2014/main" id="{E8682B21-9AC7-4CED-989E-32BC9FDCC268}"/>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Activity</a:t>
              </a:r>
            </a:p>
            <a:p>
              <a:pPr algn="ctr"/>
              <a:r>
                <a:rPr lang="nl-NL" sz="800">
                  <a:solidFill>
                    <a:schemeClr val="tx1">
                      <a:lumMod val="85000"/>
                      <a:lumOff val="15000"/>
                    </a:schemeClr>
                  </a:solidFill>
                </a:rPr>
                <a:t>Definition</a:t>
              </a:r>
            </a:p>
          </p:txBody>
        </p:sp>
        <p:cxnSp>
          <p:nvCxnSpPr>
            <p:cNvPr id="35" name="Rechte verbindingslijn 34">
              <a:extLst>
                <a:ext uri="{FF2B5EF4-FFF2-40B4-BE49-F238E27FC236}">
                  <a16:creationId xmlns:a16="http://schemas.microsoft.com/office/drawing/2014/main" id="{E119BF4B-AA45-4124-AD5A-99B7BDE7E8A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ep 35">
            <a:extLst>
              <a:ext uri="{FF2B5EF4-FFF2-40B4-BE49-F238E27FC236}">
                <a16:creationId xmlns:a16="http://schemas.microsoft.com/office/drawing/2014/main" id="{2A53445C-7B3A-4A82-9ACD-B9A956D45EF1}"/>
              </a:ext>
            </a:extLst>
          </p:cNvPr>
          <p:cNvGrpSpPr/>
          <p:nvPr/>
        </p:nvGrpSpPr>
        <p:grpSpPr>
          <a:xfrm>
            <a:off x="6458601" y="3639531"/>
            <a:ext cx="721392" cy="579120"/>
            <a:chOff x="4491334" y="1439532"/>
            <a:chExt cx="721392" cy="579120"/>
          </a:xfrm>
        </p:grpSpPr>
        <p:sp>
          <p:nvSpPr>
            <p:cNvPr id="37" name="Rechthoek 36">
              <a:extLst>
                <a:ext uri="{FF2B5EF4-FFF2-40B4-BE49-F238E27FC236}">
                  <a16:creationId xmlns:a16="http://schemas.microsoft.com/office/drawing/2014/main" id="{85D8B99D-6BB2-40F7-A946-AB42701CE8B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Related</a:t>
              </a:r>
              <a:r>
                <a:rPr lang="nl-NL" sz="800">
                  <a:solidFill>
                    <a:schemeClr val="tx1">
                      <a:lumMod val="85000"/>
                      <a:lumOff val="15000"/>
                    </a:schemeClr>
                  </a:solidFill>
                </a:rPr>
                <a:t> person</a:t>
              </a:r>
            </a:p>
          </p:txBody>
        </p:sp>
        <p:cxnSp>
          <p:nvCxnSpPr>
            <p:cNvPr id="38" name="Rechte verbindingslijn 37">
              <a:extLst>
                <a:ext uri="{FF2B5EF4-FFF2-40B4-BE49-F238E27FC236}">
                  <a16:creationId xmlns:a16="http://schemas.microsoft.com/office/drawing/2014/main" id="{F49890AB-600B-433E-82E5-79FAA63CE66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ep 38">
            <a:extLst>
              <a:ext uri="{FF2B5EF4-FFF2-40B4-BE49-F238E27FC236}">
                <a16:creationId xmlns:a16="http://schemas.microsoft.com/office/drawing/2014/main" id="{28CA6595-A89A-4D32-B39F-1DE6AA4EC55F}"/>
              </a:ext>
            </a:extLst>
          </p:cNvPr>
          <p:cNvGrpSpPr/>
          <p:nvPr/>
        </p:nvGrpSpPr>
        <p:grpSpPr>
          <a:xfrm>
            <a:off x="4218321" y="7264237"/>
            <a:ext cx="721392" cy="579120"/>
            <a:chOff x="4491334" y="1439532"/>
            <a:chExt cx="721392" cy="579120"/>
          </a:xfrm>
        </p:grpSpPr>
        <p:sp>
          <p:nvSpPr>
            <p:cNvPr id="40" name="Rechthoek 39">
              <a:extLst>
                <a:ext uri="{FF2B5EF4-FFF2-40B4-BE49-F238E27FC236}">
                  <a16:creationId xmlns:a16="http://schemas.microsoft.com/office/drawing/2014/main" id="{2B48D4CE-B240-44B4-A55C-71811113C657}"/>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err="1">
                  <a:solidFill>
                    <a:schemeClr val="tx1">
                      <a:lumMod val="85000"/>
                      <a:lumOff val="15000"/>
                    </a:schemeClr>
                  </a:solidFill>
                </a:rPr>
                <a:t>Organization</a:t>
              </a:r>
              <a:endParaRPr lang="nl-NL" sz="800">
                <a:solidFill>
                  <a:schemeClr val="tx1">
                    <a:lumMod val="85000"/>
                    <a:lumOff val="15000"/>
                  </a:schemeClr>
                </a:solidFill>
              </a:endParaRPr>
            </a:p>
          </p:txBody>
        </p:sp>
        <p:cxnSp>
          <p:nvCxnSpPr>
            <p:cNvPr id="41" name="Rechte verbindingslijn 40">
              <a:extLst>
                <a:ext uri="{FF2B5EF4-FFF2-40B4-BE49-F238E27FC236}">
                  <a16:creationId xmlns:a16="http://schemas.microsoft.com/office/drawing/2014/main" id="{2D9F81E1-F625-45EB-83CA-7BADA1616E6C}"/>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ep 41">
            <a:extLst>
              <a:ext uri="{FF2B5EF4-FFF2-40B4-BE49-F238E27FC236}">
                <a16:creationId xmlns:a16="http://schemas.microsoft.com/office/drawing/2014/main" id="{E2DB066F-2415-47EB-ADE1-0AB3EE01D1E1}"/>
              </a:ext>
            </a:extLst>
          </p:cNvPr>
          <p:cNvGrpSpPr/>
          <p:nvPr/>
        </p:nvGrpSpPr>
        <p:grpSpPr>
          <a:xfrm>
            <a:off x="7897766" y="3610219"/>
            <a:ext cx="721392" cy="579120"/>
            <a:chOff x="4491334" y="1439532"/>
            <a:chExt cx="721392" cy="579120"/>
          </a:xfrm>
        </p:grpSpPr>
        <p:sp>
          <p:nvSpPr>
            <p:cNvPr id="43" name="Rechthoek 42">
              <a:extLst>
                <a:ext uri="{FF2B5EF4-FFF2-40B4-BE49-F238E27FC236}">
                  <a16:creationId xmlns:a16="http://schemas.microsoft.com/office/drawing/2014/main" id="{BCBE4C1C-C51D-4485-8515-3E53D8E87DF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Practitioner</a:t>
              </a:r>
            </a:p>
          </p:txBody>
        </p:sp>
        <p:cxnSp>
          <p:nvCxnSpPr>
            <p:cNvPr id="44" name="Rechte verbindingslijn 43">
              <a:extLst>
                <a:ext uri="{FF2B5EF4-FFF2-40B4-BE49-F238E27FC236}">
                  <a16:creationId xmlns:a16="http://schemas.microsoft.com/office/drawing/2014/main" id="{3BDFE9D5-6EA2-407C-952A-372FA035203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60" name="Ruit 159">
            <a:extLst>
              <a:ext uri="{FF2B5EF4-FFF2-40B4-BE49-F238E27FC236}">
                <a16:creationId xmlns:a16="http://schemas.microsoft.com/office/drawing/2014/main" id="{C1E62224-660F-4538-8131-B3870241F626}"/>
              </a:ext>
            </a:extLst>
          </p:cNvPr>
          <p:cNvSpPr/>
          <p:nvPr/>
        </p:nvSpPr>
        <p:spPr>
          <a:xfrm>
            <a:off x="6575963" y="3478537"/>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grpSp>
        <p:nvGrpSpPr>
          <p:cNvPr id="187" name="Groep 186">
            <a:extLst>
              <a:ext uri="{FF2B5EF4-FFF2-40B4-BE49-F238E27FC236}">
                <a16:creationId xmlns:a16="http://schemas.microsoft.com/office/drawing/2014/main" id="{2D534B0F-20EC-43B9-AE59-5B07B82A3707}"/>
              </a:ext>
            </a:extLst>
          </p:cNvPr>
          <p:cNvGrpSpPr/>
          <p:nvPr/>
        </p:nvGrpSpPr>
        <p:grpSpPr>
          <a:xfrm>
            <a:off x="7028543" y="3026098"/>
            <a:ext cx="638011" cy="613433"/>
            <a:chOff x="8247413" y="2639770"/>
            <a:chExt cx="638011" cy="613433"/>
          </a:xfrm>
        </p:grpSpPr>
        <p:cxnSp>
          <p:nvCxnSpPr>
            <p:cNvPr id="124" name="Rechte verbindingslijn 123">
              <a:extLst>
                <a:ext uri="{FF2B5EF4-FFF2-40B4-BE49-F238E27FC236}">
                  <a16:creationId xmlns:a16="http://schemas.microsoft.com/office/drawing/2014/main" id="{C16F4199-EE74-4140-9BD2-0763FD2E3A46}"/>
                </a:ext>
              </a:extLst>
            </p:cNvPr>
            <p:cNvCxnSpPr>
              <a:cxnSpLocks/>
              <a:stCxn id="157" idx="0"/>
            </p:cNvCxnSpPr>
            <p:nvPr/>
          </p:nvCxnSpPr>
          <p:spPr>
            <a:xfrm flipH="1">
              <a:off x="8247413" y="2686337"/>
              <a:ext cx="487503"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7" name="Ruit 156">
              <a:extLst>
                <a:ext uri="{FF2B5EF4-FFF2-40B4-BE49-F238E27FC236}">
                  <a16:creationId xmlns:a16="http://schemas.microsoft.com/office/drawing/2014/main" id="{C7F6FE88-38E2-496E-98E6-6AFEE626952D}"/>
                </a:ext>
              </a:extLst>
            </p:cNvPr>
            <p:cNvSpPr/>
            <p:nvPr/>
          </p:nvSpPr>
          <p:spPr>
            <a:xfrm rot="16200000">
              <a:off x="8763603" y="2611083"/>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1" name="Rechte verbindingslijn 160">
              <a:extLst>
                <a:ext uri="{FF2B5EF4-FFF2-40B4-BE49-F238E27FC236}">
                  <a16:creationId xmlns:a16="http://schemas.microsoft.com/office/drawing/2014/main" id="{2644E744-9BCE-40D9-8034-63BC293AF181}"/>
                </a:ext>
              </a:extLst>
            </p:cNvPr>
            <p:cNvCxnSpPr>
              <a:cxnSpLocks/>
            </p:cNvCxnSpPr>
            <p:nvPr/>
          </p:nvCxnSpPr>
          <p:spPr>
            <a:xfrm>
              <a:off x="8247413" y="2686337"/>
              <a:ext cx="0" cy="56686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76" name="Groep 175">
            <a:extLst>
              <a:ext uri="{FF2B5EF4-FFF2-40B4-BE49-F238E27FC236}">
                <a16:creationId xmlns:a16="http://schemas.microsoft.com/office/drawing/2014/main" id="{97789798-132D-401D-AB09-8B058F0A2EE8}"/>
              </a:ext>
            </a:extLst>
          </p:cNvPr>
          <p:cNvGrpSpPr/>
          <p:nvPr/>
        </p:nvGrpSpPr>
        <p:grpSpPr>
          <a:xfrm>
            <a:off x="5894364" y="2794013"/>
            <a:ext cx="1775732" cy="93133"/>
            <a:chOff x="7113234" y="2407685"/>
            <a:chExt cx="1775732" cy="93133"/>
          </a:xfrm>
        </p:grpSpPr>
        <p:sp>
          <p:nvSpPr>
            <p:cNvPr id="156" name="Ruit 155">
              <a:extLst>
                <a:ext uri="{FF2B5EF4-FFF2-40B4-BE49-F238E27FC236}">
                  <a16:creationId xmlns:a16="http://schemas.microsoft.com/office/drawing/2014/main" id="{459EB8F9-B9EB-4844-B052-D9A2BFA89D7F}"/>
                </a:ext>
              </a:extLst>
            </p:cNvPr>
            <p:cNvSpPr/>
            <p:nvPr/>
          </p:nvSpPr>
          <p:spPr>
            <a:xfrm rot="16200000">
              <a:off x="8767145" y="2378998"/>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3" name="Rechte verbindingslijn 162">
              <a:extLst>
                <a:ext uri="{FF2B5EF4-FFF2-40B4-BE49-F238E27FC236}">
                  <a16:creationId xmlns:a16="http://schemas.microsoft.com/office/drawing/2014/main" id="{6001F1C4-62B4-42E3-B333-05DB02465E57}"/>
                </a:ext>
              </a:extLst>
            </p:cNvPr>
            <p:cNvCxnSpPr>
              <a:cxnSpLocks/>
              <a:stCxn id="156" idx="0"/>
            </p:cNvCxnSpPr>
            <p:nvPr/>
          </p:nvCxnSpPr>
          <p:spPr>
            <a:xfrm flipH="1">
              <a:off x="7113234" y="2454252"/>
              <a:ext cx="1625224"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72" name="!!practrel">
            <a:extLst>
              <a:ext uri="{FF2B5EF4-FFF2-40B4-BE49-F238E27FC236}">
                <a16:creationId xmlns:a16="http://schemas.microsoft.com/office/drawing/2014/main" id="{0A966FBE-081E-485D-B9D5-B2DDCECF3D54}"/>
              </a:ext>
            </a:extLst>
          </p:cNvPr>
          <p:cNvGrpSpPr/>
          <p:nvPr/>
        </p:nvGrpSpPr>
        <p:grpSpPr>
          <a:xfrm>
            <a:off x="8216975" y="3250872"/>
            <a:ext cx="93133" cy="359347"/>
            <a:chOff x="9435845" y="2864544"/>
            <a:chExt cx="93133" cy="359347"/>
          </a:xfrm>
        </p:grpSpPr>
        <p:cxnSp>
          <p:nvCxnSpPr>
            <p:cNvPr id="164" name="Rechte verbindingslijn 163">
              <a:extLst>
                <a:ext uri="{FF2B5EF4-FFF2-40B4-BE49-F238E27FC236}">
                  <a16:creationId xmlns:a16="http://schemas.microsoft.com/office/drawing/2014/main" id="{A2A6D80E-C9AE-40C9-BE67-B7A85CEC13A0}"/>
                </a:ext>
              </a:extLst>
            </p:cNvPr>
            <p:cNvCxnSpPr>
              <a:cxnSpLocks/>
              <a:endCxn id="43" idx="0"/>
            </p:cNvCxnSpPr>
            <p:nvPr/>
          </p:nvCxnSpPr>
          <p:spPr>
            <a:xfrm>
              <a:off x="9477332" y="3015016"/>
              <a:ext cx="0" cy="20887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68" name="Ruit 167">
              <a:extLst>
                <a:ext uri="{FF2B5EF4-FFF2-40B4-BE49-F238E27FC236}">
                  <a16:creationId xmlns:a16="http://schemas.microsoft.com/office/drawing/2014/main" id="{2645036C-7681-4A8E-B3A7-4960B2399A44}"/>
                </a:ext>
              </a:extLst>
            </p:cNvPr>
            <p:cNvSpPr/>
            <p:nvPr/>
          </p:nvSpPr>
          <p:spPr>
            <a:xfrm>
              <a:off x="9435845" y="2864544"/>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grpSp>
      <p:cxnSp>
        <p:nvCxnSpPr>
          <p:cNvPr id="184" name="Rechte verbindingslijn 183">
            <a:extLst>
              <a:ext uri="{FF2B5EF4-FFF2-40B4-BE49-F238E27FC236}">
                <a16:creationId xmlns:a16="http://schemas.microsoft.com/office/drawing/2014/main" id="{7604F727-26E7-4099-9A15-7A157BB21C4A}"/>
              </a:ext>
            </a:extLst>
          </p:cNvPr>
          <p:cNvCxnSpPr>
            <a:cxnSpLocks/>
          </p:cNvCxnSpPr>
          <p:nvPr/>
        </p:nvCxnSpPr>
        <p:spPr>
          <a:xfrm flipH="1" flipV="1">
            <a:off x="5894754" y="3061319"/>
            <a:ext cx="727775" cy="118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C681237C-D734-44DC-ADD9-BBCE38E06A7C}"/>
              </a:ext>
            </a:extLst>
          </p:cNvPr>
          <p:cNvCxnSpPr>
            <a:cxnSpLocks/>
            <a:endCxn id="160" idx="0"/>
          </p:cNvCxnSpPr>
          <p:nvPr/>
        </p:nvCxnSpPr>
        <p:spPr>
          <a:xfrm>
            <a:off x="6622529" y="3063541"/>
            <a:ext cx="1" cy="41499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08" name="Tekstvak 207">
            <a:extLst>
              <a:ext uri="{FF2B5EF4-FFF2-40B4-BE49-F238E27FC236}">
                <a16:creationId xmlns:a16="http://schemas.microsoft.com/office/drawing/2014/main" id="{0C2EF427-95B8-4B59-BE4C-149B6BB92DBD}"/>
              </a:ext>
            </a:extLst>
          </p:cNvPr>
          <p:cNvSpPr txBox="1"/>
          <p:nvPr/>
        </p:nvSpPr>
        <p:spPr>
          <a:xfrm>
            <a:off x="7422430" y="3073278"/>
            <a:ext cx="307097" cy="184666"/>
          </a:xfrm>
          <a:prstGeom prst="rect">
            <a:avLst/>
          </a:prstGeom>
          <a:noFill/>
        </p:spPr>
        <p:txBody>
          <a:bodyPr wrap="square" rtlCol="0">
            <a:spAutoFit/>
          </a:bodyPr>
          <a:lstStyle/>
          <a:p>
            <a:pPr algn="ctr"/>
            <a:r>
              <a:rPr lang="nl-NL" sz="600"/>
              <a:t>0..*</a:t>
            </a:r>
          </a:p>
        </p:txBody>
      </p:sp>
      <p:sp>
        <p:nvSpPr>
          <p:cNvPr id="209" name="Tekstvak 208">
            <a:extLst>
              <a:ext uri="{FF2B5EF4-FFF2-40B4-BE49-F238E27FC236}">
                <a16:creationId xmlns:a16="http://schemas.microsoft.com/office/drawing/2014/main" id="{45458372-461C-44CA-925E-1DD6392CD558}"/>
              </a:ext>
            </a:extLst>
          </p:cNvPr>
          <p:cNvSpPr txBox="1"/>
          <p:nvPr/>
        </p:nvSpPr>
        <p:spPr>
          <a:xfrm>
            <a:off x="7991849" y="3229372"/>
            <a:ext cx="307097" cy="184666"/>
          </a:xfrm>
          <a:prstGeom prst="rect">
            <a:avLst/>
          </a:prstGeom>
          <a:noFill/>
        </p:spPr>
        <p:txBody>
          <a:bodyPr wrap="square" rtlCol="0">
            <a:spAutoFit/>
          </a:bodyPr>
          <a:lstStyle/>
          <a:p>
            <a:pPr algn="ctr"/>
            <a:r>
              <a:rPr lang="nl-NL" sz="600"/>
              <a:t>0..*</a:t>
            </a:r>
          </a:p>
        </p:txBody>
      </p:sp>
      <p:sp>
        <p:nvSpPr>
          <p:cNvPr id="211" name="Tekstvak 210">
            <a:extLst>
              <a:ext uri="{FF2B5EF4-FFF2-40B4-BE49-F238E27FC236}">
                <a16:creationId xmlns:a16="http://schemas.microsoft.com/office/drawing/2014/main" id="{D0C2D491-174C-41A2-864C-F2F2C101C7D5}"/>
              </a:ext>
            </a:extLst>
          </p:cNvPr>
          <p:cNvSpPr txBox="1"/>
          <p:nvPr/>
        </p:nvSpPr>
        <p:spPr>
          <a:xfrm>
            <a:off x="6639432" y="3452451"/>
            <a:ext cx="154697" cy="184666"/>
          </a:xfrm>
          <a:prstGeom prst="rect">
            <a:avLst/>
          </a:prstGeom>
          <a:noFill/>
        </p:spPr>
        <p:txBody>
          <a:bodyPr wrap="square" rtlCol="0">
            <a:spAutoFit/>
          </a:bodyPr>
          <a:lstStyle/>
          <a:p>
            <a:pPr algn="ctr"/>
            <a:r>
              <a:rPr lang="nl-NL" sz="600"/>
              <a:t>1</a:t>
            </a:r>
          </a:p>
        </p:txBody>
      </p:sp>
      <p:sp>
        <p:nvSpPr>
          <p:cNvPr id="214" name="Tekstvak 213">
            <a:extLst>
              <a:ext uri="{FF2B5EF4-FFF2-40B4-BE49-F238E27FC236}">
                <a16:creationId xmlns:a16="http://schemas.microsoft.com/office/drawing/2014/main" id="{69653161-B687-4289-BB9D-72F8466A4AF4}"/>
              </a:ext>
            </a:extLst>
          </p:cNvPr>
          <p:cNvSpPr txBox="1"/>
          <p:nvPr/>
        </p:nvSpPr>
        <p:spPr>
          <a:xfrm>
            <a:off x="6501212" y="2700629"/>
            <a:ext cx="447844" cy="184666"/>
          </a:xfrm>
          <a:prstGeom prst="rect">
            <a:avLst/>
          </a:prstGeom>
          <a:noFill/>
        </p:spPr>
        <p:txBody>
          <a:bodyPr wrap="square" rtlCol="0">
            <a:spAutoFit/>
          </a:bodyPr>
          <a:lstStyle/>
          <a:p>
            <a:pPr algn="ctr"/>
            <a:r>
              <a:rPr lang="nl-NL" sz="600"/>
              <a:t>subject</a:t>
            </a:r>
          </a:p>
        </p:txBody>
      </p:sp>
      <p:sp>
        <p:nvSpPr>
          <p:cNvPr id="215" name="Tekstvak 214">
            <a:extLst>
              <a:ext uri="{FF2B5EF4-FFF2-40B4-BE49-F238E27FC236}">
                <a16:creationId xmlns:a16="http://schemas.microsoft.com/office/drawing/2014/main" id="{1EC66F3E-2FDC-44F2-BC5E-B84D2AEFF394}"/>
              </a:ext>
            </a:extLst>
          </p:cNvPr>
          <p:cNvSpPr txBox="1"/>
          <p:nvPr/>
        </p:nvSpPr>
        <p:spPr>
          <a:xfrm>
            <a:off x="6943595" y="2934221"/>
            <a:ext cx="502303" cy="184666"/>
          </a:xfrm>
          <a:prstGeom prst="rect">
            <a:avLst/>
          </a:prstGeom>
          <a:noFill/>
        </p:spPr>
        <p:txBody>
          <a:bodyPr wrap="square" rtlCol="0">
            <a:spAutoFit/>
          </a:bodyPr>
          <a:lstStyle/>
          <a:p>
            <a:pPr algn="ctr"/>
            <a:r>
              <a:rPr lang="nl-NL" sz="600"/>
              <a:t>member</a:t>
            </a:r>
          </a:p>
        </p:txBody>
      </p:sp>
      <p:sp>
        <p:nvSpPr>
          <p:cNvPr id="216" name="Tekstvak 215">
            <a:extLst>
              <a:ext uri="{FF2B5EF4-FFF2-40B4-BE49-F238E27FC236}">
                <a16:creationId xmlns:a16="http://schemas.microsoft.com/office/drawing/2014/main" id="{853C5CDF-0A62-4802-891F-FB73BAF7FA05}"/>
              </a:ext>
            </a:extLst>
          </p:cNvPr>
          <p:cNvSpPr txBox="1"/>
          <p:nvPr/>
        </p:nvSpPr>
        <p:spPr>
          <a:xfrm>
            <a:off x="7852045" y="3401556"/>
            <a:ext cx="502303" cy="184666"/>
          </a:xfrm>
          <a:prstGeom prst="rect">
            <a:avLst/>
          </a:prstGeom>
          <a:noFill/>
        </p:spPr>
        <p:txBody>
          <a:bodyPr wrap="square" rtlCol="0">
            <a:spAutoFit/>
          </a:bodyPr>
          <a:lstStyle/>
          <a:p>
            <a:pPr algn="ctr"/>
            <a:r>
              <a:rPr lang="nl-NL" sz="600"/>
              <a:t>member</a:t>
            </a:r>
          </a:p>
        </p:txBody>
      </p:sp>
      <p:graphicFrame>
        <p:nvGraphicFramePr>
          <p:cNvPr id="221" name="Diagram 220">
            <a:extLst>
              <a:ext uri="{FF2B5EF4-FFF2-40B4-BE49-F238E27FC236}">
                <a16:creationId xmlns:a16="http://schemas.microsoft.com/office/drawing/2014/main" id="{56E74EAE-57A6-4EB2-8856-087F5D9F8529}"/>
              </a:ext>
            </a:extLst>
          </p:cNvPr>
          <p:cNvGraphicFramePr/>
          <p:nvPr/>
        </p:nvGraphicFramePr>
        <p:xfrm>
          <a:off x="4044134" y="5924460"/>
          <a:ext cx="2238135" cy="507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7" name="Tekstvak 46">
            <a:extLst>
              <a:ext uri="{FF2B5EF4-FFF2-40B4-BE49-F238E27FC236}">
                <a16:creationId xmlns:a16="http://schemas.microsoft.com/office/drawing/2014/main" id="{FDF2D691-2ADE-4CFF-8E9C-499D93A35F8A}"/>
              </a:ext>
            </a:extLst>
          </p:cNvPr>
          <p:cNvSpPr txBox="1"/>
          <p:nvPr/>
        </p:nvSpPr>
        <p:spPr>
          <a:xfrm>
            <a:off x="4190349" y="6005064"/>
            <a:ext cx="5799471" cy="492443"/>
          </a:xfrm>
          <a:prstGeom prst="rect">
            <a:avLst/>
          </a:prstGeom>
          <a:noFill/>
        </p:spPr>
        <p:txBody>
          <a:bodyPr wrap="square" rtlCol="0">
            <a:spAutoFit/>
          </a:bodyPr>
          <a:lstStyle/>
          <a:p>
            <a:r>
              <a:rPr lang="nl-NL" sz="1400"/>
              <a:t>*</a:t>
            </a:r>
            <a:r>
              <a:rPr lang="nl-NL" sz="1200" i="1"/>
              <a:t>Relaties werden soms gelegd via Koppeltaal maar soms ook pas in de applicatie door bijvoorbeeld een match op cliëntnummer tijdens de </a:t>
            </a:r>
            <a:r>
              <a:rPr lang="nl-NL" sz="1200" i="1" err="1"/>
              <a:t>launch</a:t>
            </a:r>
            <a:endParaRPr lang="nl-NL" sz="1200" i="1"/>
          </a:p>
        </p:txBody>
      </p:sp>
      <p:sp>
        <p:nvSpPr>
          <p:cNvPr id="48" name="Tekstvak 47">
            <a:extLst>
              <a:ext uri="{FF2B5EF4-FFF2-40B4-BE49-F238E27FC236}">
                <a16:creationId xmlns:a16="http://schemas.microsoft.com/office/drawing/2014/main" id="{884135D6-7615-42DB-9CAD-B898F5E4FEFF}"/>
              </a:ext>
            </a:extLst>
          </p:cNvPr>
          <p:cNvSpPr txBox="1"/>
          <p:nvPr/>
        </p:nvSpPr>
        <p:spPr>
          <a:xfrm>
            <a:off x="7521651" y="2631882"/>
            <a:ext cx="154697" cy="184666"/>
          </a:xfrm>
          <a:prstGeom prst="rect">
            <a:avLst/>
          </a:prstGeom>
          <a:noFill/>
        </p:spPr>
        <p:txBody>
          <a:bodyPr wrap="square" rtlCol="0">
            <a:spAutoFit/>
          </a:bodyPr>
          <a:lstStyle/>
          <a:p>
            <a:pPr algn="ctr"/>
            <a:r>
              <a:rPr lang="nl-NL" sz="600"/>
              <a:t>1</a:t>
            </a:r>
          </a:p>
        </p:txBody>
      </p:sp>
    </p:spTree>
    <p:extLst>
      <p:ext uri="{BB962C8B-B14F-4D97-AF65-F5344CB8AC3E}">
        <p14:creationId xmlns:p14="http://schemas.microsoft.com/office/powerpoint/2010/main" val="2799410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E817093-5D31-4880-81D9-91949F279270}"/>
              </a:ext>
            </a:extLst>
          </p:cNvPr>
          <p:cNvSpPr>
            <a:spLocks noGrp="1"/>
          </p:cNvSpPr>
          <p:nvPr>
            <p:ph type="sldNum" sz="quarter" idx="12"/>
          </p:nvPr>
        </p:nvSpPr>
        <p:spPr/>
        <p:txBody>
          <a:bodyPr/>
          <a:lstStyle/>
          <a:p>
            <a:fld id="{2B7321B6-F390-44B6-8078-A18221B29AEA}" type="slidenum">
              <a:rPr lang="nl-NL" smtClean="0"/>
              <a:pPr/>
              <a:t>47</a:t>
            </a:fld>
            <a:endParaRPr lang="nl-NL"/>
          </a:p>
        </p:txBody>
      </p:sp>
      <p:sp>
        <p:nvSpPr>
          <p:cNvPr id="4" name="Tijdelijke aanduiding voor tekst 3">
            <a:extLst>
              <a:ext uri="{FF2B5EF4-FFF2-40B4-BE49-F238E27FC236}">
                <a16:creationId xmlns:a16="http://schemas.microsoft.com/office/drawing/2014/main" id="{AD0B4976-8519-4746-B73A-C26E49DD15CA}"/>
              </a:ext>
            </a:extLst>
          </p:cNvPr>
          <p:cNvSpPr>
            <a:spLocks noGrp="1"/>
          </p:cNvSpPr>
          <p:nvPr>
            <p:ph type="body" sz="quarter" idx="14"/>
          </p:nvPr>
        </p:nvSpPr>
        <p:spPr>
          <a:xfrm>
            <a:off x="4319999" y="594341"/>
            <a:ext cx="6725281" cy="307777"/>
          </a:xfrm>
        </p:spPr>
        <p:txBody>
          <a:bodyPr/>
          <a:lstStyle/>
          <a:p>
            <a:r>
              <a:rPr lang="nl-NL"/>
              <a:t>Meest passende profiel voor Koppeltaal 2.0</a:t>
            </a:r>
            <a:endParaRPr lang="nl-NL" sz="1400"/>
          </a:p>
        </p:txBody>
      </p:sp>
      <p:sp>
        <p:nvSpPr>
          <p:cNvPr id="5" name="Titel 4">
            <a:extLst>
              <a:ext uri="{FF2B5EF4-FFF2-40B4-BE49-F238E27FC236}">
                <a16:creationId xmlns:a16="http://schemas.microsoft.com/office/drawing/2014/main" id="{34A7725F-2A78-4DD6-906B-8DDCF60A44C5}"/>
              </a:ext>
            </a:extLst>
          </p:cNvPr>
          <p:cNvSpPr>
            <a:spLocks noGrp="1"/>
          </p:cNvSpPr>
          <p:nvPr>
            <p:ph type="title"/>
          </p:nvPr>
        </p:nvSpPr>
        <p:spPr>
          <a:xfrm>
            <a:off x="720000" y="475875"/>
            <a:ext cx="2663280" cy="738664"/>
          </a:xfrm>
        </p:spPr>
        <p:txBody>
          <a:bodyPr/>
          <a:lstStyle/>
          <a:p>
            <a:pPr>
              <a:lnSpc>
                <a:spcPct val="100000"/>
              </a:lnSpc>
            </a:pPr>
            <a:r>
              <a:rPr lang="nl-NL" sz="2400"/>
              <a:t>Combinaties van resources</a:t>
            </a:r>
          </a:p>
        </p:txBody>
      </p:sp>
      <p:sp>
        <p:nvSpPr>
          <p:cNvPr id="8" name="Tijdelijke aanduiding voor inhoud 7">
            <a:extLst>
              <a:ext uri="{FF2B5EF4-FFF2-40B4-BE49-F238E27FC236}">
                <a16:creationId xmlns:a16="http://schemas.microsoft.com/office/drawing/2014/main" id="{BAE187AD-2295-4040-B2A1-4DFD814E2A5E}"/>
              </a:ext>
            </a:extLst>
          </p:cNvPr>
          <p:cNvSpPr>
            <a:spLocks noGrp="1"/>
          </p:cNvSpPr>
          <p:nvPr>
            <p:ph idx="15"/>
          </p:nvPr>
        </p:nvSpPr>
        <p:spPr>
          <a:xfrm>
            <a:off x="269495" y="3843651"/>
            <a:ext cx="3434034" cy="718051"/>
          </a:xfrm>
        </p:spPr>
        <p:txBody>
          <a:bodyPr/>
          <a:lstStyle/>
          <a:p>
            <a:r>
              <a:rPr lang="nl-NL" sz="1000">
                <a:solidFill>
                  <a:schemeClr val="bg1"/>
                </a:solidFill>
              </a:rPr>
              <a:t>Voor een volledige inzage in het actuele concept profiel zie: </a:t>
            </a:r>
          </a:p>
          <a:p>
            <a:pPr marL="171450" indent="-171450">
              <a:buFont typeface="Courier New" panose="02070309020205020404" pitchFamily="49" charset="0"/>
              <a:buChar char="o"/>
            </a:pPr>
            <a:r>
              <a:rPr lang="nl-NL" sz="1000">
                <a:solidFill>
                  <a:schemeClr val="bg1"/>
                </a:solidFill>
                <a:hlinkClick r:id="rId2">
                  <a:extLst>
                    <a:ext uri="{A12FA001-AC4F-418D-AE19-62706E023703}">
                      <ahyp:hlinkClr xmlns:ahyp="http://schemas.microsoft.com/office/drawing/2018/hyperlinkcolor" val="tx"/>
                    </a:ext>
                  </a:extLst>
                </a:hlinkClick>
              </a:rPr>
              <a:t>https://simplifier.net/Koppeltaalv2.0</a:t>
            </a:r>
            <a:endParaRPr lang="nl-NL" sz="1000">
              <a:solidFill>
                <a:schemeClr val="bg1"/>
              </a:solidFill>
            </a:endParaRPr>
          </a:p>
          <a:p>
            <a:pPr marL="171450" indent="-171450">
              <a:buFont typeface="Courier New" panose="02070309020205020404" pitchFamily="49" charset="0"/>
              <a:buChar char="o"/>
            </a:pPr>
            <a:r>
              <a:rPr lang="nl-NL" sz="1000">
                <a:solidFill>
                  <a:schemeClr val="bg1"/>
                </a:solidFill>
                <a:hlinkClick r:id="rId3">
                  <a:extLst>
                    <a:ext uri="{A12FA001-AC4F-418D-AE19-62706E023703}">
                      <ahyp:hlinkClr xmlns:ahyp="http://schemas.microsoft.com/office/drawing/2018/hyperlinkcolor" val="tx"/>
                    </a:ext>
                  </a:extLst>
                </a:hlinkClick>
              </a:rPr>
              <a:t>Koppeltaal stelsel architectuur</a:t>
            </a:r>
            <a:endParaRPr lang="nl-NL" sz="1000">
              <a:solidFill>
                <a:schemeClr val="bg1"/>
              </a:solidFill>
            </a:endParaRPr>
          </a:p>
          <a:p>
            <a:endParaRPr lang="nl-NL"/>
          </a:p>
        </p:txBody>
      </p:sp>
      <p:grpSp>
        <p:nvGrpSpPr>
          <p:cNvPr id="13" name="Groep 12">
            <a:extLst>
              <a:ext uri="{FF2B5EF4-FFF2-40B4-BE49-F238E27FC236}">
                <a16:creationId xmlns:a16="http://schemas.microsoft.com/office/drawing/2014/main" id="{EB6646BA-40FC-4FC0-A122-DE24B82561C9}"/>
              </a:ext>
            </a:extLst>
          </p:cNvPr>
          <p:cNvGrpSpPr/>
          <p:nvPr/>
        </p:nvGrpSpPr>
        <p:grpSpPr>
          <a:xfrm>
            <a:off x="7780626" y="1564423"/>
            <a:ext cx="721392" cy="579120"/>
            <a:chOff x="4491334" y="1439532"/>
            <a:chExt cx="721392" cy="579120"/>
          </a:xfrm>
        </p:grpSpPr>
        <p:sp>
          <p:nvSpPr>
            <p:cNvPr id="14" name="Rechthoek 13">
              <a:extLst>
                <a:ext uri="{FF2B5EF4-FFF2-40B4-BE49-F238E27FC236}">
                  <a16:creationId xmlns:a16="http://schemas.microsoft.com/office/drawing/2014/main" id="{F5D4C243-9843-412E-AB7F-160B6C29A3FC}"/>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Task</a:t>
              </a:r>
              <a:endParaRPr lang="nl-NL" sz="800">
                <a:solidFill>
                  <a:schemeClr val="tx1">
                    <a:lumMod val="85000"/>
                    <a:lumOff val="15000"/>
                  </a:schemeClr>
                </a:solidFill>
              </a:endParaRPr>
            </a:p>
          </p:txBody>
        </p:sp>
        <p:cxnSp>
          <p:nvCxnSpPr>
            <p:cNvPr id="15" name="Rechte verbindingslijn 14">
              <a:extLst>
                <a:ext uri="{FF2B5EF4-FFF2-40B4-BE49-F238E27FC236}">
                  <a16:creationId xmlns:a16="http://schemas.microsoft.com/office/drawing/2014/main" id="{1B184C58-F04F-410C-8C55-FC1276A13C16}"/>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ep 26">
            <a:extLst>
              <a:ext uri="{FF2B5EF4-FFF2-40B4-BE49-F238E27FC236}">
                <a16:creationId xmlns:a16="http://schemas.microsoft.com/office/drawing/2014/main" id="{C2198C82-D61A-4EF4-AE03-7C48959C140B}"/>
              </a:ext>
            </a:extLst>
          </p:cNvPr>
          <p:cNvGrpSpPr/>
          <p:nvPr/>
        </p:nvGrpSpPr>
        <p:grpSpPr>
          <a:xfrm>
            <a:off x="5172704" y="2664986"/>
            <a:ext cx="721392" cy="579120"/>
            <a:chOff x="4491334" y="1439532"/>
            <a:chExt cx="721392" cy="579120"/>
          </a:xfrm>
        </p:grpSpPr>
        <p:sp>
          <p:nvSpPr>
            <p:cNvPr id="28" name="Rechthoek 27">
              <a:extLst>
                <a:ext uri="{FF2B5EF4-FFF2-40B4-BE49-F238E27FC236}">
                  <a16:creationId xmlns:a16="http://schemas.microsoft.com/office/drawing/2014/main" id="{D9E91408-3124-43CD-8314-09F753B63F9D}"/>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Patiënt</a:t>
              </a:r>
            </a:p>
          </p:txBody>
        </p:sp>
        <p:cxnSp>
          <p:nvCxnSpPr>
            <p:cNvPr id="29" name="Rechte verbindingslijn 28">
              <a:extLst>
                <a:ext uri="{FF2B5EF4-FFF2-40B4-BE49-F238E27FC236}">
                  <a16:creationId xmlns:a16="http://schemas.microsoft.com/office/drawing/2014/main" id="{4A5A47EF-90E8-4AD9-BC38-4DDDA0864C5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ep 29">
            <a:extLst>
              <a:ext uri="{FF2B5EF4-FFF2-40B4-BE49-F238E27FC236}">
                <a16:creationId xmlns:a16="http://schemas.microsoft.com/office/drawing/2014/main" id="{EF96D56F-F351-4AD8-8B18-05DA73C9DB76}"/>
              </a:ext>
            </a:extLst>
          </p:cNvPr>
          <p:cNvGrpSpPr/>
          <p:nvPr/>
        </p:nvGrpSpPr>
        <p:grpSpPr>
          <a:xfrm>
            <a:off x="7670096" y="2666992"/>
            <a:ext cx="721392" cy="579120"/>
            <a:chOff x="4491334" y="1439532"/>
            <a:chExt cx="721392" cy="579120"/>
          </a:xfrm>
        </p:grpSpPr>
        <p:sp>
          <p:nvSpPr>
            <p:cNvPr id="31" name="Rechthoek 30">
              <a:extLst>
                <a:ext uri="{FF2B5EF4-FFF2-40B4-BE49-F238E27FC236}">
                  <a16:creationId xmlns:a16="http://schemas.microsoft.com/office/drawing/2014/main" id="{5E27D428-5957-4B77-B02F-DB4D37198905}"/>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Careteam</a:t>
              </a:r>
              <a:endParaRPr lang="nl-NL" sz="800">
                <a:solidFill>
                  <a:schemeClr val="tx1">
                    <a:lumMod val="85000"/>
                    <a:lumOff val="15000"/>
                  </a:schemeClr>
                </a:solidFill>
              </a:endParaRPr>
            </a:p>
          </p:txBody>
        </p:sp>
        <p:cxnSp>
          <p:nvCxnSpPr>
            <p:cNvPr id="32" name="Rechte verbindingslijn 31">
              <a:extLst>
                <a:ext uri="{FF2B5EF4-FFF2-40B4-BE49-F238E27FC236}">
                  <a16:creationId xmlns:a16="http://schemas.microsoft.com/office/drawing/2014/main" id="{3D681400-47B6-45CB-9DFA-FBDE82473A0E}"/>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ep 32">
            <a:extLst>
              <a:ext uri="{FF2B5EF4-FFF2-40B4-BE49-F238E27FC236}">
                <a16:creationId xmlns:a16="http://schemas.microsoft.com/office/drawing/2014/main" id="{5E86AC87-F000-457C-97C3-F44A1F2A1B47}"/>
              </a:ext>
            </a:extLst>
          </p:cNvPr>
          <p:cNvGrpSpPr/>
          <p:nvPr/>
        </p:nvGrpSpPr>
        <p:grpSpPr>
          <a:xfrm>
            <a:off x="9026456" y="2664986"/>
            <a:ext cx="721392" cy="579120"/>
            <a:chOff x="4491334" y="1439532"/>
            <a:chExt cx="721392" cy="579120"/>
          </a:xfrm>
        </p:grpSpPr>
        <p:sp>
          <p:nvSpPr>
            <p:cNvPr id="34" name="Rechthoek 33">
              <a:extLst>
                <a:ext uri="{FF2B5EF4-FFF2-40B4-BE49-F238E27FC236}">
                  <a16:creationId xmlns:a16="http://schemas.microsoft.com/office/drawing/2014/main" id="{E8682B21-9AC7-4CED-989E-32BC9FDCC268}"/>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Activity</a:t>
              </a:r>
            </a:p>
            <a:p>
              <a:pPr algn="ctr"/>
              <a:r>
                <a:rPr lang="nl-NL" sz="800">
                  <a:solidFill>
                    <a:schemeClr val="tx1">
                      <a:lumMod val="85000"/>
                      <a:lumOff val="15000"/>
                    </a:schemeClr>
                  </a:solidFill>
                </a:rPr>
                <a:t>Definition</a:t>
              </a:r>
            </a:p>
          </p:txBody>
        </p:sp>
        <p:cxnSp>
          <p:nvCxnSpPr>
            <p:cNvPr id="35" name="Rechte verbindingslijn 34">
              <a:extLst>
                <a:ext uri="{FF2B5EF4-FFF2-40B4-BE49-F238E27FC236}">
                  <a16:creationId xmlns:a16="http://schemas.microsoft.com/office/drawing/2014/main" id="{E119BF4B-AA45-4124-AD5A-99B7BDE7E8A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ep 35">
            <a:extLst>
              <a:ext uri="{FF2B5EF4-FFF2-40B4-BE49-F238E27FC236}">
                <a16:creationId xmlns:a16="http://schemas.microsoft.com/office/drawing/2014/main" id="{2A53445C-7B3A-4A82-9ACD-B9A956D45EF1}"/>
              </a:ext>
            </a:extLst>
          </p:cNvPr>
          <p:cNvGrpSpPr/>
          <p:nvPr/>
        </p:nvGrpSpPr>
        <p:grpSpPr>
          <a:xfrm>
            <a:off x="6458601" y="3639531"/>
            <a:ext cx="721392" cy="579120"/>
            <a:chOff x="4491334" y="1439532"/>
            <a:chExt cx="721392" cy="579120"/>
          </a:xfrm>
        </p:grpSpPr>
        <p:sp>
          <p:nvSpPr>
            <p:cNvPr id="37" name="Rechthoek 36">
              <a:extLst>
                <a:ext uri="{FF2B5EF4-FFF2-40B4-BE49-F238E27FC236}">
                  <a16:creationId xmlns:a16="http://schemas.microsoft.com/office/drawing/2014/main" id="{85D8B99D-6BB2-40F7-A946-AB42701CE8B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Related</a:t>
              </a:r>
              <a:r>
                <a:rPr lang="nl-NL" sz="800">
                  <a:solidFill>
                    <a:schemeClr val="tx1">
                      <a:lumMod val="85000"/>
                      <a:lumOff val="15000"/>
                    </a:schemeClr>
                  </a:solidFill>
                </a:rPr>
                <a:t> person</a:t>
              </a:r>
            </a:p>
          </p:txBody>
        </p:sp>
        <p:cxnSp>
          <p:nvCxnSpPr>
            <p:cNvPr id="38" name="Rechte verbindingslijn 37">
              <a:extLst>
                <a:ext uri="{FF2B5EF4-FFF2-40B4-BE49-F238E27FC236}">
                  <a16:creationId xmlns:a16="http://schemas.microsoft.com/office/drawing/2014/main" id="{F49890AB-600B-433E-82E5-79FAA63CE660}"/>
                </a:ext>
              </a:extLst>
            </p:cNvPr>
            <p:cNvCxnSpPr/>
            <p:nvPr/>
          </p:nvCxnSpPr>
          <p:spPr>
            <a:xfrm>
              <a:off x="4491334" y="1554480"/>
              <a:ext cx="721392"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9" name="Groep 38">
            <a:extLst>
              <a:ext uri="{FF2B5EF4-FFF2-40B4-BE49-F238E27FC236}">
                <a16:creationId xmlns:a16="http://schemas.microsoft.com/office/drawing/2014/main" id="{28CA6595-A89A-4D32-B39F-1DE6AA4EC55F}"/>
              </a:ext>
            </a:extLst>
          </p:cNvPr>
          <p:cNvGrpSpPr/>
          <p:nvPr/>
        </p:nvGrpSpPr>
        <p:grpSpPr>
          <a:xfrm>
            <a:off x="5196165" y="3658774"/>
            <a:ext cx="721392" cy="579120"/>
            <a:chOff x="4491334" y="1439532"/>
            <a:chExt cx="721392" cy="579120"/>
          </a:xfrm>
        </p:grpSpPr>
        <p:sp>
          <p:nvSpPr>
            <p:cNvPr id="40" name="Rechthoek 39">
              <a:extLst>
                <a:ext uri="{FF2B5EF4-FFF2-40B4-BE49-F238E27FC236}">
                  <a16:creationId xmlns:a16="http://schemas.microsoft.com/office/drawing/2014/main" id="{2B48D4CE-B240-44B4-A55C-71811113C657}"/>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err="1">
                  <a:solidFill>
                    <a:schemeClr val="tx1">
                      <a:lumMod val="85000"/>
                      <a:lumOff val="15000"/>
                    </a:schemeClr>
                  </a:solidFill>
                </a:rPr>
                <a:t>Organization</a:t>
              </a:r>
              <a:endParaRPr lang="nl-NL" sz="800">
                <a:solidFill>
                  <a:schemeClr val="tx1">
                    <a:lumMod val="85000"/>
                    <a:lumOff val="15000"/>
                  </a:schemeClr>
                </a:solidFill>
              </a:endParaRPr>
            </a:p>
          </p:txBody>
        </p:sp>
        <p:cxnSp>
          <p:nvCxnSpPr>
            <p:cNvPr id="41" name="Rechte verbindingslijn 40">
              <a:extLst>
                <a:ext uri="{FF2B5EF4-FFF2-40B4-BE49-F238E27FC236}">
                  <a16:creationId xmlns:a16="http://schemas.microsoft.com/office/drawing/2014/main" id="{2D9F81E1-F625-45EB-83CA-7BADA1616E6C}"/>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ep 41">
            <a:extLst>
              <a:ext uri="{FF2B5EF4-FFF2-40B4-BE49-F238E27FC236}">
                <a16:creationId xmlns:a16="http://schemas.microsoft.com/office/drawing/2014/main" id="{E2DB066F-2415-47EB-ADE1-0AB3EE01D1E1}"/>
              </a:ext>
            </a:extLst>
          </p:cNvPr>
          <p:cNvGrpSpPr/>
          <p:nvPr/>
        </p:nvGrpSpPr>
        <p:grpSpPr>
          <a:xfrm>
            <a:off x="7897766" y="3610219"/>
            <a:ext cx="721392" cy="579120"/>
            <a:chOff x="4491334" y="1439532"/>
            <a:chExt cx="721392" cy="579120"/>
          </a:xfrm>
        </p:grpSpPr>
        <p:sp>
          <p:nvSpPr>
            <p:cNvPr id="43" name="Rechthoek 42">
              <a:extLst>
                <a:ext uri="{FF2B5EF4-FFF2-40B4-BE49-F238E27FC236}">
                  <a16:creationId xmlns:a16="http://schemas.microsoft.com/office/drawing/2014/main" id="{BCBE4C1C-C51D-4485-8515-3E53D8E87DF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Practitioner</a:t>
              </a:r>
            </a:p>
          </p:txBody>
        </p:sp>
        <p:cxnSp>
          <p:nvCxnSpPr>
            <p:cNvPr id="44" name="Rechte verbindingslijn 43">
              <a:extLst>
                <a:ext uri="{FF2B5EF4-FFF2-40B4-BE49-F238E27FC236}">
                  <a16:creationId xmlns:a16="http://schemas.microsoft.com/office/drawing/2014/main" id="{3BDFE9D5-6EA2-407C-952A-372FA035203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9" name="Groep 98">
            <a:extLst>
              <a:ext uri="{FF2B5EF4-FFF2-40B4-BE49-F238E27FC236}">
                <a16:creationId xmlns:a16="http://schemas.microsoft.com/office/drawing/2014/main" id="{448E3C29-227C-40AE-890B-F731FF422F29}"/>
              </a:ext>
            </a:extLst>
          </p:cNvPr>
          <p:cNvGrpSpPr/>
          <p:nvPr/>
        </p:nvGrpSpPr>
        <p:grpSpPr>
          <a:xfrm>
            <a:off x="5372774" y="2143762"/>
            <a:ext cx="2530918" cy="521224"/>
            <a:chOff x="6591644" y="1757434"/>
            <a:chExt cx="2530918" cy="521224"/>
          </a:xfrm>
        </p:grpSpPr>
        <p:grpSp>
          <p:nvGrpSpPr>
            <p:cNvPr id="96" name="Groep 95">
              <a:extLst>
                <a:ext uri="{FF2B5EF4-FFF2-40B4-BE49-F238E27FC236}">
                  <a16:creationId xmlns:a16="http://schemas.microsoft.com/office/drawing/2014/main" id="{A6435722-26B5-4E52-9FB9-D15A12757811}"/>
                </a:ext>
              </a:extLst>
            </p:cNvPr>
            <p:cNvGrpSpPr/>
            <p:nvPr/>
          </p:nvGrpSpPr>
          <p:grpSpPr>
            <a:xfrm>
              <a:off x="6591644" y="1757434"/>
              <a:ext cx="2530918" cy="243267"/>
              <a:chOff x="6591644" y="1757434"/>
              <a:chExt cx="2530918" cy="243267"/>
            </a:xfrm>
          </p:grpSpPr>
          <p:grpSp>
            <p:nvGrpSpPr>
              <p:cNvPr id="92" name="Groep 91">
                <a:extLst>
                  <a:ext uri="{FF2B5EF4-FFF2-40B4-BE49-F238E27FC236}">
                    <a16:creationId xmlns:a16="http://schemas.microsoft.com/office/drawing/2014/main" id="{0890E973-2BA4-440D-9732-2BDC5B1CCAF9}"/>
                  </a:ext>
                </a:extLst>
              </p:cNvPr>
              <p:cNvGrpSpPr/>
              <p:nvPr/>
            </p:nvGrpSpPr>
            <p:grpSpPr>
              <a:xfrm>
                <a:off x="9029429" y="1757434"/>
                <a:ext cx="93133" cy="243267"/>
                <a:chOff x="9029429" y="1757434"/>
                <a:chExt cx="93133" cy="243267"/>
              </a:xfrm>
            </p:grpSpPr>
            <p:sp>
              <p:nvSpPr>
                <p:cNvPr id="19" name="Ruit 18">
                  <a:extLst>
                    <a:ext uri="{FF2B5EF4-FFF2-40B4-BE49-F238E27FC236}">
                      <a16:creationId xmlns:a16="http://schemas.microsoft.com/office/drawing/2014/main" id="{3D1A1739-F4E6-4B3E-98D1-504CCF4B36A6}"/>
                    </a:ext>
                  </a:extLst>
                </p:cNvPr>
                <p:cNvSpPr/>
                <p:nvPr/>
              </p:nvSpPr>
              <p:spPr>
                <a:xfrm>
                  <a:off x="9029429" y="1757434"/>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5" name="Rechte verbindingslijn 84">
                  <a:extLst>
                    <a:ext uri="{FF2B5EF4-FFF2-40B4-BE49-F238E27FC236}">
                      <a16:creationId xmlns:a16="http://schemas.microsoft.com/office/drawing/2014/main" id="{7F42EA06-2B44-4A84-A692-65132FA36F84}"/>
                    </a:ext>
                  </a:extLst>
                </p:cNvPr>
                <p:cNvCxnSpPr>
                  <a:cxnSpLocks/>
                </p:cNvCxnSpPr>
                <p:nvPr/>
              </p:nvCxnSpPr>
              <p:spPr>
                <a:xfrm flipH="1">
                  <a:off x="9070915" y="1907942"/>
                  <a:ext cx="1" cy="92759"/>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3" name="Rechte verbindingslijn 92">
                <a:extLst>
                  <a:ext uri="{FF2B5EF4-FFF2-40B4-BE49-F238E27FC236}">
                    <a16:creationId xmlns:a16="http://schemas.microsoft.com/office/drawing/2014/main" id="{32517101-17E1-42C4-BE59-227642C5A113}"/>
                  </a:ext>
                </a:extLst>
              </p:cNvPr>
              <p:cNvCxnSpPr>
                <a:cxnSpLocks/>
              </p:cNvCxnSpPr>
              <p:nvPr/>
            </p:nvCxnSpPr>
            <p:spPr>
              <a:xfrm flipH="1">
                <a:off x="6591644" y="2000701"/>
                <a:ext cx="247927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7" name="Rechte verbindingslijn 96">
              <a:extLst>
                <a:ext uri="{FF2B5EF4-FFF2-40B4-BE49-F238E27FC236}">
                  <a16:creationId xmlns:a16="http://schemas.microsoft.com/office/drawing/2014/main" id="{D071842B-16AF-45E8-BA6B-045F04286108}"/>
                </a:ext>
              </a:extLst>
            </p:cNvPr>
            <p:cNvCxnSpPr>
              <a:cxnSpLocks/>
            </p:cNvCxnSpPr>
            <p:nvPr/>
          </p:nvCxnSpPr>
          <p:spPr>
            <a:xfrm>
              <a:off x="6591644" y="2001046"/>
              <a:ext cx="0" cy="277612"/>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ep 117">
            <a:extLst>
              <a:ext uri="{FF2B5EF4-FFF2-40B4-BE49-F238E27FC236}">
                <a16:creationId xmlns:a16="http://schemas.microsoft.com/office/drawing/2014/main" id="{62000914-F70A-4457-B907-8B054C9FCE07}"/>
              </a:ext>
            </a:extLst>
          </p:cNvPr>
          <p:cNvGrpSpPr/>
          <p:nvPr/>
        </p:nvGrpSpPr>
        <p:grpSpPr>
          <a:xfrm>
            <a:off x="8424598" y="2144604"/>
            <a:ext cx="93133" cy="1465615"/>
            <a:chOff x="9643468" y="1758276"/>
            <a:chExt cx="93133" cy="1465615"/>
          </a:xfrm>
        </p:grpSpPr>
        <p:sp>
          <p:nvSpPr>
            <p:cNvPr id="65" name="Ruit 64">
              <a:extLst>
                <a:ext uri="{FF2B5EF4-FFF2-40B4-BE49-F238E27FC236}">
                  <a16:creationId xmlns:a16="http://schemas.microsoft.com/office/drawing/2014/main" id="{F70469B5-81B6-4839-8DFD-C9A26006F73A}"/>
                </a:ext>
              </a:extLst>
            </p:cNvPr>
            <p:cNvSpPr/>
            <p:nvPr/>
          </p:nvSpPr>
          <p:spPr>
            <a:xfrm>
              <a:off x="9643468" y="1758276"/>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06" name="Rechte verbindingslijn 105">
              <a:extLst>
                <a:ext uri="{FF2B5EF4-FFF2-40B4-BE49-F238E27FC236}">
                  <a16:creationId xmlns:a16="http://schemas.microsoft.com/office/drawing/2014/main" id="{A1DA3468-F758-4FE0-A5A1-0AF10875533A}"/>
                </a:ext>
              </a:extLst>
            </p:cNvPr>
            <p:cNvCxnSpPr>
              <a:cxnSpLocks/>
            </p:cNvCxnSpPr>
            <p:nvPr/>
          </p:nvCxnSpPr>
          <p:spPr>
            <a:xfrm>
              <a:off x="9690034" y="1907786"/>
              <a:ext cx="0" cy="131610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3" name="Groep 112">
            <a:extLst>
              <a:ext uri="{FF2B5EF4-FFF2-40B4-BE49-F238E27FC236}">
                <a16:creationId xmlns:a16="http://schemas.microsoft.com/office/drawing/2014/main" id="{DA7F5159-C060-4847-99E8-08F035C77367}"/>
              </a:ext>
            </a:extLst>
          </p:cNvPr>
          <p:cNvGrpSpPr/>
          <p:nvPr/>
        </p:nvGrpSpPr>
        <p:grpSpPr>
          <a:xfrm>
            <a:off x="5635086" y="2147618"/>
            <a:ext cx="2478679" cy="517368"/>
            <a:chOff x="6853956" y="1761290"/>
            <a:chExt cx="2478679" cy="517368"/>
          </a:xfrm>
        </p:grpSpPr>
        <p:grpSp>
          <p:nvGrpSpPr>
            <p:cNvPr id="111" name="Groep 110">
              <a:extLst>
                <a:ext uri="{FF2B5EF4-FFF2-40B4-BE49-F238E27FC236}">
                  <a16:creationId xmlns:a16="http://schemas.microsoft.com/office/drawing/2014/main" id="{75EA5913-62B4-40A2-B898-219C4507EACF}"/>
                </a:ext>
              </a:extLst>
            </p:cNvPr>
            <p:cNvGrpSpPr/>
            <p:nvPr/>
          </p:nvGrpSpPr>
          <p:grpSpPr>
            <a:xfrm>
              <a:off x="6853956" y="1761290"/>
              <a:ext cx="2478679" cy="376198"/>
              <a:chOff x="6853956" y="1761290"/>
              <a:chExt cx="2478679" cy="376198"/>
            </a:xfrm>
          </p:grpSpPr>
          <p:grpSp>
            <p:nvGrpSpPr>
              <p:cNvPr id="108" name="Groep 107">
                <a:extLst>
                  <a:ext uri="{FF2B5EF4-FFF2-40B4-BE49-F238E27FC236}">
                    <a16:creationId xmlns:a16="http://schemas.microsoft.com/office/drawing/2014/main" id="{AA52C6FE-8574-451F-BE49-D939E5F0BD14}"/>
                  </a:ext>
                </a:extLst>
              </p:cNvPr>
              <p:cNvGrpSpPr/>
              <p:nvPr/>
            </p:nvGrpSpPr>
            <p:grpSpPr>
              <a:xfrm>
                <a:off x="9239502" y="1761290"/>
                <a:ext cx="93133" cy="376198"/>
                <a:chOff x="9239502" y="1761290"/>
                <a:chExt cx="93133" cy="376198"/>
              </a:xfrm>
            </p:grpSpPr>
            <p:sp>
              <p:nvSpPr>
                <p:cNvPr id="63" name="Ruit 62">
                  <a:extLst>
                    <a:ext uri="{FF2B5EF4-FFF2-40B4-BE49-F238E27FC236}">
                      <a16:creationId xmlns:a16="http://schemas.microsoft.com/office/drawing/2014/main" id="{3D177306-E620-4970-9DC1-7B70FAF88A5C}"/>
                    </a:ext>
                  </a:extLst>
                </p:cNvPr>
                <p:cNvSpPr/>
                <p:nvPr/>
              </p:nvSpPr>
              <p:spPr>
                <a:xfrm>
                  <a:off x="9239502" y="1761290"/>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6" name="Rechte verbindingslijn 85">
                  <a:extLst>
                    <a:ext uri="{FF2B5EF4-FFF2-40B4-BE49-F238E27FC236}">
                      <a16:creationId xmlns:a16="http://schemas.microsoft.com/office/drawing/2014/main" id="{62B4EF78-9037-41C7-A5DA-00508C876F20}"/>
                    </a:ext>
                  </a:extLst>
                </p:cNvPr>
                <p:cNvCxnSpPr>
                  <a:cxnSpLocks/>
                </p:cNvCxnSpPr>
                <p:nvPr/>
              </p:nvCxnSpPr>
              <p:spPr>
                <a:xfrm>
                  <a:off x="9286068" y="1907942"/>
                  <a:ext cx="0" cy="22954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87" name="Rechte verbindingslijn 86">
                <a:extLst>
                  <a:ext uri="{FF2B5EF4-FFF2-40B4-BE49-F238E27FC236}">
                    <a16:creationId xmlns:a16="http://schemas.microsoft.com/office/drawing/2014/main" id="{E229FD6B-538A-4965-89BB-FCEACB6EC3FF}"/>
                  </a:ext>
                </a:extLst>
              </p:cNvPr>
              <p:cNvCxnSpPr>
                <a:cxnSpLocks/>
              </p:cNvCxnSpPr>
              <p:nvPr/>
            </p:nvCxnSpPr>
            <p:spPr>
              <a:xfrm flipH="1">
                <a:off x="6853956" y="2137488"/>
                <a:ext cx="243211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107" name="Rechte verbindingslijn 106">
              <a:extLst>
                <a:ext uri="{FF2B5EF4-FFF2-40B4-BE49-F238E27FC236}">
                  <a16:creationId xmlns:a16="http://schemas.microsoft.com/office/drawing/2014/main" id="{7128707D-2E9B-4304-A266-7225644D93DC}"/>
                </a:ext>
              </a:extLst>
            </p:cNvPr>
            <p:cNvCxnSpPr>
              <a:cxnSpLocks/>
            </p:cNvCxnSpPr>
            <p:nvPr/>
          </p:nvCxnSpPr>
          <p:spPr>
            <a:xfrm>
              <a:off x="6853956" y="2137488"/>
              <a:ext cx="0" cy="14117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6" name="Groep 115">
            <a:extLst>
              <a:ext uri="{FF2B5EF4-FFF2-40B4-BE49-F238E27FC236}">
                <a16:creationId xmlns:a16="http://schemas.microsoft.com/office/drawing/2014/main" id="{69ACCA73-0AD7-473E-878A-174179ECB31B}"/>
              </a:ext>
            </a:extLst>
          </p:cNvPr>
          <p:cNvGrpSpPr/>
          <p:nvPr/>
        </p:nvGrpSpPr>
        <p:grpSpPr>
          <a:xfrm>
            <a:off x="8228665" y="2153154"/>
            <a:ext cx="93133" cy="511832"/>
            <a:chOff x="9447535" y="1766826"/>
            <a:chExt cx="93133" cy="511832"/>
          </a:xfrm>
        </p:grpSpPr>
        <p:sp>
          <p:nvSpPr>
            <p:cNvPr id="66" name="Ruit 65">
              <a:extLst>
                <a:ext uri="{FF2B5EF4-FFF2-40B4-BE49-F238E27FC236}">
                  <a16:creationId xmlns:a16="http://schemas.microsoft.com/office/drawing/2014/main" id="{176A2889-1B89-4FA5-B42A-AED0EDE3A2B8}"/>
                </a:ext>
              </a:extLst>
            </p:cNvPr>
            <p:cNvSpPr/>
            <p:nvPr/>
          </p:nvSpPr>
          <p:spPr>
            <a:xfrm>
              <a:off x="9447535" y="1766826"/>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14" name="Rechte verbindingslijn 113">
              <a:extLst>
                <a:ext uri="{FF2B5EF4-FFF2-40B4-BE49-F238E27FC236}">
                  <a16:creationId xmlns:a16="http://schemas.microsoft.com/office/drawing/2014/main" id="{FC548D33-46D7-4C97-91B4-153B8B576DB8}"/>
                </a:ext>
              </a:extLst>
            </p:cNvPr>
            <p:cNvCxnSpPr>
              <a:cxnSpLocks/>
            </p:cNvCxnSpPr>
            <p:nvPr/>
          </p:nvCxnSpPr>
          <p:spPr>
            <a:xfrm>
              <a:off x="9494101" y="1917334"/>
              <a:ext cx="0" cy="361324"/>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55" name="!!actrel">
            <a:extLst>
              <a:ext uri="{FF2B5EF4-FFF2-40B4-BE49-F238E27FC236}">
                <a16:creationId xmlns:a16="http://schemas.microsoft.com/office/drawing/2014/main" id="{F5A10533-09D2-407C-A1DC-431A5DAD20D3}"/>
              </a:ext>
            </a:extLst>
          </p:cNvPr>
          <p:cNvGrpSpPr/>
          <p:nvPr/>
        </p:nvGrpSpPr>
        <p:grpSpPr>
          <a:xfrm>
            <a:off x="8510786" y="1968925"/>
            <a:ext cx="876366" cy="696061"/>
            <a:chOff x="9729656" y="1582597"/>
            <a:chExt cx="876366" cy="696061"/>
          </a:xfrm>
        </p:grpSpPr>
        <p:sp>
          <p:nvSpPr>
            <p:cNvPr id="64" name="Ruit 63">
              <a:extLst>
                <a:ext uri="{FF2B5EF4-FFF2-40B4-BE49-F238E27FC236}">
                  <a16:creationId xmlns:a16="http://schemas.microsoft.com/office/drawing/2014/main" id="{9FA9AB15-7502-43E9-89BF-44412C0A9882}"/>
                </a:ext>
              </a:extLst>
            </p:cNvPr>
            <p:cNvSpPr/>
            <p:nvPr/>
          </p:nvSpPr>
          <p:spPr>
            <a:xfrm rot="5400000">
              <a:off x="9758343" y="1553910"/>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22" name="Rechte verbindingslijn 121">
              <a:extLst>
                <a:ext uri="{FF2B5EF4-FFF2-40B4-BE49-F238E27FC236}">
                  <a16:creationId xmlns:a16="http://schemas.microsoft.com/office/drawing/2014/main" id="{F41C14A2-6EA2-4B83-B91E-AA1D2F1EBAB1}"/>
                </a:ext>
              </a:extLst>
            </p:cNvPr>
            <p:cNvCxnSpPr>
              <a:cxnSpLocks/>
              <a:endCxn id="34" idx="0"/>
            </p:cNvCxnSpPr>
            <p:nvPr/>
          </p:nvCxnSpPr>
          <p:spPr>
            <a:xfrm>
              <a:off x="10606022" y="1629164"/>
              <a:ext cx="0" cy="649494"/>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62043127-DD1E-4E42-96AE-E5A522839C8A}"/>
                </a:ext>
              </a:extLst>
            </p:cNvPr>
            <p:cNvCxnSpPr>
              <a:cxnSpLocks/>
              <a:endCxn id="64" idx="0"/>
            </p:cNvCxnSpPr>
            <p:nvPr/>
          </p:nvCxnSpPr>
          <p:spPr>
            <a:xfrm flipH="1">
              <a:off x="9880164" y="1629164"/>
              <a:ext cx="725858" cy="1"/>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0" name="Ruit 159">
            <a:extLst>
              <a:ext uri="{FF2B5EF4-FFF2-40B4-BE49-F238E27FC236}">
                <a16:creationId xmlns:a16="http://schemas.microsoft.com/office/drawing/2014/main" id="{C1E62224-660F-4538-8131-B3870241F626}"/>
              </a:ext>
            </a:extLst>
          </p:cNvPr>
          <p:cNvSpPr/>
          <p:nvPr/>
        </p:nvSpPr>
        <p:spPr>
          <a:xfrm>
            <a:off x="6575963" y="3478537"/>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grpSp>
        <p:nvGrpSpPr>
          <p:cNvPr id="187" name="Groep 186">
            <a:extLst>
              <a:ext uri="{FF2B5EF4-FFF2-40B4-BE49-F238E27FC236}">
                <a16:creationId xmlns:a16="http://schemas.microsoft.com/office/drawing/2014/main" id="{2D534B0F-20EC-43B9-AE59-5B07B82A3707}"/>
              </a:ext>
            </a:extLst>
          </p:cNvPr>
          <p:cNvGrpSpPr/>
          <p:nvPr/>
        </p:nvGrpSpPr>
        <p:grpSpPr>
          <a:xfrm>
            <a:off x="7028543" y="3026098"/>
            <a:ext cx="638011" cy="613433"/>
            <a:chOff x="8247413" y="2639770"/>
            <a:chExt cx="638011" cy="613433"/>
          </a:xfrm>
        </p:grpSpPr>
        <p:cxnSp>
          <p:nvCxnSpPr>
            <p:cNvPr id="124" name="Rechte verbindingslijn 123">
              <a:extLst>
                <a:ext uri="{FF2B5EF4-FFF2-40B4-BE49-F238E27FC236}">
                  <a16:creationId xmlns:a16="http://schemas.microsoft.com/office/drawing/2014/main" id="{C16F4199-EE74-4140-9BD2-0763FD2E3A46}"/>
                </a:ext>
              </a:extLst>
            </p:cNvPr>
            <p:cNvCxnSpPr>
              <a:cxnSpLocks/>
              <a:stCxn id="157" idx="0"/>
            </p:cNvCxnSpPr>
            <p:nvPr/>
          </p:nvCxnSpPr>
          <p:spPr>
            <a:xfrm flipH="1">
              <a:off x="8247413" y="2686337"/>
              <a:ext cx="487503"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7" name="Ruit 156">
              <a:extLst>
                <a:ext uri="{FF2B5EF4-FFF2-40B4-BE49-F238E27FC236}">
                  <a16:creationId xmlns:a16="http://schemas.microsoft.com/office/drawing/2014/main" id="{C7F6FE88-38E2-496E-98E6-6AFEE626952D}"/>
                </a:ext>
              </a:extLst>
            </p:cNvPr>
            <p:cNvSpPr/>
            <p:nvPr/>
          </p:nvSpPr>
          <p:spPr>
            <a:xfrm rot="16200000">
              <a:off x="8763603" y="2611083"/>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1" name="Rechte verbindingslijn 160">
              <a:extLst>
                <a:ext uri="{FF2B5EF4-FFF2-40B4-BE49-F238E27FC236}">
                  <a16:creationId xmlns:a16="http://schemas.microsoft.com/office/drawing/2014/main" id="{2644E744-9BCE-40D9-8034-63BC293AF181}"/>
                </a:ext>
              </a:extLst>
            </p:cNvPr>
            <p:cNvCxnSpPr>
              <a:cxnSpLocks/>
            </p:cNvCxnSpPr>
            <p:nvPr/>
          </p:nvCxnSpPr>
          <p:spPr>
            <a:xfrm>
              <a:off x="8247413" y="2686337"/>
              <a:ext cx="0" cy="56686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76" name="Groep 175">
            <a:extLst>
              <a:ext uri="{FF2B5EF4-FFF2-40B4-BE49-F238E27FC236}">
                <a16:creationId xmlns:a16="http://schemas.microsoft.com/office/drawing/2014/main" id="{97789798-132D-401D-AB09-8B058F0A2EE8}"/>
              </a:ext>
            </a:extLst>
          </p:cNvPr>
          <p:cNvGrpSpPr/>
          <p:nvPr/>
        </p:nvGrpSpPr>
        <p:grpSpPr>
          <a:xfrm>
            <a:off x="5894364" y="2794013"/>
            <a:ext cx="1775732" cy="93133"/>
            <a:chOff x="7113234" y="2407685"/>
            <a:chExt cx="1775732" cy="93133"/>
          </a:xfrm>
        </p:grpSpPr>
        <p:sp>
          <p:nvSpPr>
            <p:cNvPr id="156" name="Ruit 155">
              <a:extLst>
                <a:ext uri="{FF2B5EF4-FFF2-40B4-BE49-F238E27FC236}">
                  <a16:creationId xmlns:a16="http://schemas.microsoft.com/office/drawing/2014/main" id="{459EB8F9-B9EB-4844-B052-D9A2BFA89D7F}"/>
                </a:ext>
              </a:extLst>
            </p:cNvPr>
            <p:cNvSpPr/>
            <p:nvPr/>
          </p:nvSpPr>
          <p:spPr>
            <a:xfrm rot="16200000">
              <a:off x="8767145" y="2378998"/>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3" name="Rechte verbindingslijn 162">
              <a:extLst>
                <a:ext uri="{FF2B5EF4-FFF2-40B4-BE49-F238E27FC236}">
                  <a16:creationId xmlns:a16="http://schemas.microsoft.com/office/drawing/2014/main" id="{6001F1C4-62B4-42E3-B333-05DB02465E57}"/>
                </a:ext>
              </a:extLst>
            </p:cNvPr>
            <p:cNvCxnSpPr>
              <a:cxnSpLocks/>
              <a:stCxn id="156" idx="0"/>
            </p:cNvCxnSpPr>
            <p:nvPr/>
          </p:nvCxnSpPr>
          <p:spPr>
            <a:xfrm flipH="1">
              <a:off x="7113234" y="2454252"/>
              <a:ext cx="1625224"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72" name="!!practrel">
            <a:extLst>
              <a:ext uri="{FF2B5EF4-FFF2-40B4-BE49-F238E27FC236}">
                <a16:creationId xmlns:a16="http://schemas.microsoft.com/office/drawing/2014/main" id="{0A966FBE-081E-485D-B9D5-B2DDCECF3D54}"/>
              </a:ext>
            </a:extLst>
          </p:cNvPr>
          <p:cNvGrpSpPr/>
          <p:nvPr/>
        </p:nvGrpSpPr>
        <p:grpSpPr>
          <a:xfrm>
            <a:off x="8216975" y="3250872"/>
            <a:ext cx="93133" cy="359347"/>
            <a:chOff x="9435845" y="2864544"/>
            <a:chExt cx="93133" cy="359347"/>
          </a:xfrm>
        </p:grpSpPr>
        <p:cxnSp>
          <p:nvCxnSpPr>
            <p:cNvPr id="164" name="Rechte verbindingslijn 163">
              <a:extLst>
                <a:ext uri="{FF2B5EF4-FFF2-40B4-BE49-F238E27FC236}">
                  <a16:creationId xmlns:a16="http://schemas.microsoft.com/office/drawing/2014/main" id="{A2A6D80E-C9AE-40C9-BE67-B7A85CEC13A0}"/>
                </a:ext>
              </a:extLst>
            </p:cNvPr>
            <p:cNvCxnSpPr>
              <a:cxnSpLocks/>
              <a:endCxn id="43" idx="0"/>
            </p:cNvCxnSpPr>
            <p:nvPr/>
          </p:nvCxnSpPr>
          <p:spPr>
            <a:xfrm>
              <a:off x="9477332" y="3015016"/>
              <a:ext cx="0" cy="20887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68" name="Ruit 167">
              <a:extLst>
                <a:ext uri="{FF2B5EF4-FFF2-40B4-BE49-F238E27FC236}">
                  <a16:creationId xmlns:a16="http://schemas.microsoft.com/office/drawing/2014/main" id="{2645036C-7681-4A8E-B3A7-4960B2399A44}"/>
                </a:ext>
              </a:extLst>
            </p:cNvPr>
            <p:cNvSpPr/>
            <p:nvPr/>
          </p:nvSpPr>
          <p:spPr>
            <a:xfrm>
              <a:off x="9435845" y="2864544"/>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grpSp>
      <p:cxnSp>
        <p:nvCxnSpPr>
          <p:cNvPr id="184" name="Rechte verbindingslijn 183">
            <a:extLst>
              <a:ext uri="{FF2B5EF4-FFF2-40B4-BE49-F238E27FC236}">
                <a16:creationId xmlns:a16="http://schemas.microsoft.com/office/drawing/2014/main" id="{7604F727-26E7-4099-9A15-7A157BB21C4A}"/>
              </a:ext>
            </a:extLst>
          </p:cNvPr>
          <p:cNvCxnSpPr>
            <a:cxnSpLocks/>
          </p:cNvCxnSpPr>
          <p:nvPr/>
        </p:nvCxnSpPr>
        <p:spPr>
          <a:xfrm flipH="1" flipV="1">
            <a:off x="5894754" y="3061319"/>
            <a:ext cx="727775" cy="118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C681237C-D734-44DC-ADD9-BBCE38E06A7C}"/>
              </a:ext>
            </a:extLst>
          </p:cNvPr>
          <p:cNvCxnSpPr>
            <a:cxnSpLocks/>
            <a:endCxn id="160" idx="0"/>
          </p:cNvCxnSpPr>
          <p:nvPr/>
        </p:nvCxnSpPr>
        <p:spPr>
          <a:xfrm>
            <a:off x="6622529" y="3063541"/>
            <a:ext cx="1" cy="41499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02" name="Tekstvak 201">
            <a:extLst>
              <a:ext uri="{FF2B5EF4-FFF2-40B4-BE49-F238E27FC236}">
                <a16:creationId xmlns:a16="http://schemas.microsoft.com/office/drawing/2014/main" id="{4B067067-DB0A-4725-978A-7ACE14629DD1}"/>
              </a:ext>
            </a:extLst>
          </p:cNvPr>
          <p:cNvSpPr txBox="1"/>
          <p:nvPr/>
        </p:nvSpPr>
        <p:spPr>
          <a:xfrm>
            <a:off x="8195058" y="2281989"/>
            <a:ext cx="307097" cy="184666"/>
          </a:xfrm>
          <a:prstGeom prst="rect">
            <a:avLst/>
          </a:prstGeom>
          <a:noFill/>
        </p:spPr>
        <p:txBody>
          <a:bodyPr wrap="square" rtlCol="0">
            <a:spAutoFit/>
          </a:bodyPr>
          <a:lstStyle/>
          <a:p>
            <a:pPr algn="ctr"/>
            <a:r>
              <a:rPr lang="nl-NL" sz="600"/>
              <a:t>0..*</a:t>
            </a:r>
          </a:p>
        </p:txBody>
      </p:sp>
      <p:sp>
        <p:nvSpPr>
          <p:cNvPr id="203" name="Tekstvak 202">
            <a:extLst>
              <a:ext uri="{FF2B5EF4-FFF2-40B4-BE49-F238E27FC236}">
                <a16:creationId xmlns:a16="http://schemas.microsoft.com/office/drawing/2014/main" id="{B258F8C8-D2C6-434E-A18B-16105DE987D5}"/>
              </a:ext>
            </a:extLst>
          </p:cNvPr>
          <p:cNvSpPr txBox="1"/>
          <p:nvPr/>
        </p:nvSpPr>
        <p:spPr>
          <a:xfrm>
            <a:off x="7813614" y="2377946"/>
            <a:ext cx="357560" cy="184666"/>
          </a:xfrm>
          <a:prstGeom prst="rect">
            <a:avLst/>
          </a:prstGeom>
          <a:noFill/>
        </p:spPr>
        <p:txBody>
          <a:bodyPr wrap="square" rtlCol="0">
            <a:spAutoFit/>
          </a:bodyPr>
          <a:lstStyle/>
          <a:p>
            <a:pPr algn="ctr"/>
            <a:r>
              <a:rPr lang="nl-NL" sz="600"/>
              <a:t>0..1</a:t>
            </a:r>
          </a:p>
        </p:txBody>
      </p:sp>
      <p:sp>
        <p:nvSpPr>
          <p:cNvPr id="204" name="Tekstvak 203">
            <a:extLst>
              <a:ext uri="{FF2B5EF4-FFF2-40B4-BE49-F238E27FC236}">
                <a16:creationId xmlns:a16="http://schemas.microsoft.com/office/drawing/2014/main" id="{F0D69C0E-276F-44FF-8287-A96411E7EB03}"/>
              </a:ext>
            </a:extLst>
          </p:cNvPr>
          <p:cNvSpPr txBox="1"/>
          <p:nvPr/>
        </p:nvSpPr>
        <p:spPr>
          <a:xfrm>
            <a:off x="7715804" y="2218524"/>
            <a:ext cx="154697" cy="184666"/>
          </a:xfrm>
          <a:prstGeom prst="rect">
            <a:avLst/>
          </a:prstGeom>
          <a:noFill/>
        </p:spPr>
        <p:txBody>
          <a:bodyPr wrap="square" rtlCol="0">
            <a:spAutoFit/>
          </a:bodyPr>
          <a:lstStyle/>
          <a:p>
            <a:pPr algn="ctr"/>
            <a:r>
              <a:rPr lang="nl-NL" sz="600"/>
              <a:t>1</a:t>
            </a:r>
          </a:p>
        </p:txBody>
      </p:sp>
      <p:sp>
        <p:nvSpPr>
          <p:cNvPr id="205" name="Tekstvak 204">
            <a:extLst>
              <a:ext uri="{FF2B5EF4-FFF2-40B4-BE49-F238E27FC236}">
                <a16:creationId xmlns:a16="http://schemas.microsoft.com/office/drawing/2014/main" id="{912A912D-86B7-4BCD-985E-7ECFE2317846}"/>
              </a:ext>
            </a:extLst>
          </p:cNvPr>
          <p:cNvSpPr txBox="1"/>
          <p:nvPr/>
        </p:nvSpPr>
        <p:spPr>
          <a:xfrm>
            <a:off x="8370481" y="2236269"/>
            <a:ext cx="357560" cy="184666"/>
          </a:xfrm>
          <a:prstGeom prst="rect">
            <a:avLst/>
          </a:prstGeom>
          <a:noFill/>
        </p:spPr>
        <p:txBody>
          <a:bodyPr wrap="square" rtlCol="0">
            <a:spAutoFit/>
          </a:bodyPr>
          <a:lstStyle/>
          <a:p>
            <a:pPr algn="ctr"/>
            <a:r>
              <a:rPr lang="nl-NL" sz="600"/>
              <a:t>0..1</a:t>
            </a:r>
          </a:p>
        </p:txBody>
      </p:sp>
      <p:sp>
        <p:nvSpPr>
          <p:cNvPr id="206" name="Tekstvak 205">
            <a:extLst>
              <a:ext uri="{FF2B5EF4-FFF2-40B4-BE49-F238E27FC236}">
                <a16:creationId xmlns:a16="http://schemas.microsoft.com/office/drawing/2014/main" id="{F43C5B8D-E518-451B-A828-32275D04561C}"/>
              </a:ext>
            </a:extLst>
          </p:cNvPr>
          <p:cNvSpPr txBox="1"/>
          <p:nvPr/>
        </p:nvSpPr>
        <p:spPr>
          <a:xfrm>
            <a:off x="8605017" y="1859311"/>
            <a:ext cx="154697" cy="184666"/>
          </a:xfrm>
          <a:prstGeom prst="rect">
            <a:avLst/>
          </a:prstGeom>
          <a:noFill/>
        </p:spPr>
        <p:txBody>
          <a:bodyPr wrap="square" rtlCol="0">
            <a:spAutoFit/>
          </a:bodyPr>
          <a:lstStyle/>
          <a:p>
            <a:pPr algn="ctr"/>
            <a:r>
              <a:rPr lang="nl-NL" sz="600"/>
              <a:t>1</a:t>
            </a:r>
          </a:p>
        </p:txBody>
      </p:sp>
      <p:sp>
        <p:nvSpPr>
          <p:cNvPr id="208" name="Tekstvak 207">
            <a:extLst>
              <a:ext uri="{FF2B5EF4-FFF2-40B4-BE49-F238E27FC236}">
                <a16:creationId xmlns:a16="http://schemas.microsoft.com/office/drawing/2014/main" id="{0C2EF427-95B8-4B59-BE4C-149B6BB92DBD}"/>
              </a:ext>
            </a:extLst>
          </p:cNvPr>
          <p:cNvSpPr txBox="1"/>
          <p:nvPr/>
        </p:nvSpPr>
        <p:spPr>
          <a:xfrm>
            <a:off x="7422430" y="3073278"/>
            <a:ext cx="307097" cy="184666"/>
          </a:xfrm>
          <a:prstGeom prst="rect">
            <a:avLst/>
          </a:prstGeom>
          <a:noFill/>
        </p:spPr>
        <p:txBody>
          <a:bodyPr wrap="square" rtlCol="0">
            <a:spAutoFit/>
          </a:bodyPr>
          <a:lstStyle/>
          <a:p>
            <a:pPr algn="ctr"/>
            <a:r>
              <a:rPr lang="nl-NL" sz="600"/>
              <a:t>0..*</a:t>
            </a:r>
          </a:p>
        </p:txBody>
      </p:sp>
      <p:sp>
        <p:nvSpPr>
          <p:cNvPr id="209" name="Tekstvak 208">
            <a:extLst>
              <a:ext uri="{FF2B5EF4-FFF2-40B4-BE49-F238E27FC236}">
                <a16:creationId xmlns:a16="http://schemas.microsoft.com/office/drawing/2014/main" id="{45458372-461C-44CA-925E-1DD6392CD558}"/>
              </a:ext>
            </a:extLst>
          </p:cNvPr>
          <p:cNvSpPr txBox="1"/>
          <p:nvPr/>
        </p:nvSpPr>
        <p:spPr>
          <a:xfrm>
            <a:off x="7991849" y="3229372"/>
            <a:ext cx="307097" cy="184666"/>
          </a:xfrm>
          <a:prstGeom prst="rect">
            <a:avLst/>
          </a:prstGeom>
          <a:noFill/>
        </p:spPr>
        <p:txBody>
          <a:bodyPr wrap="square" rtlCol="0">
            <a:spAutoFit/>
          </a:bodyPr>
          <a:lstStyle/>
          <a:p>
            <a:pPr algn="ctr"/>
            <a:r>
              <a:rPr lang="nl-NL" sz="600"/>
              <a:t>0..*</a:t>
            </a:r>
          </a:p>
        </p:txBody>
      </p:sp>
      <p:sp>
        <p:nvSpPr>
          <p:cNvPr id="211" name="Tekstvak 210">
            <a:extLst>
              <a:ext uri="{FF2B5EF4-FFF2-40B4-BE49-F238E27FC236}">
                <a16:creationId xmlns:a16="http://schemas.microsoft.com/office/drawing/2014/main" id="{D0C2D491-174C-41A2-864C-F2F2C101C7D5}"/>
              </a:ext>
            </a:extLst>
          </p:cNvPr>
          <p:cNvSpPr txBox="1"/>
          <p:nvPr/>
        </p:nvSpPr>
        <p:spPr>
          <a:xfrm>
            <a:off x="6639432" y="3452451"/>
            <a:ext cx="154697" cy="184666"/>
          </a:xfrm>
          <a:prstGeom prst="rect">
            <a:avLst/>
          </a:prstGeom>
          <a:noFill/>
        </p:spPr>
        <p:txBody>
          <a:bodyPr wrap="square" rtlCol="0">
            <a:spAutoFit/>
          </a:bodyPr>
          <a:lstStyle/>
          <a:p>
            <a:pPr algn="ctr"/>
            <a:r>
              <a:rPr lang="nl-NL" sz="600"/>
              <a:t>1</a:t>
            </a:r>
          </a:p>
        </p:txBody>
      </p:sp>
      <p:sp>
        <p:nvSpPr>
          <p:cNvPr id="212" name="Tekstvak 211">
            <a:extLst>
              <a:ext uri="{FF2B5EF4-FFF2-40B4-BE49-F238E27FC236}">
                <a16:creationId xmlns:a16="http://schemas.microsoft.com/office/drawing/2014/main" id="{2553D364-6817-48DD-80E0-2D672BEF1CF3}"/>
              </a:ext>
            </a:extLst>
          </p:cNvPr>
          <p:cNvSpPr txBox="1"/>
          <p:nvPr/>
        </p:nvSpPr>
        <p:spPr>
          <a:xfrm>
            <a:off x="6512294" y="2250042"/>
            <a:ext cx="400655" cy="184666"/>
          </a:xfrm>
          <a:prstGeom prst="rect">
            <a:avLst/>
          </a:prstGeom>
          <a:noFill/>
        </p:spPr>
        <p:txBody>
          <a:bodyPr wrap="square" rtlCol="0">
            <a:spAutoFit/>
          </a:bodyPr>
          <a:lstStyle/>
          <a:p>
            <a:pPr algn="ctr"/>
            <a:r>
              <a:rPr lang="nl-NL" sz="600" err="1"/>
              <a:t>owner</a:t>
            </a:r>
            <a:endParaRPr lang="nl-NL" sz="600"/>
          </a:p>
        </p:txBody>
      </p:sp>
      <p:sp>
        <p:nvSpPr>
          <p:cNvPr id="213" name="Tekstvak 212">
            <a:extLst>
              <a:ext uri="{FF2B5EF4-FFF2-40B4-BE49-F238E27FC236}">
                <a16:creationId xmlns:a16="http://schemas.microsoft.com/office/drawing/2014/main" id="{ACE1F755-F336-44AA-BEC1-CEE24D23F478}"/>
              </a:ext>
            </a:extLst>
          </p:cNvPr>
          <p:cNvSpPr txBox="1"/>
          <p:nvPr/>
        </p:nvSpPr>
        <p:spPr>
          <a:xfrm>
            <a:off x="6512294" y="2387222"/>
            <a:ext cx="400655" cy="184666"/>
          </a:xfrm>
          <a:prstGeom prst="rect">
            <a:avLst/>
          </a:prstGeom>
          <a:noFill/>
        </p:spPr>
        <p:txBody>
          <a:bodyPr wrap="square" rtlCol="0">
            <a:spAutoFit/>
          </a:bodyPr>
          <a:lstStyle/>
          <a:p>
            <a:pPr algn="ctr"/>
            <a:r>
              <a:rPr lang="nl-NL" sz="600" err="1"/>
              <a:t>for</a:t>
            </a:r>
            <a:endParaRPr lang="nl-NL" sz="600"/>
          </a:p>
        </p:txBody>
      </p:sp>
      <p:sp>
        <p:nvSpPr>
          <p:cNvPr id="214" name="Tekstvak 213">
            <a:extLst>
              <a:ext uri="{FF2B5EF4-FFF2-40B4-BE49-F238E27FC236}">
                <a16:creationId xmlns:a16="http://schemas.microsoft.com/office/drawing/2014/main" id="{69653161-B687-4289-BB9D-72F8466A4AF4}"/>
              </a:ext>
            </a:extLst>
          </p:cNvPr>
          <p:cNvSpPr txBox="1"/>
          <p:nvPr/>
        </p:nvSpPr>
        <p:spPr>
          <a:xfrm>
            <a:off x="6501212" y="2700629"/>
            <a:ext cx="447844" cy="184666"/>
          </a:xfrm>
          <a:prstGeom prst="rect">
            <a:avLst/>
          </a:prstGeom>
          <a:noFill/>
        </p:spPr>
        <p:txBody>
          <a:bodyPr wrap="square" rtlCol="0">
            <a:spAutoFit/>
          </a:bodyPr>
          <a:lstStyle/>
          <a:p>
            <a:pPr algn="ctr"/>
            <a:r>
              <a:rPr lang="nl-NL" sz="600"/>
              <a:t>subject</a:t>
            </a:r>
          </a:p>
        </p:txBody>
      </p:sp>
      <p:sp>
        <p:nvSpPr>
          <p:cNvPr id="215" name="Tekstvak 214">
            <a:extLst>
              <a:ext uri="{FF2B5EF4-FFF2-40B4-BE49-F238E27FC236}">
                <a16:creationId xmlns:a16="http://schemas.microsoft.com/office/drawing/2014/main" id="{1EC66F3E-2FDC-44F2-BC5E-B84D2AEFF394}"/>
              </a:ext>
            </a:extLst>
          </p:cNvPr>
          <p:cNvSpPr txBox="1"/>
          <p:nvPr/>
        </p:nvSpPr>
        <p:spPr>
          <a:xfrm>
            <a:off x="6943595" y="2934221"/>
            <a:ext cx="502303" cy="184666"/>
          </a:xfrm>
          <a:prstGeom prst="rect">
            <a:avLst/>
          </a:prstGeom>
          <a:noFill/>
        </p:spPr>
        <p:txBody>
          <a:bodyPr wrap="square" rtlCol="0">
            <a:spAutoFit/>
          </a:bodyPr>
          <a:lstStyle/>
          <a:p>
            <a:pPr algn="ctr"/>
            <a:r>
              <a:rPr lang="nl-NL" sz="600"/>
              <a:t>member</a:t>
            </a:r>
          </a:p>
        </p:txBody>
      </p:sp>
      <p:sp>
        <p:nvSpPr>
          <p:cNvPr id="216" name="Tekstvak 215">
            <a:extLst>
              <a:ext uri="{FF2B5EF4-FFF2-40B4-BE49-F238E27FC236}">
                <a16:creationId xmlns:a16="http://schemas.microsoft.com/office/drawing/2014/main" id="{853C5CDF-0A62-4802-891F-FB73BAF7FA05}"/>
              </a:ext>
            </a:extLst>
          </p:cNvPr>
          <p:cNvSpPr txBox="1"/>
          <p:nvPr/>
        </p:nvSpPr>
        <p:spPr>
          <a:xfrm>
            <a:off x="7852045" y="3401556"/>
            <a:ext cx="502303" cy="184666"/>
          </a:xfrm>
          <a:prstGeom prst="rect">
            <a:avLst/>
          </a:prstGeom>
          <a:noFill/>
        </p:spPr>
        <p:txBody>
          <a:bodyPr wrap="square" rtlCol="0">
            <a:spAutoFit/>
          </a:bodyPr>
          <a:lstStyle/>
          <a:p>
            <a:pPr algn="ctr"/>
            <a:r>
              <a:rPr lang="nl-NL" sz="600"/>
              <a:t>member</a:t>
            </a:r>
          </a:p>
        </p:txBody>
      </p:sp>
      <p:sp>
        <p:nvSpPr>
          <p:cNvPr id="217" name="Tekstvak 216">
            <a:extLst>
              <a:ext uri="{FF2B5EF4-FFF2-40B4-BE49-F238E27FC236}">
                <a16:creationId xmlns:a16="http://schemas.microsoft.com/office/drawing/2014/main" id="{596DFAF4-8E56-4EFF-92A0-62AE0CA768C0}"/>
              </a:ext>
            </a:extLst>
          </p:cNvPr>
          <p:cNvSpPr txBox="1"/>
          <p:nvPr/>
        </p:nvSpPr>
        <p:spPr>
          <a:xfrm>
            <a:off x="8373020" y="2826698"/>
            <a:ext cx="563599" cy="184666"/>
          </a:xfrm>
          <a:prstGeom prst="rect">
            <a:avLst/>
          </a:prstGeom>
          <a:noFill/>
        </p:spPr>
        <p:txBody>
          <a:bodyPr wrap="square" rtlCol="0">
            <a:spAutoFit/>
          </a:bodyPr>
          <a:lstStyle/>
          <a:p>
            <a:pPr algn="ctr"/>
            <a:r>
              <a:rPr lang="nl-NL" sz="600" err="1"/>
              <a:t>requester</a:t>
            </a:r>
            <a:endParaRPr lang="nl-NL" sz="600"/>
          </a:p>
        </p:txBody>
      </p:sp>
      <p:graphicFrame>
        <p:nvGraphicFramePr>
          <p:cNvPr id="221" name="Diagram 220">
            <a:extLst>
              <a:ext uri="{FF2B5EF4-FFF2-40B4-BE49-F238E27FC236}">
                <a16:creationId xmlns:a16="http://schemas.microsoft.com/office/drawing/2014/main" id="{56E74EAE-57A6-4EB2-8856-087F5D9F8529}"/>
              </a:ext>
            </a:extLst>
          </p:cNvPr>
          <p:cNvGraphicFramePr/>
          <p:nvPr/>
        </p:nvGraphicFramePr>
        <p:xfrm>
          <a:off x="4044134" y="5924460"/>
          <a:ext cx="2238135" cy="507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9" name="Tekstvak 78">
            <a:extLst>
              <a:ext uri="{FF2B5EF4-FFF2-40B4-BE49-F238E27FC236}">
                <a16:creationId xmlns:a16="http://schemas.microsoft.com/office/drawing/2014/main" id="{BB2BA542-C12B-40A9-9FCE-7644787D9ED7}"/>
              </a:ext>
            </a:extLst>
          </p:cNvPr>
          <p:cNvSpPr txBox="1"/>
          <p:nvPr/>
        </p:nvSpPr>
        <p:spPr>
          <a:xfrm>
            <a:off x="4816068" y="4916417"/>
            <a:ext cx="5799471" cy="523220"/>
          </a:xfrm>
          <a:prstGeom prst="rect">
            <a:avLst/>
          </a:prstGeom>
          <a:noFill/>
        </p:spPr>
        <p:txBody>
          <a:bodyPr wrap="square" rtlCol="0">
            <a:spAutoFit/>
          </a:bodyPr>
          <a:lstStyle/>
          <a:p>
            <a:r>
              <a:rPr lang="nl-NL" sz="1400"/>
              <a:t>Afgaande op de simulaties lijkt het er op dat alle combinaties gemaakt zouden moeten kunnen worden met dit profiel.</a:t>
            </a:r>
            <a:endParaRPr lang="nl-NL" sz="1200" i="1"/>
          </a:p>
        </p:txBody>
      </p:sp>
      <p:sp>
        <p:nvSpPr>
          <p:cNvPr id="80" name="Tekstvak 79">
            <a:extLst>
              <a:ext uri="{FF2B5EF4-FFF2-40B4-BE49-F238E27FC236}">
                <a16:creationId xmlns:a16="http://schemas.microsoft.com/office/drawing/2014/main" id="{7EDAD479-9035-403C-95DE-7370C557D9F2}"/>
              </a:ext>
            </a:extLst>
          </p:cNvPr>
          <p:cNvSpPr txBox="1"/>
          <p:nvPr/>
        </p:nvSpPr>
        <p:spPr>
          <a:xfrm>
            <a:off x="7506667" y="2627022"/>
            <a:ext cx="154697" cy="184666"/>
          </a:xfrm>
          <a:prstGeom prst="rect">
            <a:avLst/>
          </a:prstGeom>
          <a:noFill/>
        </p:spPr>
        <p:txBody>
          <a:bodyPr wrap="square" rtlCol="0">
            <a:spAutoFit/>
          </a:bodyPr>
          <a:lstStyle/>
          <a:p>
            <a:pPr algn="ctr"/>
            <a:r>
              <a:rPr lang="nl-NL" sz="600"/>
              <a:t>1</a:t>
            </a:r>
          </a:p>
        </p:txBody>
      </p:sp>
      <p:sp>
        <p:nvSpPr>
          <p:cNvPr id="81" name="Bijschrift: gebogen lijn 80">
            <a:extLst>
              <a:ext uri="{FF2B5EF4-FFF2-40B4-BE49-F238E27FC236}">
                <a16:creationId xmlns:a16="http://schemas.microsoft.com/office/drawing/2014/main" id="{270DC554-1880-4C1C-A588-60F5E13F4834}"/>
              </a:ext>
            </a:extLst>
          </p:cNvPr>
          <p:cNvSpPr/>
          <p:nvPr/>
        </p:nvSpPr>
        <p:spPr>
          <a:xfrm>
            <a:off x="6794128" y="4453003"/>
            <a:ext cx="1377046" cy="237994"/>
          </a:xfrm>
          <a:prstGeom prst="borderCallout2">
            <a:avLst>
              <a:gd name="adj1" fmla="val 18750"/>
              <a:gd name="adj2" fmla="val -8333"/>
              <a:gd name="adj3" fmla="val 18750"/>
              <a:gd name="adj4" fmla="val -16667"/>
              <a:gd name="adj5" fmla="val -95395"/>
              <a:gd name="adj6" fmla="val -6326"/>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t>Niet in gebruik maar wel gewenst in toekomst</a:t>
            </a:r>
          </a:p>
        </p:txBody>
      </p:sp>
      <p:sp>
        <p:nvSpPr>
          <p:cNvPr id="2" name="Rechthoek 1">
            <a:extLst>
              <a:ext uri="{FF2B5EF4-FFF2-40B4-BE49-F238E27FC236}">
                <a16:creationId xmlns:a16="http://schemas.microsoft.com/office/drawing/2014/main" id="{F07110BA-0B3B-4867-A2B8-B5B6B1276873}"/>
              </a:ext>
            </a:extLst>
          </p:cNvPr>
          <p:cNvSpPr/>
          <p:nvPr/>
        </p:nvSpPr>
        <p:spPr>
          <a:xfrm>
            <a:off x="6105916" y="5538142"/>
            <a:ext cx="2985609" cy="422013"/>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t>Dit model klopt mogelijk niet meer in zijn geheel (relaties) en wordt in de komende weken kloppend gemaakt.</a:t>
            </a:r>
          </a:p>
        </p:txBody>
      </p:sp>
      <p:sp>
        <p:nvSpPr>
          <p:cNvPr id="83" name="Ovaal 82">
            <a:hlinkClick r:id="rId9" action="ppaction://hlinksldjump"/>
            <a:extLst>
              <a:ext uri="{FF2B5EF4-FFF2-40B4-BE49-F238E27FC236}">
                <a16:creationId xmlns:a16="http://schemas.microsoft.com/office/drawing/2014/main" id="{0DF3DA31-FCD0-4095-BA21-4450AC6F1E51}"/>
              </a:ext>
            </a:extLst>
          </p:cNvPr>
          <p:cNvSpPr/>
          <p:nvPr/>
        </p:nvSpPr>
        <p:spPr>
          <a:xfrm>
            <a:off x="3834384" y="47207"/>
            <a:ext cx="292608" cy="2865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1269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F022D495-5B90-4A99-A299-BC3ACC476B3E}"/>
              </a:ext>
            </a:extLst>
          </p:cNvPr>
          <p:cNvSpPr>
            <a:spLocks noGrp="1"/>
          </p:cNvSpPr>
          <p:nvPr>
            <p:ph type="sldNum" sz="quarter" idx="12"/>
          </p:nvPr>
        </p:nvSpPr>
        <p:spPr/>
        <p:txBody>
          <a:bodyPr/>
          <a:lstStyle/>
          <a:p>
            <a:fld id="{2B7321B6-F390-44B6-8078-A18221B29AEA}" type="slidenum">
              <a:rPr lang="nl-NL" smtClean="0"/>
              <a:pPr/>
              <a:t>48</a:t>
            </a:fld>
            <a:endParaRPr lang="nl-NL"/>
          </a:p>
        </p:txBody>
      </p:sp>
      <p:sp>
        <p:nvSpPr>
          <p:cNvPr id="5" name="Titel 4">
            <a:extLst>
              <a:ext uri="{FF2B5EF4-FFF2-40B4-BE49-F238E27FC236}">
                <a16:creationId xmlns:a16="http://schemas.microsoft.com/office/drawing/2014/main" id="{D8026CE6-0AFE-4C91-A060-16B873B2E10C}"/>
              </a:ext>
            </a:extLst>
          </p:cNvPr>
          <p:cNvSpPr>
            <a:spLocks noGrp="1"/>
          </p:cNvSpPr>
          <p:nvPr>
            <p:ph type="title"/>
          </p:nvPr>
        </p:nvSpPr>
        <p:spPr>
          <a:xfrm>
            <a:off x="720000" y="475875"/>
            <a:ext cx="2833200" cy="923330"/>
          </a:xfrm>
        </p:spPr>
        <p:txBody>
          <a:bodyPr/>
          <a:lstStyle/>
          <a:p>
            <a:r>
              <a:rPr lang="nl-NL"/>
              <a:t>Praatplaatje van profiel</a:t>
            </a:r>
          </a:p>
        </p:txBody>
      </p:sp>
      <p:sp>
        <p:nvSpPr>
          <p:cNvPr id="35" name="Rechthoek: afgeronde hoeken 34">
            <a:extLst>
              <a:ext uri="{FF2B5EF4-FFF2-40B4-BE49-F238E27FC236}">
                <a16:creationId xmlns:a16="http://schemas.microsoft.com/office/drawing/2014/main" id="{BD6E9655-B106-4834-9C44-E3436174EB70}"/>
              </a:ext>
            </a:extLst>
          </p:cNvPr>
          <p:cNvSpPr/>
          <p:nvPr/>
        </p:nvSpPr>
        <p:spPr>
          <a:xfrm>
            <a:off x="4427720" y="2461733"/>
            <a:ext cx="1589805" cy="928945"/>
          </a:xfrm>
          <a:prstGeom prst="roundRect">
            <a:avLst/>
          </a:prstGeom>
          <a:solidFill>
            <a:schemeClr val="bg1"/>
          </a:solidFill>
          <a:ln w="3175">
            <a:solidFill>
              <a:srgbClr val="2E286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a:solidFill>
                  <a:srgbClr val="2E2863"/>
                </a:solidFill>
              </a:rPr>
              <a:t>Patiënt/Cliënt</a:t>
            </a:r>
          </a:p>
        </p:txBody>
      </p:sp>
      <p:sp>
        <p:nvSpPr>
          <p:cNvPr id="36" name="Rechthoek: afgeronde hoeken 35">
            <a:extLst>
              <a:ext uri="{FF2B5EF4-FFF2-40B4-BE49-F238E27FC236}">
                <a16:creationId xmlns:a16="http://schemas.microsoft.com/office/drawing/2014/main" id="{34FD4DFB-C2DE-4728-A794-2884ED27E8F0}"/>
              </a:ext>
            </a:extLst>
          </p:cNvPr>
          <p:cNvSpPr/>
          <p:nvPr/>
        </p:nvSpPr>
        <p:spPr>
          <a:xfrm>
            <a:off x="7514728" y="2461733"/>
            <a:ext cx="1589805" cy="928945"/>
          </a:xfrm>
          <a:prstGeom prst="roundRect">
            <a:avLst/>
          </a:prstGeom>
          <a:solidFill>
            <a:schemeClr val="bg1"/>
          </a:solidFill>
          <a:ln w="3175">
            <a:solidFill>
              <a:srgbClr val="2E286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a:solidFill>
                  <a:srgbClr val="2E2863"/>
                </a:solidFill>
              </a:rPr>
              <a:t>Behandelteam</a:t>
            </a:r>
          </a:p>
        </p:txBody>
      </p:sp>
      <p:sp>
        <p:nvSpPr>
          <p:cNvPr id="37" name="Rechthoek: afgeronde hoeken 36">
            <a:extLst>
              <a:ext uri="{FF2B5EF4-FFF2-40B4-BE49-F238E27FC236}">
                <a16:creationId xmlns:a16="http://schemas.microsoft.com/office/drawing/2014/main" id="{544A969A-6B5F-4C3F-AE0C-6BEC29C9C214}"/>
              </a:ext>
            </a:extLst>
          </p:cNvPr>
          <p:cNvSpPr/>
          <p:nvPr/>
        </p:nvSpPr>
        <p:spPr>
          <a:xfrm>
            <a:off x="7815086" y="1126811"/>
            <a:ext cx="1589805" cy="928945"/>
          </a:xfrm>
          <a:prstGeom prst="roundRect">
            <a:avLst/>
          </a:prstGeom>
          <a:solidFill>
            <a:schemeClr val="tx2"/>
          </a:solidFill>
          <a:ln w="3175">
            <a:solidFill>
              <a:srgbClr val="2E286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a:solidFill>
                  <a:schemeClr val="bg1"/>
                </a:solidFill>
              </a:rPr>
              <a:t>Taak</a:t>
            </a:r>
          </a:p>
        </p:txBody>
      </p:sp>
      <p:sp>
        <p:nvSpPr>
          <p:cNvPr id="38" name="Rechthoek: afgeronde hoeken 37">
            <a:extLst>
              <a:ext uri="{FF2B5EF4-FFF2-40B4-BE49-F238E27FC236}">
                <a16:creationId xmlns:a16="http://schemas.microsoft.com/office/drawing/2014/main" id="{283B8309-257E-4375-9171-5814E07BDDA1}"/>
              </a:ext>
            </a:extLst>
          </p:cNvPr>
          <p:cNvSpPr/>
          <p:nvPr/>
        </p:nvSpPr>
        <p:spPr>
          <a:xfrm>
            <a:off x="9978773" y="2461733"/>
            <a:ext cx="1589805" cy="928945"/>
          </a:xfrm>
          <a:prstGeom prst="roundRect">
            <a:avLst/>
          </a:prstGeom>
          <a:solidFill>
            <a:schemeClr val="bg1"/>
          </a:solidFill>
          <a:ln w="3175">
            <a:solidFill>
              <a:srgbClr val="2E286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a:solidFill>
                  <a:srgbClr val="2E2863"/>
                </a:solidFill>
              </a:rPr>
              <a:t>eHealth module</a:t>
            </a:r>
          </a:p>
          <a:p>
            <a:pPr algn="ctr"/>
            <a:r>
              <a:rPr lang="nl-NL" sz="1200" b="1">
                <a:solidFill>
                  <a:srgbClr val="2E2863"/>
                </a:solidFill>
              </a:rPr>
              <a:t>/ Interventie</a:t>
            </a:r>
          </a:p>
        </p:txBody>
      </p:sp>
      <p:sp>
        <p:nvSpPr>
          <p:cNvPr id="39" name="Rechthoek: afgeronde hoeken 38">
            <a:extLst>
              <a:ext uri="{FF2B5EF4-FFF2-40B4-BE49-F238E27FC236}">
                <a16:creationId xmlns:a16="http://schemas.microsoft.com/office/drawing/2014/main" id="{B083B7BA-FAE4-4FFC-906C-E86D58B09027}"/>
              </a:ext>
            </a:extLst>
          </p:cNvPr>
          <p:cNvSpPr/>
          <p:nvPr/>
        </p:nvSpPr>
        <p:spPr>
          <a:xfrm>
            <a:off x="8309630" y="3935711"/>
            <a:ext cx="1589805" cy="928945"/>
          </a:xfrm>
          <a:prstGeom prst="roundRect">
            <a:avLst/>
          </a:prstGeom>
          <a:solidFill>
            <a:schemeClr val="bg1"/>
          </a:solidFill>
          <a:ln w="3175">
            <a:solidFill>
              <a:srgbClr val="2E286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a:solidFill>
                  <a:srgbClr val="2E2863"/>
                </a:solidFill>
              </a:rPr>
              <a:t>Behandelaar</a:t>
            </a:r>
          </a:p>
        </p:txBody>
      </p:sp>
      <p:sp>
        <p:nvSpPr>
          <p:cNvPr id="40" name="Rechthoek: afgeronde hoeken 39">
            <a:extLst>
              <a:ext uri="{FF2B5EF4-FFF2-40B4-BE49-F238E27FC236}">
                <a16:creationId xmlns:a16="http://schemas.microsoft.com/office/drawing/2014/main" id="{924ADB73-F5E5-4ABB-A41E-3E54CFB2A139}"/>
              </a:ext>
            </a:extLst>
          </p:cNvPr>
          <p:cNvSpPr/>
          <p:nvPr/>
        </p:nvSpPr>
        <p:spPr>
          <a:xfrm>
            <a:off x="4425695" y="3935709"/>
            <a:ext cx="1589805" cy="928945"/>
          </a:xfrm>
          <a:prstGeom prst="roundRect">
            <a:avLst/>
          </a:prstGeom>
          <a:solidFill>
            <a:schemeClr val="bg1"/>
          </a:solidFill>
          <a:ln w="3175">
            <a:solidFill>
              <a:srgbClr val="2E286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a:solidFill>
                  <a:srgbClr val="2E2863"/>
                </a:solidFill>
              </a:rPr>
              <a:t>Organisatie</a:t>
            </a:r>
          </a:p>
        </p:txBody>
      </p:sp>
      <p:cxnSp>
        <p:nvCxnSpPr>
          <p:cNvPr id="41" name="Verbindingslijn: gebogen 40">
            <a:extLst>
              <a:ext uri="{FF2B5EF4-FFF2-40B4-BE49-F238E27FC236}">
                <a16:creationId xmlns:a16="http://schemas.microsoft.com/office/drawing/2014/main" id="{081E3587-7416-4AA2-A9B4-5C3E78B96A6D}"/>
              </a:ext>
            </a:extLst>
          </p:cNvPr>
          <p:cNvCxnSpPr>
            <a:stCxn id="35" idx="0"/>
            <a:endCxn id="37" idx="1"/>
          </p:cNvCxnSpPr>
          <p:nvPr/>
        </p:nvCxnSpPr>
        <p:spPr>
          <a:xfrm rot="5400000" flipH="1" flipV="1">
            <a:off x="6083629" y="730277"/>
            <a:ext cx="870450" cy="2592464"/>
          </a:xfrm>
          <a:prstGeom prst="bentConnector2">
            <a:avLst/>
          </a:prstGeom>
          <a:ln w="12700">
            <a:solidFill>
              <a:srgbClr val="2E2863"/>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2" name="Verbindingslijn: gebogen 41">
            <a:extLst>
              <a:ext uri="{FF2B5EF4-FFF2-40B4-BE49-F238E27FC236}">
                <a16:creationId xmlns:a16="http://schemas.microsoft.com/office/drawing/2014/main" id="{F3103382-7B74-4D50-800E-EF184623CF3D}"/>
              </a:ext>
            </a:extLst>
          </p:cNvPr>
          <p:cNvCxnSpPr>
            <a:stCxn id="38" idx="0"/>
            <a:endCxn id="37" idx="3"/>
          </p:cNvCxnSpPr>
          <p:nvPr/>
        </p:nvCxnSpPr>
        <p:spPr>
          <a:xfrm rot="16200000" flipV="1">
            <a:off x="9654059" y="1342116"/>
            <a:ext cx="870449" cy="1368785"/>
          </a:xfrm>
          <a:prstGeom prst="bentConnector2">
            <a:avLst/>
          </a:prstGeom>
          <a:ln w="12700">
            <a:solidFill>
              <a:srgbClr val="2E2863"/>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a:extLst>
              <a:ext uri="{FF2B5EF4-FFF2-40B4-BE49-F238E27FC236}">
                <a16:creationId xmlns:a16="http://schemas.microsoft.com/office/drawing/2014/main" id="{1CD5F9AE-34A8-498D-93DD-D02348F78510}"/>
              </a:ext>
            </a:extLst>
          </p:cNvPr>
          <p:cNvCxnSpPr>
            <a:cxnSpLocks/>
          </p:cNvCxnSpPr>
          <p:nvPr/>
        </p:nvCxnSpPr>
        <p:spPr>
          <a:xfrm flipV="1">
            <a:off x="8283378" y="2055756"/>
            <a:ext cx="0" cy="394104"/>
          </a:xfrm>
          <a:prstGeom prst="straightConnector1">
            <a:avLst/>
          </a:prstGeom>
          <a:ln w="12700">
            <a:solidFill>
              <a:schemeClr val="accent1">
                <a:alpha val="99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4" name="Rechte verbindingslijn met pijl 43">
            <a:extLst>
              <a:ext uri="{FF2B5EF4-FFF2-40B4-BE49-F238E27FC236}">
                <a16:creationId xmlns:a16="http://schemas.microsoft.com/office/drawing/2014/main" id="{9E37987F-0E62-414D-AE3E-9060AB522BA6}"/>
              </a:ext>
            </a:extLst>
          </p:cNvPr>
          <p:cNvCxnSpPr>
            <a:cxnSpLocks/>
          </p:cNvCxnSpPr>
          <p:nvPr/>
        </p:nvCxnSpPr>
        <p:spPr>
          <a:xfrm>
            <a:off x="6017524" y="2923265"/>
            <a:ext cx="1497204" cy="0"/>
          </a:xfrm>
          <a:prstGeom prst="straightConnector1">
            <a:avLst/>
          </a:prstGeom>
          <a:ln w="12700">
            <a:solidFill>
              <a:srgbClr val="2E2863"/>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5" name="Rechte verbindingslijn met pijl 44">
            <a:extLst>
              <a:ext uri="{FF2B5EF4-FFF2-40B4-BE49-F238E27FC236}">
                <a16:creationId xmlns:a16="http://schemas.microsoft.com/office/drawing/2014/main" id="{EA526826-07F6-487F-A29D-AC3FE2E461E7}"/>
              </a:ext>
            </a:extLst>
          </p:cNvPr>
          <p:cNvCxnSpPr>
            <a:cxnSpLocks/>
          </p:cNvCxnSpPr>
          <p:nvPr/>
        </p:nvCxnSpPr>
        <p:spPr>
          <a:xfrm flipV="1">
            <a:off x="8609988" y="3390678"/>
            <a:ext cx="0" cy="545031"/>
          </a:xfrm>
          <a:prstGeom prst="straightConnector1">
            <a:avLst/>
          </a:prstGeom>
          <a:ln w="12700">
            <a:solidFill>
              <a:srgbClr val="2E2863"/>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6" name="Rechte verbindingslijn met pijl 45">
            <a:extLst>
              <a:ext uri="{FF2B5EF4-FFF2-40B4-BE49-F238E27FC236}">
                <a16:creationId xmlns:a16="http://schemas.microsoft.com/office/drawing/2014/main" id="{6F4E2398-3C16-4F4E-9552-92F1D7F43E3B}"/>
              </a:ext>
            </a:extLst>
          </p:cNvPr>
          <p:cNvCxnSpPr>
            <a:cxnSpLocks/>
          </p:cNvCxnSpPr>
          <p:nvPr/>
        </p:nvCxnSpPr>
        <p:spPr>
          <a:xfrm flipV="1">
            <a:off x="9257774" y="2055756"/>
            <a:ext cx="0" cy="1879953"/>
          </a:xfrm>
          <a:prstGeom prst="straightConnector1">
            <a:avLst/>
          </a:prstGeom>
          <a:ln w="12700">
            <a:solidFill>
              <a:srgbClr val="2E2863"/>
            </a:solidFill>
            <a:tailEnd type="arrow" w="lg" len="lg"/>
          </a:ln>
        </p:spPr>
        <p:style>
          <a:lnRef idx="1">
            <a:schemeClr val="accent1"/>
          </a:lnRef>
          <a:fillRef idx="0">
            <a:schemeClr val="accent1"/>
          </a:fillRef>
          <a:effectRef idx="0">
            <a:schemeClr val="accent1"/>
          </a:effectRef>
          <a:fontRef idx="minor">
            <a:schemeClr val="tx1"/>
          </a:fontRef>
        </p:style>
      </p:cxnSp>
      <p:sp>
        <p:nvSpPr>
          <p:cNvPr id="47" name="Tekstvak 46">
            <a:extLst>
              <a:ext uri="{FF2B5EF4-FFF2-40B4-BE49-F238E27FC236}">
                <a16:creationId xmlns:a16="http://schemas.microsoft.com/office/drawing/2014/main" id="{2E949F60-9F42-4547-B68F-D04091B408FB}"/>
              </a:ext>
            </a:extLst>
          </p:cNvPr>
          <p:cNvSpPr txBox="1"/>
          <p:nvPr/>
        </p:nvSpPr>
        <p:spPr>
          <a:xfrm>
            <a:off x="5176241" y="2111306"/>
            <a:ext cx="1176901" cy="338554"/>
          </a:xfrm>
          <a:prstGeom prst="rect">
            <a:avLst/>
          </a:prstGeom>
          <a:noFill/>
        </p:spPr>
        <p:txBody>
          <a:bodyPr wrap="square" rtlCol="0">
            <a:spAutoFit/>
          </a:bodyPr>
          <a:lstStyle/>
          <a:p>
            <a:r>
              <a:rPr lang="nl-NL" sz="800"/>
              <a:t>Een patiënt krijgt een taak om uit te voeren</a:t>
            </a:r>
          </a:p>
        </p:txBody>
      </p:sp>
      <p:sp>
        <p:nvSpPr>
          <p:cNvPr id="48" name="Tekstvak 47">
            <a:extLst>
              <a:ext uri="{FF2B5EF4-FFF2-40B4-BE49-F238E27FC236}">
                <a16:creationId xmlns:a16="http://schemas.microsoft.com/office/drawing/2014/main" id="{B5CFD676-B14B-443A-9D88-9725376A8C40}"/>
              </a:ext>
            </a:extLst>
          </p:cNvPr>
          <p:cNvSpPr txBox="1"/>
          <p:nvPr/>
        </p:nvSpPr>
        <p:spPr>
          <a:xfrm>
            <a:off x="7255771" y="2152266"/>
            <a:ext cx="1142348" cy="338554"/>
          </a:xfrm>
          <a:prstGeom prst="rect">
            <a:avLst/>
          </a:prstGeom>
          <a:noFill/>
        </p:spPr>
        <p:txBody>
          <a:bodyPr wrap="square" rtlCol="0">
            <a:spAutoFit/>
          </a:bodyPr>
          <a:lstStyle/>
          <a:p>
            <a:r>
              <a:rPr lang="nl-NL" sz="800"/>
              <a:t>Een behandelteam kan een taak volgen</a:t>
            </a:r>
          </a:p>
        </p:txBody>
      </p:sp>
      <p:sp>
        <p:nvSpPr>
          <p:cNvPr id="49" name="Tekstvak 48">
            <a:extLst>
              <a:ext uri="{FF2B5EF4-FFF2-40B4-BE49-F238E27FC236}">
                <a16:creationId xmlns:a16="http://schemas.microsoft.com/office/drawing/2014/main" id="{8F15F846-42BC-43D2-A6D8-DBBB2D54E1F8}"/>
              </a:ext>
            </a:extLst>
          </p:cNvPr>
          <p:cNvSpPr txBox="1"/>
          <p:nvPr/>
        </p:nvSpPr>
        <p:spPr>
          <a:xfrm>
            <a:off x="9238283" y="3444960"/>
            <a:ext cx="1535391" cy="461665"/>
          </a:xfrm>
          <a:prstGeom prst="rect">
            <a:avLst/>
          </a:prstGeom>
          <a:noFill/>
        </p:spPr>
        <p:txBody>
          <a:bodyPr wrap="square" rtlCol="0">
            <a:spAutoFit/>
          </a:bodyPr>
          <a:lstStyle/>
          <a:p>
            <a:r>
              <a:rPr lang="nl-NL" sz="800"/>
              <a:t>Een behandelaar kan een taak samenstellen, toewijzen en volgen</a:t>
            </a:r>
          </a:p>
        </p:txBody>
      </p:sp>
      <p:sp>
        <p:nvSpPr>
          <p:cNvPr id="50" name="Tekstvak 49">
            <a:extLst>
              <a:ext uri="{FF2B5EF4-FFF2-40B4-BE49-F238E27FC236}">
                <a16:creationId xmlns:a16="http://schemas.microsoft.com/office/drawing/2014/main" id="{3C24BCC8-2F4B-4C6F-A665-285AE661B307}"/>
              </a:ext>
            </a:extLst>
          </p:cNvPr>
          <p:cNvSpPr txBox="1"/>
          <p:nvPr/>
        </p:nvSpPr>
        <p:spPr>
          <a:xfrm>
            <a:off x="6063036" y="2927370"/>
            <a:ext cx="1350974" cy="461665"/>
          </a:xfrm>
          <a:prstGeom prst="rect">
            <a:avLst/>
          </a:prstGeom>
          <a:noFill/>
        </p:spPr>
        <p:txBody>
          <a:bodyPr wrap="square" rtlCol="0">
            <a:spAutoFit/>
          </a:bodyPr>
          <a:lstStyle/>
          <a:p>
            <a:r>
              <a:rPr lang="nl-NL" sz="800"/>
              <a:t>Een patiënt kan zijn toegewezen aan een behandelteam</a:t>
            </a:r>
          </a:p>
        </p:txBody>
      </p:sp>
      <p:sp>
        <p:nvSpPr>
          <p:cNvPr id="51" name="Tekstvak 50">
            <a:extLst>
              <a:ext uri="{FF2B5EF4-FFF2-40B4-BE49-F238E27FC236}">
                <a16:creationId xmlns:a16="http://schemas.microsoft.com/office/drawing/2014/main" id="{4D66395A-C050-4F69-8667-45608260D7A5}"/>
              </a:ext>
            </a:extLst>
          </p:cNvPr>
          <p:cNvSpPr txBox="1"/>
          <p:nvPr/>
        </p:nvSpPr>
        <p:spPr>
          <a:xfrm>
            <a:off x="7510838" y="3443589"/>
            <a:ext cx="1151444" cy="584775"/>
          </a:xfrm>
          <a:prstGeom prst="rect">
            <a:avLst/>
          </a:prstGeom>
          <a:noFill/>
        </p:spPr>
        <p:txBody>
          <a:bodyPr wrap="square" rtlCol="0">
            <a:spAutoFit/>
          </a:bodyPr>
          <a:lstStyle/>
          <a:p>
            <a:r>
              <a:rPr lang="nl-NL" sz="800"/>
              <a:t>Een behandelaar kan lid zijn van een behandelteam van de patiënt</a:t>
            </a:r>
          </a:p>
        </p:txBody>
      </p:sp>
      <p:cxnSp>
        <p:nvCxnSpPr>
          <p:cNvPr id="52" name="Verbindingslijn: gebogen 51">
            <a:extLst>
              <a:ext uri="{FF2B5EF4-FFF2-40B4-BE49-F238E27FC236}">
                <a16:creationId xmlns:a16="http://schemas.microsoft.com/office/drawing/2014/main" id="{302D4B4C-019F-4154-9618-17119695236C}"/>
              </a:ext>
            </a:extLst>
          </p:cNvPr>
          <p:cNvCxnSpPr>
            <a:cxnSpLocks/>
          </p:cNvCxnSpPr>
          <p:nvPr/>
        </p:nvCxnSpPr>
        <p:spPr>
          <a:xfrm flipV="1">
            <a:off x="7510838" y="1258852"/>
            <a:ext cx="304248" cy="167529"/>
          </a:xfrm>
          <a:prstGeom prst="bentConnector3">
            <a:avLst>
              <a:gd name="adj1" fmla="val -1798"/>
            </a:avLst>
          </a:prstGeom>
          <a:ln w="12700">
            <a:solidFill>
              <a:srgbClr val="2E2863"/>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227E3F11-BCDF-4764-88A4-B83E29DC8C06}"/>
              </a:ext>
            </a:extLst>
          </p:cNvPr>
          <p:cNvCxnSpPr>
            <a:cxnSpLocks/>
          </p:cNvCxnSpPr>
          <p:nvPr/>
        </p:nvCxnSpPr>
        <p:spPr>
          <a:xfrm>
            <a:off x="7510838" y="1426381"/>
            <a:ext cx="304248" cy="0"/>
          </a:xfrm>
          <a:prstGeom prst="line">
            <a:avLst/>
          </a:prstGeom>
          <a:ln w="12700">
            <a:solidFill>
              <a:srgbClr val="2E2863"/>
            </a:solidFill>
          </a:ln>
        </p:spPr>
        <p:style>
          <a:lnRef idx="1">
            <a:schemeClr val="accent1"/>
          </a:lnRef>
          <a:fillRef idx="0">
            <a:schemeClr val="accent1"/>
          </a:fillRef>
          <a:effectRef idx="0">
            <a:schemeClr val="accent1"/>
          </a:effectRef>
          <a:fontRef idx="minor">
            <a:schemeClr val="tx1"/>
          </a:fontRef>
        </p:style>
      </p:cxnSp>
      <p:sp>
        <p:nvSpPr>
          <p:cNvPr id="54" name="Tekstvak 53">
            <a:extLst>
              <a:ext uri="{FF2B5EF4-FFF2-40B4-BE49-F238E27FC236}">
                <a16:creationId xmlns:a16="http://schemas.microsoft.com/office/drawing/2014/main" id="{3108ABD0-C96F-45D3-BF1B-97B163B9FA49}"/>
              </a:ext>
            </a:extLst>
          </p:cNvPr>
          <p:cNvSpPr txBox="1"/>
          <p:nvPr/>
        </p:nvSpPr>
        <p:spPr>
          <a:xfrm>
            <a:off x="6738523" y="984817"/>
            <a:ext cx="1188734" cy="338554"/>
          </a:xfrm>
          <a:prstGeom prst="rect">
            <a:avLst/>
          </a:prstGeom>
          <a:noFill/>
        </p:spPr>
        <p:txBody>
          <a:bodyPr wrap="square" rtlCol="0">
            <a:spAutoFit/>
          </a:bodyPr>
          <a:lstStyle/>
          <a:p>
            <a:r>
              <a:rPr lang="nl-NL" sz="800"/>
              <a:t>Een taak kan bestaan uit </a:t>
            </a:r>
            <a:r>
              <a:rPr lang="nl-NL" sz="800" err="1"/>
              <a:t>subtaken</a:t>
            </a:r>
            <a:endParaRPr lang="nl-NL" sz="800"/>
          </a:p>
        </p:txBody>
      </p:sp>
      <p:sp>
        <p:nvSpPr>
          <p:cNvPr id="55" name="Tekstvak 54">
            <a:extLst>
              <a:ext uri="{FF2B5EF4-FFF2-40B4-BE49-F238E27FC236}">
                <a16:creationId xmlns:a16="http://schemas.microsoft.com/office/drawing/2014/main" id="{F47EC04B-8155-47E7-9D19-61A3A99ED2A9}"/>
              </a:ext>
            </a:extLst>
          </p:cNvPr>
          <p:cNvSpPr txBox="1"/>
          <p:nvPr/>
        </p:nvSpPr>
        <p:spPr>
          <a:xfrm>
            <a:off x="9515470" y="1124563"/>
            <a:ext cx="1244926" cy="461665"/>
          </a:xfrm>
          <a:prstGeom prst="rect">
            <a:avLst/>
          </a:prstGeom>
          <a:noFill/>
        </p:spPr>
        <p:txBody>
          <a:bodyPr wrap="square" rtlCol="0">
            <a:spAutoFit/>
          </a:bodyPr>
          <a:lstStyle/>
          <a:p>
            <a:r>
              <a:rPr lang="nl-NL" sz="800"/>
              <a:t>Een taak bevat een specifieke eHealth module of interventie.</a:t>
            </a:r>
          </a:p>
        </p:txBody>
      </p:sp>
      <p:cxnSp>
        <p:nvCxnSpPr>
          <p:cNvPr id="56" name="Rechte verbindingslijn met pijl 55">
            <a:extLst>
              <a:ext uri="{FF2B5EF4-FFF2-40B4-BE49-F238E27FC236}">
                <a16:creationId xmlns:a16="http://schemas.microsoft.com/office/drawing/2014/main" id="{E04A2E9E-0E60-4405-A5B8-CB562923F1D6}"/>
              </a:ext>
            </a:extLst>
          </p:cNvPr>
          <p:cNvCxnSpPr>
            <a:cxnSpLocks/>
            <a:stCxn id="35" idx="2"/>
            <a:endCxn id="40" idx="0"/>
          </p:cNvCxnSpPr>
          <p:nvPr/>
        </p:nvCxnSpPr>
        <p:spPr>
          <a:xfrm flipH="1">
            <a:off x="5220598" y="3390679"/>
            <a:ext cx="2025" cy="545031"/>
          </a:xfrm>
          <a:prstGeom prst="straightConnector1">
            <a:avLst/>
          </a:prstGeom>
          <a:ln w="12700">
            <a:solidFill>
              <a:srgbClr val="2E2863"/>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7" name="Rechte verbindingslijn met pijl 56">
            <a:extLst>
              <a:ext uri="{FF2B5EF4-FFF2-40B4-BE49-F238E27FC236}">
                <a16:creationId xmlns:a16="http://schemas.microsoft.com/office/drawing/2014/main" id="{09C8E9C4-C92E-4CA9-830F-96ED04908A91}"/>
              </a:ext>
            </a:extLst>
          </p:cNvPr>
          <p:cNvCxnSpPr>
            <a:cxnSpLocks/>
            <a:endCxn id="40" idx="3"/>
          </p:cNvCxnSpPr>
          <p:nvPr/>
        </p:nvCxnSpPr>
        <p:spPr>
          <a:xfrm flipH="1">
            <a:off x="6015500" y="3350587"/>
            <a:ext cx="1524478" cy="1049595"/>
          </a:xfrm>
          <a:prstGeom prst="straightConnector1">
            <a:avLst/>
          </a:prstGeom>
          <a:ln w="12700">
            <a:solidFill>
              <a:srgbClr val="2E2863"/>
            </a:solidFill>
            <a:tailEnd type="arrow" w="lg" len="lg"/>
          </a:ln>
        </p:spPr>
        <p:style>
          <a:lnRef idx="1">
            <a:schemeClr val="accent1"/>
          </a:lnRef>
          <a:fillRef idx="0">
            <a:schemeClr val="accent1"/>
          </a:fillRef>
          <a:effectRef idx="0">
            <a:schemeClr val="accent1"/>
          </a:effectRef>
          <a:fontRef idx="minor">
            <a:schemeClr val="tx1"/>
          </a:fontRef>
        </p:style>
      </p:cxnSp>
      <p:sp>
        <p:nvSpPr>
          <p:cNvPr id="58" name="Tekstvak 57">
            <a:extLst>
              <a:ext uri="{FF2B5EF4-FFF2-40B4-BE49-F238E27FC236}">
                <a16:creationId xmlns:a16="http://schemas.microsoft.com/office/drawing/2014/main" id="{382F678B-595B-4253-9870-0A8DEFB405EC}"/>
              </a:ext>
            </a:extLst>
          </p:cNvPr>
          <p:cNvSpPr txBox="1"/>
          <p:nvPr/>
        </p:nvSpPr>
        <p:spPr>
          <a:xfrm>
            <a:off x="4132353" y="3429000"/>
            <a:ext cx="1176901" cy="461665"/>
          </a:xfrm>
          <a:prstGeom prst="rect">
            <a:avLst/>
          </a:prstGeom>
          <a:noFill/>
        </p:spPr>
        <p:txBody>
          <a:bodyPr wrap="square" rtlCol="0">
            <a:spAutoFit/>
          </a:bodyPr>
          <a:lstStyle/>
          <a:p>
            <a:r>
              <a:rPr lang="nl-NL" sz="800"/>
              <a:t>Een patiënt ontvangt zorg van een zorgorganisatie</a:t>
            </a:r>
          </a:p>
        </p:txBody>
      </p:sp>
      <p:sp>
        <p:nvSpPr>
          <p:cNvPr id="59" name="Tekstvak 58">
            <a:extLst>
              <a:ext uri="{FF2B5EF4-FFF2-40B4-BE49-F238E27FC236}">
                <a16:creationId xmlns:a16="http://schemas.microsoft.com/office/drawing/2014/main" id="{D880D9D4-D208-4F05-B4B4-53E57A96D3EA}"/>
              </a:ext>
            </a:extLst>
          </p:cNvPr>
          <p:cNvSpPr txBox="1"/>
          <p:nvPr/>
        </p:nvSpPr>
        <p:spPr>
          <a:xfrm>
            <a:off x="6311484" y="4102535"/>
            <a:ext cx="1176901" cy="461665"/>
          </a:xfrm>
          <a:prstGeom prst="rect">
            <a:avLst/>
          </a:prstGeom>
          <a:noFill/>
        </p:spPr>
        <p:txBody>
          <a:bodyPr wrap="square" rtlCol="0">
            <a:spAutoFit/>
          </a:bodyPr>
          <a:lstStyle/>
          <a:p>
            <a:r>
              <a:rPr lang="nl-NL" sz="800" dirty="0"/>
              <a:t>Een behandelaar werkt bij of voor een zorgorganisatie</a:t>
            </a:r>
          </a:p>
        </p:txBody>
      </p:sp>
      <p:sp>
        <p:nvSpPr>
          <p:cNvPr id="69" name="Rechthoek: afgeronde hoeken 68">
            <a:extLst>
              <a:ext uri="{FF2B5EF4-FFF2-40B4-BE49-F238E27FC236}">
                <a16:creationId xmlns:a16="http://schemas.microsoft.com/office/drawing/2014/main" id="{F72107AC-20FF-4331-87D0-76E643EEE0D4}"/>
              </a:ext>
            </a:extLst>
          </p:cNvPr>
          <p:cNvSpPr/>
          <p:nvPr/>
        </p:nvSpPr>
        <p:spPr>
          <a:xfrm>
            <a:off x="1135866" y="3158202"/>
            <a:ext cx="1589805" cy="928945"/>
          </a:xfrm>
          <a:prstGeom prst="roundRect">
            <a:avLst/>
          </a:prstGeom>
          <a:solidFill>
            <a:schemeClr val="bg1"/>
          </a:solidFill>
          <a:ln w="3175">
            <a:solidFill>
              <a:srgbClr val="2E286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a:solidFill>
                  <a:srgbClr val="2E2863"/>
                </a:solidFill>
              </a:rPr>
              <a:t>Naaste</a:t>
            </a:r>
          </a:p>
        </p:txBody>
      </p:sp>
      <p:sp>
        <p:nvSpPr>
          <p:cNvPr id="70" name="Tekstvak 69">
            <a:extLst>
              <a:ext uri="{FF2B5EF4-FFF2-40B4-BE49-F238E27FC236}">
                <a16:creationId xmlns:a16="http://schemas.microsoft.com/office/drawing/2014/main" id="{A3E98CFF-55F4-4566-B40D-BACD75E5FFBB}"/>
              </a:ext>
            </a:extLst>
          </p:cNvPr>
          <p:cNvSpPr txBox="1"/>
          <p:nvPr/>
        </p:nvSpPr>
        <p:spPr>
          <a:xfrm>
            <a:off x="987684" y="4087147"/>
            <a:ext cx="2565515" cy="954107"/>
          </a:xfrm>
          <a:prstGeom prst="rect">
            <a:avLst/>
          </a:prstGeom>
          <a:noFill/>
        </p:spPr>
        <p:txBody>
          <a:bodyPr wrap="square" rtlCol="0">
            <a:spAutoFit/>
          </a:bodyPr>
          <a:lstStyle/>
          <a:p>
            <a:r>
              <a:rPr lang="nl-NL" sz="800" dirty="0">
                <a:solidFill>
                  <a:schemeClr val="bg1"/>
                </a:solidFill>
              </a:rPr>
              <a:t>De naaste wordt op dit moment nog niet uitgewisseld met koppeltaal maar die wens is er dus die moet nog een plekje krijgen.</a:t>
            </a:r>
          </a:p>
          <a:p>
            <a:endParaRPr lang="nl-NL" sz="800" dirty="0">
              <a:solidFill>
                <a:schemeClr val="bg1"/>
              </a:solidFill>
            </a:endParaRPr>
          </a:p>
          <a:p>
            <a:r>
              <a:rPr lang="nl-NL" sz="800" dirty="0">
                <a:solidFill>
                  <a:schemeClr val="bg1"/>
                </a:solidFill>
              </a:rPr>
              <a:t>Het juist integreren van de naaste in het huidig Koppeltaalprofiel blijkt niet goed mogelijk en zal onderzocht gaan worden.</a:t>
            </a:r>
          </a:p>
        </p:txBody>
      </p:sp>
      <p:sp>
        <p:nvSpPr>
          <p:cNvPr id="71" name="Ovaal 70">
            <a:hlinkClick r:id="rId2" action="ppaction://hlinksldjump"/>
            <a:extLst>
              <a:ext uri="{FF2B5EF4-FFF2-40B4-BE49-F238E27FC236}">
                <a16:creationId xmlns:a16="http://schemas.microsoft.com/office/drawing/2014/main" id="{5D2F62E8-383B-4317-B575-754CC3FE2711}"/>
              </a:ext>
            </a:extLst>
          </p:cNvPr>
          <p:cNvSpPr/>
          <p:nvPr/>
        </p:nvSpPr>
        <p:spPr>
          <a:xfrm>
            <a:off x="3839745" y="0"/>
            <a:ext cx="292608" cy="2865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16290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A2AF0A-541F-4276-B9B8-FC707E0C3AEC}"/>
              </a:ext>
            </a:extLst>
          </p:cNvPr>
          <p:cNvSpPr>
            <a:spLocks noGrp="1"/>
          </p:cNvSpPr>
          <p:nvPr>
            <p:ph type="title"/>
          </p:nvPr>
        </p:nvSpPr>
        <p:spPr>
          <a:xfrm>
            <a:off x="1332000" y="2160000"/>
            <a:ext cx="9122640" cy="782265"/>
          </a:xfrm>
        </p:spPr>
        <p:txBody>
          <a:bodyPr/>
          <a:lstStyle/>
          <a:p>
            <a:r>
              <a:rPr lang="nl-NL"/>
              <a:t>3 Vraagstukken</a:t>
            </a:r>
          </a:p>
        </p:txBody>
      </p:sp>
      <p:sp>
        <p:nvSpPr>
          <p:cNvPr id="3" name="Titel 1">
            <a:extLst>
              <a:ext uri="{FF2B5EF4-FFF2-40B4-BE49-F238E27FC236}">
                <a16:creationId xmlns:a16="http://schemas.microsoft.com/office/drawing/2014/main" id="{AA733FED-A752-4D96-9220-73B4978589FA}"/>
              </a:ext>
            </a:extLst>
          </p:cNvPr>
          <p:cNvSpPr txBox="1">
            <a:spLocks/>
          </p:cNvSpPr>
          <p:nvPr/>
        </p:nvSpPr>
        <p:spPr>
          <a:xfrm>
            <a:off x="1332000" y="2619708"/>
            <a:ext cx="4099536" cy="645113"/>
          </a:xfrm>
          <a:prstGeom prst="rect">
            <a:avLst/>
          </a:prstGeom>
        </p:spPr>
        <p:txBody>
          <a:bodyPr vert="horz" wrap="square" lIns="0" tIns="0" rIns="0" bIns="0" rtlCol="0" anchor="t" anchorCtr="0">
            <a:spAutoFit/>
          </a:bodyPr>
          <a:lstStyle>
            <a:lvl1pPr algn="l" defTabSz="914400" rtl="0" eaLnBrk="1" latinLnBrk="0" hangingPunct="1">
              <a:lnSpc>
                <a:spcPts val="6100"/>
              </a:lnSpc>
              <a:spcBef>
                <a:spcPct val="0"/>
              </a:spcBef>
              <a:buNone/>
              <a:defRPr sz="5400" b="1" kern="1200">
                <a:solidFill>
                  <a:schemeClr val="bg1"/>
                </a:solidFill>
                <a:latin typeface="+mj-lt"/>
                <a:ea typeface="+mj-ea"/>
                <a:cs typeface="+mj-cs"/>
              </a:defRPr>
            </a:lvl1pPr>
          </a:lstStyle>
          <a:p>
            <a:r>
              <a:rPr lang="nl-NL" sz="2000" b="0" i="1"/>
              <a:t>Die we onderweg tegenkwamen</a:t>
            </a:r>
          </a:p>
        </p:txBody>
      </p:sp>
    </p:spTree>
    <p:extLst>
      <p:ext uri="{BB962C8B-B14F-4D97-AF65-F5344CB8AC3E}">
        <p14:creationId xmlns:p14="http://schemas.microsoft.com/office/powerpoint/2010/main" val="559082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CE4BD0-3358-40AA-928B-AFD6EC7E35A6}"/>
              </a:ext>
            </a:extLst>
          </p:cNvPr>
          <p:cNvSpPr>
            <a:spLocks noGrp="1"/>
          </p:cNvSpPr>
          <p:nvPr>
            <p:ph type="title"/>
          </p:nvPr>
        </p:nvSpPr>
        <p:spPr/>
        <p:txBody>
          <a:bodyPr/>
          <a:lstStyle/>
          <a:p>
            <a:r>
              <a:rPr lang="nl-NL"/>
              <a:t>Praktische informatie</a:t>
            </a:r>
          </a:p>
        </p:txBody>
      </p:sp>
      <p:sp>
        <p:nvSpPr>
          <p:cNvPr id="4" name="Tijdelijke aanduiding voor dianummer 3">
            <a:extLst>
              <a:ext uri="{FF2B5EF4-FFF2-40B4-BE49-F238E27FC236}">
                <a16:creationId xmlns:a16="http://schemas.microsoft.com/office/drawing/2014/main" id="{08AC47A6-C8E0-4C03-A2CD-DDBFAFC2E775}"/>
              </a:ext>
            </a:extLst>
          </p:cNvPr>
          <p:cNvSpPr>
            <a:spLocks noGrp="1"/>
          </p:cNvSpPr>
          <p:nvPr>
            <p:ph type="sldNum" sz="quarter" idx="12"/>
          </p:nvPr>
        </p:nvSpPr>
        <p:spPr/>
        <p:txBody>
          <a:bodyPr/>
          <a:lstStyle/>
          <a:p>
            <a:fld id="{2B7321B6-F390-44B6-8078-A18221B29AEA}" type="slidenum">
              <a:rPr lang="nl-NL" noProof="0" smtClean="0"/>
              <a:t>5</a:t>
            </a:fld>
            <a:endParaRPr lang="nl-NL" noProof="0"/>
          </a:p>
        </p:txBody>
      </p:sp>
      <p:sp>
        <p:nvSpPr>
          <p:cNvPr id="6" name="Tijdelijke aanduiding voor tekst 5">
            <a:extLst>
              <a:ext uri="{FF2B5EF4-FFF2-40B4-BE49-F238E27FC236}">
                <a16:creationId xmlns:a16="http://schemas.microsoft.com/office/drawing/2014/main" id="{56E8E73A-D64F-48DF-9CF4-5FAA846DA0AA}"/>
              </a:ext>
            </a:extLst>
          </p:cNvPr>
          <p:cNvSpPr>
            <a:spLocks noGrp="1"/>
          </p:cNvSpPr>
          <p:nvPr>
            <p:ph type="body" sz="quarter" idx="14"/>
          </p:nvPr>
        </p:nvSpPr>
        <p:spPr/>
        <p:txBody>
          <a:bodyPr/>
          <a:lstStyle/>
          <a:p>
            <a:pPr>
              <a:buNone/>
            </a:pPr>
            <a:r>
              <a:rPr lang="nl-NL"/>
              <a:t>Hoe blijf je op de hoogte van wijzigingen en hoe kun je mij bereiken.</a:t>
            </a:r>
          </a:p>
        </p:txBody>
      </p:sp>
      <p:sp>
        <p:nvSpPr>
          <p:cNvPr id="3" name="Tekstvak 2">
            <a:extLst>
              <a:ext uri="{FF2B5EF4-FFF2-40B4-BE49-F238E27FC236}">
                <a16:creationId xmlns:a16="http://schemas.microsoft.com/office/drawing/2014/main" id="{69E18601-1F31-4E37-B574-15DF04E678E6}"/>
              </a:ext>
            </a:extLst>
          </p:cNvPr>
          <p:cNvSpPr txBox="1"/>
          <p:nvPr/>
        </p:nvSpPr>
        <p:spPr>
          <a:xfrm>
            <a:off x="630000" y="1706880"/>
            <a:ext cx="4364736" cy="2031325"/>
          </a:xfrm>
          <a:prstGeom prst="rect">
            <a:avLst/>
          </a:prstGeom>
          <a:noFill/>
        </p:spPr>
        <p:txBody>
          <a:bodyPr wrap="square" rtlCol="0">
            <a:spAutoFit/>
          </a:bodyPr>
          <a:lstStyle/>
          <a:p>
            <a:r>
              <a:rPr lang="nl-NL" sz="1400"/>
              <a:t>Iedere maandag ochtend stuur ik een mail aan iedereen die heeft deelgenomen aan of was uitgenodigd voor de terugkoppeling.</a:t>
            </a:r>
          </a:p>
          <a:p>
            <a:endParaRPr lang="nl-NL" sz="1400"/>
          </a:p>
          <a:p>
            <a:r>
              <a:rPr lang="nl-NL" sz="1400"/>
              <a:t>In die mail zit een laatste versie van deze PowerPoint.</a:t>
            </a:r>
          </a:p>
          <a:p>
            <a:endParaRPr lang="nl-NL" sz="1400"/>
          </a:p>
          <a:p>
            <a:r>
              <a:rPr lang="nl-NL" sz="1400"/>
              <a:t>Als er geen wijzigingen zijn dan volgt er ook géén mail.</a:t>
            </a:r>
          </a:p>
        </p:txBody>
      </p:sp>
      <p:sp>
        <p:nvSpPr>
          <p:cNvPr id="9" name="Rechthoek 8">
            <a:extLst>
              <a:ext uri="{FF2B5EF4-FFF2-40B4-BE49-F238E27FC236}">
                <a16:creationId xmlns:a16="http://schemas.microsoft.com/office/drawing/2014/main" id="{D4EBEEB3-B234-48C7-A29D-8C70630CB9AB}"/>
              </a:ext>
            </a:extLst>
          </p:cNvPr>
          <p:cNvSpPr/>
          <p:nvPr/>
        </p:nvSpPr>
        <p:spPr>
          <a:xfrm>
            <a:off x="5517951" y="3685225"/>
            <a:ext cx="3997905" cy="1645735"/>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a:solidFill>
                  <a:schemeClr val="tx2"/>
                </a:solidFill>
              </a:rPr>
              <a:t>Feedback op deze </a:t>
            </a:r>
            <a:r>
              <a:rPr lang="nl-NL" sz="1400" err="1">
                <a:solidFill>
                  <a:schemeClr val="tx2"/>
                </a:solidFill>
              </a:rPr>
              <a:t>powerpoint</a:t>
            </a:r>
            <a:endParaRPr lang="nl-NL" sz="1400">
              <a:solidFill>
                <a:schemeClr val="tx2"/>
              </a:solidFill>
            </a:endParaRPr>
          </a:p>
          <a:p>
            <a:r>
              <a:rPr lang="nl-NL" sz="1400">
                <a:solidFill>
                  <a:schemeClr val="tx2"/>
                </a:solidFill>
              </a:rPr>
              <a:t>graag via deze link naar:</a:t>
            </a:r>
          </a:p>
          <a:p>
            <a:pPr algn="ctr"/>
            <a:endParaRPr lang="nl-NL" sz="1400">
              <a:solidFill>
                <a:schemeClr val="tx2"/>
              </a:solidFill>
            </a:endParaRPr>
          </a:p>
          <a:p>
            <a:pPr marL="285750" indent="-285750">
              <a:buFont typeface="Wingdings" panose="05000000000000000000" pitchFamily="2" charset="2"/>
              <a:buChar char="Ø"/>
            </a:pPr>
            <a:r>
              <a:rPr lang="nl-NL" sz="1400">
                <a:solidFill>
                  <a:schemeClr val="tx2"/>
                </a:solidFill>
              </a:rPr>
              <a:t>Marcel Schrauwen</a:t>
            </a:r>
          </a:p>
          <a:p>
            <a:pPr marL="285750" indent="-285750">
              <a:buFont typeface="Wingdings" panose="05000000000000000000" pitchFamily="2" charset="2"/>
              <a:buChar char="Ø"/>
            </a:pPr>
            <a:r>
              <a:rPr lang="nl-NL" sz="1400">
                <a:solidFill>
                  <a:schemeClr val="tx2"/>
                </a:solidFill>
              </a:rPr>
              <a:t>Lead Architect Koppeltaal</a:t>
            </a:r>
          </a:p>
          <a:p>
            <a:pPr marL="285750" indent="-285750">
              <a:buFont typeface="Wingdings" panose="05000000000000000000" pitchFamily="2" charset="2"/>
              <a:buChar char="Ø"/>
            </a:pPr>
            <a:r>
              <a:rPr lang="nl-NL" sz="1400">
                <a:solidFill>
                  <a:schemeClr val="tx2"/>
                </a:solidFill>
                <a:hlinkClick r:id="rId2">
                  <a:extLst>
                    <a:ext uri="{A12FA001-AC4F-418D-AE19-62706E023703}">
                      <ahyp:hlinkClr xmlns:ahyp="http://schemas.microsoft.com/office/drawing/2018/hyperlinkcolor" val="tx"/>
                    </a:ext>
                  </a:extLst>
                </a:hlinkClick>
              </a:rPr>
              <a:t>marcel.schrauwen@vzvz.nl</a:t>
            </a:r>
            <a:endParaRPr lang="nl-NL" sz="1400">
              <a:solidFill>
                <a:schemeClr val="tx2"/>
              </a:solidFill>
            </a:endParaRPr>
          </a:p>
        </p:txBody>
      </p:sp>
      <p:pic>
        <p:nvPicPr>
          <p:cNvPr id="8" name="Afbeelding 7" descr="Afbeelding met persoon, person, buiten, vasthouden&#10;&#10;Automatisch gegenereerde beschrijving">
            <a:extLst>
              <a:ext uri="{FF2B5EF4-FFF2-40B4-BE49-F238E27FC236}">
                <a16:creationId xmlns:a16="http://schemas.microsoft.com/office/drawing/2014/main" id="{CE79352A-98B8-4BA7-967B-0590670AC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142" y="2722542"/>
            <a:ext cx="1789221" cy="1785551"/>
          </a:xfrm>
          <a:prstGeom prst="rect">
            <a:avLst/>
          </a:prstGeom>
        </p:spPr>
      </p:pic>
      <p:pic>
        <p:nvPicPr>
          <p:cNvPr id="7" name="Afbeelding 6">
            <a:extLst>
              <a:ext uri="{FF2B5EF4-FFF2-40B4-BE49-F238E27FC236}">
                <a16:creationId xmlns:a16="http://schemas.microsoft.com/office/drawing/2014/main" id="{9194D894-2B0F-460D-B93E-260ADB29F0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101" y="4217054"/>
            <a:ext cx="715536" cy="715536"/>
          </a:xfrm>
          <a:prstGeom prst="rect">
            <a:avLst/>
          </a:prstGeom>
        </p:spPr>
      </p:pic>
      <p:pic>
        <p:nvPicPr>
          <p:cNvPr id="11" name="Afbeelding 10">
            <a:extLst>
              <a:ext uri="{FF2B5EF4-FFF2-40B4-BE49-F238E27FC236}">
                <a16:creationId xmlns:a16="http://schemas.microsoft.com/office/drawing/2014/main" id="{FA96A2DB-0789-46A2-8296-C0C0C9C3B59A}"/>
              </a:ext>
            </a:extLst>
          </p:cNvPr>
          <p:cNvPicPr>
            <a:picLocks noChangeAspect="1"/>
          </p:cNvPicPr>
          <p:nvPr/>
        </p:nvPicPr>
        <p:blipFill>
          <a:blip r:embed="rId5"/>
          <a:stretch>
            <a:fillRect/>
          </a:stretch>
        </p:blipFill>
        <p:spPr>
          <a:xfrm>
            <a:off x="2127504" y="5432212"/>
            <a:ext cx="1975104" cy="328575"/>
          </a:xfrm>
          <a:prstGeom prst="rect">
            <a:avLst/>
          </a:prstGeom>
        </p:spPr>
      </p:pic>
      <p:sp>
        <p:nvSpPr>
          <p:cNvPr id="13" name="Pijl: gebogen 12">
            <a:extLst>
              <a:ext uri="{FF2B5EF4-FFF2-40B4-BE49-F238E27FC236}">
                <a16:creationId xmlns:a16="http://schemas.microsoft.com/office/drawing/2014/main" id="{93FBDFE0-CD6C-4B82-B794-5BFABA1A282E}"/>
              </a:ext>
            </a:extLst>
          </p:cNvPr>
          <p:cNvSpPr/>
          <p:nvPr/>
        </p:nvSpPr>
        <p:spPr>
          <a:xfrm rot="5400000">
            <a:off x="1838622" y="4615699"/>
            <a:ext cx="715536" cy="627888"/>
          </a:xfrm>
          <a:prstGeom prst="bentArrow">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solidFill>
                <a:schemeClr val="tx1"/>
              </a:solidFill>
            </a:endParaRPr>
          </a:p>
        </p:txBody>
      </p:sp>
      <p:sp>
        <p:nvSpPr>
          <p:cNvPr id="14" name="!!Nummer">
            <a:extLst>
              <a:ext uri="{FF2B5EF4-FFF2-40B4-BE49-F238E27FC236}">
                <a16:creationId xmlns:a16="http://schemas.microsoft.com/office/drawing/2014/main" id="{D4CBA302-C4DF-4F4D-9744-47E89EEE90D3}"/>
              </a:ext>
            </a:extLst>
          </p:cNvPr>
          <p:cNvSpPr/>
          <p:nvPr/>
        </p:nvSpPr>
        <p:spPr>
          <a:xfrm>
            <a:off x="329566" y="1722221"/>
            <a:ext cx="300434" cy="30043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600"/>
              <a:t>1</a:t>
            </a:r>
          </a:p>
        </p:txBody>
      </p:sp>
    </p:spTree>
    <p:extLst>
      <p:ext uri="{BB962C8B-B14F-4D97-AF65-F5344CB8AC3E}">
        <p14:creationId xmlns:p14="http://schemas.microsoft.com/office/powerpoint/2010/main" val="18240399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E817093-5D31-4880-81D9-91949F279270}"/>
              </a:ext>
            </a:extLst>
          </p:cNvPr>
          <p:cNvSpPr>
            <a:spLocks noGrp="1"/>
          </p:cNvSpPr>
          <p:nvPr>
            <p:ph type="sldNum" sz="quarter" idx="12"/>
          </p:nvPr>
        </p:nvSpPr>
        <p:spPr/>
        <p:txBody>
          <a:bodyPr/>
          <a:lstStyle/>
          <a:p>
            <a:fld id="{2B7321B6-F390-44B6-8078-A18221B29AEA}" type="slidenum">
              <a:rPr lang="nl-NL" smtClean="0"/>
              <a:pPr/>
              <a:t>50</a:t>
            </a:fld>
            <a:endParaRPr lang="nl-NL"/>
          </a:p>
        </p:txBody>
      </p:sp>
      <p:sp>
        <p:nvSpPr>
          <p:cNvPr id="5" name="Titel 4">
            <a:extLst>
              <a:ext uri="{FF2B5EF4-FFF2-40B4-BE49-F238E27FC236}">
                <a16:creationId xmlns:a16="http://schemas.microsoft.com/office/drawing/2014/main" id="{34A7725F-2A78-4DD6-906B-8DDCF60A44C5}"/>
              </a:ext>
            </a:extLst>
          </p:cNvPr>
          <p:cNvSpPr>
            <a:spLocks noGrp="1"/>
          </p:cNvSpPr>
          <p:nvPr>
            <p:ph type="title"/>
          </p:nvPr>
        </p:nvSpPr>
        <p:spPr>
          <a:xfrm>
            <a:off x="720000" y="475875"/>
            <a:ext cx="2663280" cy="369332"/>
          </a:xfrm>
        </p:spPr>
        <p:txBody>
          <a:bodyPr/>
          <a:lstStyle/>
          <a:p>
            <a:pPr>
              <a:lnSpc>
                <a:spcPct val="100000"/>
              </a:lnSpc>
            </a:pPr>
            <a:r>
              <a:rPr lang="nl-NL" sz="2400"/>
              <a:t>3 Vraagstukken</a:t>
            </a:r>
          </a:p>
        </p:txBody>
      </p:sp>
      <p:sp>
        <p:nvSpPr>
          <p:cNvPr id="8" name="Tijdelijke aanduiding voor inhoud 7">
            <a:extLst>
              <a:ext uri="{FF2B5EF4-FFF2-40B4-BE49-F238E27FC236}">
                <a16:creationId xmlns:a16="http://schemas.microsoft.com/office/drawing/2014/main" id="{BAE187AD-2295-4040-B2A1-4DFD814E2A5E}"/>
              </a:ext>
            </a:extLst>
          </p:cNvPr>
          <p:cNvSpPr>
            <a:spLocks noGrp="1"/>
          </p:cNvSpPr>
          <p:nvPr>
            <p:ph idx="15"/>
          </p:nvPr>
        </p:nvSpPr>
        <p:spPr>
          <a:xfrm>
            <a:off x="269495" y="3843651"/>
            <a:ext cx="3434034" cy="718051"/>
          </a:xfrm>
        </p:spPr>
        <p:txBody>
          <a:bodyPr/>
          <a:lstStyle/>
          <a:p>
            <a:r>
              <a:rPr lang="nl-NL" sz="1000">
                <a:solidFill>
                  <a:schemeClr val="bg1"/>
                </a:solidFill>
              </a:rPr>
              <a:t>Voor een volledige inzage in het actuele concept profiel zie: </a:t>
            </a:r>
          </a:p>
          <a:p>
            <a:pPr marL="171450" indent="-171450">
              <a:buFont typeface="Courier New" panose="02070309020205020404" pitchFamily="49" charset="0"/>
              <a:buChar char="o"/>
            </a:pPr>
            <a:r>
              <a:rPr lang="nl-NL" sz="1000">
                <a:solidFill>
                  <a:schemeClr val="bg1"/>
                </a:solidFill>
                <a:hlinkClick r:id="rId2">
                  <a:extLst>
                    <a:ext uri="{A12FA001-AC4F-418D-AE19-62706E023703}">
                      <ahyp:hlinkClr xmlns:ahyp="http://schemas.microsoft.com/office/drawing/2018/hyperlinkcolor" val="tx"/>
                    </a:ext>
                  </a:extLst>
                </a:hlinkClick>
              </a:rPr>
              <a:t>https://simplifier.net/Koppeltaalv2.0</a:t>
            </a:r>
            <a:endParaRPr lang="nl-NL" sz="1000">
              <a:solidFill>
                <a:schemeClr val="bg1"/>
              </a:solidFill>
            </a:endParaRPr>
          </a:p>
          <a:p>
            <a:pPr marL="171450" indent="-171450">
              <a:buFont typeface="Courier New" panose="02070309020205020404" pitchFamily="49" charset="0"/>
              <a:buChar char="o"/>
            </a:pPr>
            <a:r>
              <a:rPr lang="nl-NL" sz="1000">
                <a:solidFill>
                  <a:schemeClr val="bg1"/>
                </a:solidFill>
                <a:hlinkClick r:id="rId3">
                  <a:extLst>
                    <a:ext uri="{A12FA001-AC4F-418D-AE19-62706E023703}">
                      <ahyp:hlinkClr xmlns:ahyp="http://schemas.microsoft.com/office/drawing/2018/hyperlinkcolor" val="tx"/>
                    </a:ext>
                  </a:extLst>
                </a:hlinkClick>
              </a:rPr>
              <a:t>Koppeltaal stelsel architectuur</a:t>
            </a:r>
            <a:endParaRPr lang="nl-NL" sz="1000">
              <a:solidFill>
                <a:schemeClr val="bg1"/>
              </a:solidFill>
            </a:endParaRPr>
          </a:p>
          <a:p>
            <a:endParaRPr lang="nl-NL"/>
          </a:p>
        </p:txBody>
      </p:sp>
      <p:grpSp>
        <p:nvGrpSpPr>
          <p:cNvPr id="13" name="Groep 12">
            <a:extLst>
              <a:ext uri="{FF2B5EF4-FFF2-40B4-BE49-F238E27FC236}">
                <a16:creationId xmlns:a16="http://schemas.microsoft.com/office/drawing/2014/main" id="{EB6646BA-40FC-4FC0-A122-DE24B82561C9}"/>
              </a:ext>
            </a:extLst>
          </p:cNvPr>
          <p:cNvGrpSpPr/>
          <p:nvPr/>
        </p:nvGrpSpPr>
        <p:grpSpPr>
          <a:xfrm>
            <a:off x="7780626" y="1564423"/>
            <a:ext cx="721392" cy="579120"/>
            <a:chOff x="4491334" y="1439532"/>
            <a:chExt cx="721392" cy="579120"/>
          </a:xfrm>
        </p:grpSpPr>
        <p:sp>
          <p:nvSpPr>
            <p:cNvPr id="14" name="Rechthoek 13">
              <a:extLst>
                <a:ext uri="{FF2B5EF4-FFF2-40B4-BE49-F238E27FC236}">
                  <a16:creationId xmlns:a16="http://schemas.microsoft.com/office/drawing/2014/main" id="{F5D4C243-9843-412E-AB7F-160B6C29A3FC}"/>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Task</a:t>
              </a:r>
              <a:endParaRPr lang="nl-NL" sz="800">
                <a:solidFill>
                  <a:schemeClr val="tx1">
                    <a:lumMod val="85000"/>
                    <a:lumOff val="15000"/>
                  </a:schemeClr>
                </a:solidFill>
              </a:endParaRPr>
            </a:p>
          </p:txBody>
        </p:sp>
        <p:cxnSp>
          <p:nvCxnSpPr>
            <p:cNvPr id="15" name="Rechte verbindingslijn 14">
              <a:extLst>
                <a:ext uri="{FF2B5EF4-FFF2-40B4-BE49-F238E27FC236}">
                  <a16:creationId xmlns:a16="http://schemas.microsoft.com/office/drawing/2014/main" id="{1B184C58-F04F-410C-8C55-FC1276A13C16}"/>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ep 26">
            <a:extLst>
              <a:ext uri="{FF2B5EF4-FFF2-40B4-BE49-F238E27FC236}">
                <a16:creationId xmlns:a16="http://schemas.microsoft.com/office/drawing/2014/main" id="{C2198C82-D61A-4EF4-AE03-7C48959C140B}"/>
              </a:ext>
            </a:extLst>
          </p:cNvPr>
          <p:cNvGrpSpPr/>
          <p:nvPr/>
        </p:nvGrpSpPr>
        <p:grpSpPr>
          <a:xfrm>
            <a:off x="5172704" y="2664986"/>
            <a:ext cx="721392" cy="579120"/>
            <a:chOff x="4491334" y="1439532"/>
            <a:chExt cx="721392" cy="579120"/>
          </a:xfrm>
        </p:grpSpPr>
        <p:sp>
          <p:nvSpPr>
            <p:cNvPr id="28" name="Rechthoek 27">
              <a:extLst>
                <a:ext uri="{FF2B5EF4-FFF2-40B4-BE49-F238E27FC236}">
                  <a16:creationId xmlns:a16="http://schemas.microsoft.com/office/drawing/2014/main" id="{D9E91408-3124-43CD-8314-09F753B63F9D}"/>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Patiënt</a:t>
              </a:r>
            </a:p>
          </p:txBody>
        </p:sp>
        <p:cxnSp>
          <p:nvCxnSpPr>
            <p:cNvPr id="29" name="Rechte verbindingslijn 28">
              <a:extLst>
                <a:ext uri="{FF2B5EF4-FFF2-40B4-BE49-F238E27FC236}">
                  <a16:creationId xmlns:a16="http://schemas.microsoft.com/office/drawing/2014/main" id="{4A5A47EF-90E8-4AD9-BC38-4DDDA0864C5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ep 29">
            <a:extLst>
              <a:ext uri="{FF2B5EF4-FFF2-40B4-BE49-F238E27FC236}">
                <a16:creationId xmlns:a16="http://schemas.microsoft.com/office/drawing/2014/main" id="{EF96D56F-F351-4AD8-8B18-05DA73C9DB76}"/>
              </a:ext>
            </a:extLst>
          </p:cNvPr>
          <p:cNvGrpSpPr/>
          <p:nvPr/>
        </p:nvGrpSpPr>
        <p:grpSpPr>
          <a:xfrm>
            <a:off x="7670096" y="2666992"/>
            <a:ext cx="721392" cy="579120"/>
            <a:chOff x="4491334" y="1439532"/>
            <a:chExt cx="721392" cy="579120"/>
          </a:xfrm>
        </p:grpSpPr>
        <p:sp>
          <p:nvSpPr>
            <p:cNvPr id="31" name="Rechthoek 30">
              <a:extLst>
                <a:ext uri="{FF2B5EF4-FFF2-40B4-BE49-F238E27FC236}">
                  <a16:creationId xmlns:a16="http://schemas.microsoft.com/office/drawing/2014/main" id="{5E27D428-5957-4B77-B02F-DB4D37198905}"/>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Careteam</a:t>
              </a:r>
              <a:endParaRPr lang="nl-NL" sz="800">
                <a:solidFill>
                  <a:schemeClr val="tx1">
                    <a:lumMod val="85000"/>
                    <a:lumOff val="15000"/>
                  </a:schemeClr>
                </a:solidFill>
              </a:endParaRPr>
            </a:p>
          </p:txBody>
        </p:sp>
        <p:cxnSp>
          <p:nvCxnSpPr>
            <p:cNvPr id="32" name="Rechte verbindingslijn 31">
              <a:extLst>
                <a:ext uri="{FF2B5EF4-FFF2-40B4-BE49-F238E27FC236}">
                  <a16:creationId xmlns:a16="http://schemas.microsoft.com/office/drawing/2014/main" id="{3D681400-47B6-45CB-9DFA-FBDE82473A0E}"/>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ep 32">
            <a:extLst>
              <a:ext uri="{FF2B5EF4-FFF2-40B4-BE49-F238E27FC236}">
                <a16:creationId xmlns:a16="http://schemas.microsoft.com/office/drawing/2014/main" id="{5E86AC87-F000-457C-97C3-F44A1F2A1B47}"/>
              </a:ext>
            </a:extLst>
          </p:cNvPr>
          <p:cNvGrpSpPr/>
          <p:nvPr/>
        </p:nvGrpSpPr>
        <p:grpSpPr>
          <a:xfrm>
            <a:off x="9026456" y="2664986"/>
            <a:ext cx="721392" cy="579120"/>
            <a:chOff x="4491334" y="1439532"/>
            <a:chExt cx="721392" cy="579120"/>
          </a:xfrm>
        </p:grpSpPr>
        <p:sp>
          <p:nvSpPr>
            <p:cNvPr id="34" name="Rechthoek 33">
              <a:extLst>
                <a:ext uri="{FF2B5EF4-FFF2-40B4-BE49-F238E27FC236}">
                  <a16:creationId xmlns:a16="http://schemas.microsoft.com/office/drawing/2014/main" id="{E8682B21-9AC7-4CED-989E-32BC9FDCC268}"/>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Activity</a:t>
              </a:r>
            </a:p>
            <a:p>
              <a:pPr algn="ctr"/>
              <a:r>
                <a:rPr lang="nl-NL" sz="800">
                  <a:solidFill>
                    <a:schemeClr val="tx1">
                      <a:lumMod val="85000"/>
                      <a:lumOff val="15000"/>
                    </a:schemeClr>
                  </a:solidFill>
                </a:rPr>
                <a:t>Definition</a:t>
              </a:r>
            </a:p>
          </p:txBody>
        </p:sp>
        <p:cxnSp>
          <p:nvCxnSpPr>
            <p:cNvPr id="35" name="Rechte verbindingslijn 34">
              <a:extLst>
                <a:ext uri="{FF2B5EF4-FFF2-40B4-BE49-F238E27FC236}">
                  <a16:creationId xmlns:a16="http://schemas.microsoft.com/office/drawing/2014/main" id="{E119BF4B-AA45-4124-AD5A-99B7BDE7E8A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ep 35">
            <a:extLst>
              <a:ext uri="{FF2B5EF4-FFF2-40B4-BE49-F238E27FC236}">
                <a16:creationId xmlns:a16="http://schemas.microsoft.com/office/drawing/2014/main" id="{2A53445C-7B3A-4A82-9ACD-B9A956D45EF1}"/>
              </a:ext>
            </a:extLst>
          </p:cNvPr>
          <p:cNvGrpSpPr/>
          <p:nvPr/>
        </p:nvGrpSpPr>
        <p:grpSpPr>
          <a:xfrm>
            <a:off x="6458601" y="3639531"/>
            <a:ext cx="721392" cy="579120"/>
            <a:chOff x="4491334" y="1439532"/>
            <a:chExt cx="721392" cy="579120"/>
          </a:xfrm>
        </p:grpSpPr>
        <p:sp>
          <p:nvSpPr>
            <p:cNvPr id="37" name="Rechthoek 36">
              <a:extLst>
                <a:ext uri="{FF2B5EF4-FFF2-40B4-BE49-F238E27FC236}">
                  <a16:creationId xmlns:a16="http://schemas.microsoft.com/office/drawing/2014/main" id="{85D8B99D-6BB2-40F7-A946-AB42701CE8B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Related</a:t>
              </a:r>
              <a:r>
                <a:rPr lang="nl-NL" sz="800">
                  <a:solidFill>
                    <a:schemeClr val="tx1">
                      <a:lumMod val="85000"/>
                      <a:lumOff val="15000"/>
                    </a:schemeClr>
                  </a:solidFill>
                </a:rPr>
                <a:t> person</a:t>
              </a:r>
            </a:p>
          </p:txBody>
        </p:sp>
        <p:cxnSp>
          <p:nvCxnSpPr>
            <p:cNvPr id="38" name="Rechte verbindingslijn 37">
              <a:extLst>
                <a:ext uri="{FF2B5EF4-FFF2-40B4-BE49-F238E27FC236}">
                  <a16:creationId xmlns:a16="http://schemas.microsoft.com/office/drawing/2014/main" id="{F49890AB-600B-433E-82E5-79FAA63CE66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ep 38">
            <a:extLst>
              <a:ext uri="{FF2B5EF4-FFF2-40B4-BE49-F238E27FC236}">
                <a16:creationId xmlns:a16="http://schemas.microsoft.com/office/drawing/2014/main" id="{28CA6595-A89A-4D32-B39F-1DE6AA4EC55F}"/>
              </a:ext>
            </a:extLst>
          </p:cNvPr>
          <p:cNvGrpSpPr/>
          <p:nvPr/>
        </p:nvGrpSpPr>
        <p:grpSpPr>
          <a:xfrm>
            <a:off x="5163201" y="3637117"/>
            <a:ext cx="721392" cy="579120"/>
            <a:chOff x="4491334" y="1439532"/>
            <a:chExt cx="721392" cy="579120"/>
          </a:xfrm>
        </p:grpSpPr>
        <p:sp>
          <p:nvSpPr>
            <p:cNvPr id="40" name="Rechthoek 39">
              <a:extLst>
                <a:ext uri="{FF2B5EF4-FFF2-40B4-BE49-F238E27FC236}">
                  <a16:creationId xmlns:a16="http://schemas.microsoft.com/office/drawing/2014/main" id="{2B48D4CE-B240-44B4-A55C-71811113C657}"/>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err="1">
                  <a:solidFill>
                    <a:schemeClr val="tx1">
                      <a:lumMod val="85000"/>
                      <a:lumOff val="15000"/>
                    </a:schemeClr>
                  </a:solidFill>
                </a:rPr>
                <a:t>Organization</a:t>
              </a:r>
              <a:endParaRPr lang="nl-NL" sz="800">
                <a:solidFill>
                  <a:schemeClr val="tx1">
                    <a:lumMod val="85000"/>
                    <a:lumOff val="15000"/>
                  </a:schemeClr>
                </a:solidFill>
              </a:endParaRPr>
            </a:p>
          </p:txBody>
        </p:sp>
        <p:cxnSp>
          <p:nvCxnSpPr>
            <p:cNvPr id="41" name="Rechte verbindingslijn 40">
              <a:extLst>
                <a:ext uri="{FF2B5EF4-FFF2-40B4-BE49-F238E27FC236}">
                  <a16:creationId xmlns:a16="http://schemas.microsoft.com/office/drawing/2014/main" id="{2D9F81E1-F625-45EB-83CA-7BADA1616E6C}"/>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ep 41">
            <a:extLst>
              <a:ext uri="{FF2B5EF4-FFF2-40B4-BE49-F238E27FC236}">
                <a16:creationId xmlns:a16="http://schemas.microsoft.com/office/drawing/2014/main" id="{E2DB066F-2415-47EB-ADE1-0AB3EE01D1E1}"/>
              </a:ext>
            </a:extLst>
          </p:cNvPr>
          <p:cNvGrpSpPr/>
          <p:nvPr/>
        </p:nvGrpSpPr>
        <p:grpSpPr>
          <a:xfrm>
            <a:off x="7897766" y="3610219"/>
            <a:ext cx="721392" cy="579120"/>
            <a:chOff x="4491334" y="1439532"/>
            <a:chExt cx="721392" cy="579120"/>
          </a:xfrm>
        </p:grpSpPr>
        <p:sp>
          <p:nvSpPr>
            <p:cNvPr id="43" name="Rechthoek 42">
              <a:extLst>
                <a:ext uri="{FF2B5EF4-FFF2-40B4-BE49-F238E27FC236}">
                  <a16:creationId xmlns:a16="http://schemas.microsoft.com/office/drawing/2014/main" id="{BCBE4C1C-C51D-4485-8515-3E53D8E87DF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Practitioner</a:t>
              </a:r>
            </a:p>
          </p:txBody>
        </p:sp>
        <p:cxnSp>
          <p:nvCxnSpPr>
            <p:cNvPr id="44" name="Rechte verbindingslijn 43">
              <a:extLst>
                <a:ext uri="{FF2B5EF4-FFF2-40B4-BE49-F238E27FC236}">
                  <a16:creationId xmlns:a16="http://schemas.microsoft.com/office/drawing/2014/main" id="{3BDFE9D5-6EA2-407C-952A-372FA035203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9" name="Groep 98">
            <a:extLst>
              <a:ext uri="{FF2B5EF4-FFF2-40B4-BE49-F238E27FC236}">
                <a16:creationId xmlns:a16="http://schemas.microsoft.com/office/drawing/2014/main" id="{448E3C29-227C-40AE-890B-F731FF422F29}"/>
              </a:ext>
            </a:extLst>
          </p:cNvPr>
          <p:cNvGrpSpPr/>
          <p:nvPr/>
        </p:nvGrpSpPr>
        <p:grpSpPr>
          <a:xfrm>
            <a:off x="5372774" y="2143762"/>
            <a:ext cx="2530918" cy="521224"/>
            <a:chOff x="6591644" y="1757434"/>
            <a:chExt cx="2530918" cy="521224"/>
          </a:xfrm>
        </p:grpSpPr>
        <p:grpSp>
          <p:nvGrpSpPr>
            <p:cNvPr id="96" name="Groep 95">
              <a:extLst>
                <a:ext uri="{FF2B5EF4-FFF2-40B4-BE49-F238E27FC236}">
                  <a16:creationId xmlns:a16="http://schemas.microsoft.com/office/drawing/2014/main" id="{A6435722-26B5-4E52-9FB9-D15A12757811}"/>
                </a:ext>
              </a:extLst>
            </p:cNvPr>
            <p:cNvGrpSpPr/>
            <p:nvPr/>
          </p:nvGrpSpPr>
          <p:grpSpPr>
            <a:xfrm>
              <a:off x="6591644" y="1757434"/>
              <a:ext cx="2530918" cy="243267"/>
              <a:chOff x="6591644" y="1757434"/>
              <a:chExt cx="2530918" cy="243267"/>
            </a:xfrm>
          </p:grpSpPr>
          <p:grpSp>
            <p:nvGrpSpPr>
              <p:cNvPr id="92" name="Groep 91">
                <a:extLst>
                  <a:ext uri="{FF2B5EF4-FFF2-40B4-BE49-F238E27FC236}">
                    <a16:creationId xmlns:a16="http://schemas.microsoft.com/office/drawing/2014/main" id="{0890E973-2BA4-440D-9732-2BDC5B1CCAF9}"/>
                  </a:ext>
                </a:extLst>
              </p:cNvPr>
              <p:cNvGrpSpPr/>
              <p:nvPr/>
            </p:nvGrpSpPr>
            <p:grpSpPr>
              <a:xfrm>
                <a:off x="9029429" y="1757434"/>
                <a:ext cx="93133" cy="243267"/>
                <a:chOff x="9029429" y="1757434"/>
                <a:chExt cx="93133" cy="243267"/>
              </a:xfrm>
            </p:grpSpPr>
            <p:sp>
              <p:nvSpPr>
                <p:cNvPr id="19" name="Ruit 18">
                  <a:extLst>
                    <a:ext uri="{FF2B5EF4-FFF2-40B4-BE49-F238E27FC236}">
                      <a16:creationId xmlns:a16="http://schemas.microsoft.com/office/drawing/2014/main" id="{3D1A1739-F4E6-4B3E-98D1-504CCF4B36A6}"/>
                    </a:ext>
                  </a:extLst>
                </p:cNvPr>
                <p:cNvSpPr/>
                <p:nvPr/>
              </p:nvSpPr>
              <p:spPr>
                <a:xfrm>
                  <a:off x="9029429" y="1757434"/>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5" name="Rechte verbindingslijn 84">
                  <a:extLst>
                    <a:ext uri="{FF2B5EF4-FFF2-40B4-BE49-F238E27FC236}">
                      <a16:creationId xmlns:a16="http://schemas.microsoft.com/office/drawing/2014/main" id="{7F42EA06-2B44-4A84-A692-65132FA36F84}"/>
                    </a:ext>
                  </a:extLst>
                </p:cNvPr>
                <p:cNvCxnSpPr>
                  <a:cxnSpLocks/>
                </p:cNvCxnSpPr>
                <p:nvPr/>
              </p:nvCxnSpPr>
              <p:spPr>
                <a:xfrm flipH="1">
                  <a:off x="9070915" y="1907942"/>
                  <a:ext cx="1" cy="92759"/>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3" name="Rechte verbindingslijn 92">
                <a:extLst>
                  <a:ext uri="{FF2B5EF4-FFF2-40B4-BE49-F238E27FC236}">
                    <a16:creationId xmlns:a16="http://schemas.microsoft.com/office/drawing/2014/main" id="{32517101-17E1-42C4-BE59-227642C5A113}"/>
                  </a:ext>
                </a:extLst>
              </p:cNvPr>
              <p:cNvCxnSpPr>
                <a:cxnSpLocks/>
              </p:cNvCxnSpPr>
              <p:nvPr/>
            </p:nvCxnSpPr>
            <p:spPr>
              <a:xfrm flipH="1">
                <a:off x="6591644" y="2000701"/>
                <a:ext cx="247927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7" name="Rechte verbindingslijn 96">
              <a:extLst>
                <a:ext uri="{FF2B5EF4-FFF2-40B4-BE49-F238E27FC236}">
                  <a16:creationId xmlns:a16="http://schemas.microsoft.com/office/drawing/2014/main" id="{D071842B-16AF-45E8-BA6B-045F04286108}"/>
                </a:ext>
              </a:extLst>
            </p:cNvPr>
            <p:cNvCxnSpPr>
              <a:cxnSpLocks/>
            </p:cNvCxnSpPr>
            <p:nvPr/>
          </p:nvCxnSpPr>
          <p:spPr>
            <a:xfrm>
              <a:off x="6591644" y="2001046"/>
              <a:ext cx="0" cy="277612"/>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ep 117">
            <a:extLst>
              <a:ext uri="{FF2B5EF4-FFF2-40B4-BE49-F238E27FC236}">
                <a16:creationId xmlns:a16="http://schemas.microsoft.com/office/drawing/2014/main" id="{62000914-F70A-4457-B907-8B054C9FCE07}"/>
              </a:ext>
            </a:extLst>
          </p:cNvPr>
          <p:cNvGrpSpPr/>
          <p:nvPr/>
        </p:nvGrpSpPr>
        <p:grpSpPr>
          <a:xfrm>
            <a:off x="8424598" y="2144604"/>
            <a:ext cx="93133" cy="1465615"/>
            <a:chOff x="9643468" y="1758276"/>
            <a:chExt cx="93133" cy="1465615"/>
          </a:xfrm>
        </p:grpSpPr>
        <p:sp>
          <p:nvSpPr>
            <p:cNvPr id="65" name="Ruit 64">
              <a:extLst>
                <a:ext uri="{FF2B5EF4-FFF2-40B4-BE49-F238E27FC236}">
                  <a16:creationId xmlns:a16="http://schemas.microsoft.com/office/drawing/2014/main" id="{F70469B5-81B6-4839-8DFD-C9A26006F73A}"/>
                </a:ext>
              </a:extLst>
            </p:cNvPr>
            <p:cNvSpPr/>
            <p:nvPr/>
          </p:nvSpPr>
          <p:spPr>
            <a:xfrm>
              <a:off x="9643468" y="1758276"/>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06" name="Rechte verbindingslijn 105">
              <a:extLst>
                <a:ext uri="{FF2B5EF4-FFF2-40B4-BE49-F238E27FC236}">
                  <a16:creationId xmlns:a16="http://schemas.microsoft.com/office/drawing/2014/main" id="{A1DA3468-F758-4FE0-A5A1-0AF10875533A}"/>
                </a:ext>
              </a:extLst>
            </p:cNvPr>
            <p:cNvCxnSpPr>
              <a:cxnSpLocks/>
            </p:cNvCxnSpPr>
            <p:nvPr/>
          </p:nvCxnSpPr>
          <p:spPr>
            <a:xfrm>
              <a:off x="9690034" y="1907786"/>
              <a:ext cx="0" cy="131610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3" name="Groep 112">
            <a:extLst>
              <a:ext uri="{FF2B5EF4-FFF2-40B4-BE49-F238E27FC236}">
                <a16:creationId xmlns:a16="http://schemas.microsoft.com/office/drawing/2014/main" id="{DA7F5159-C060-4847-99E8-08F035C77367}"/>
              </a:ext>
            </a:extLst>
          </p:cNvPr>
          <p:cNvGrpSpPr/>
          <p:nvPr/>
        </p:nvGrpSpPr>
        <p:grpSpPr>
          <a:xfrm>
            <a:off x="5635086" y="2147618"/>
            <a:ext cx="2478679" cy="517368"/>
            <a:chOff x="6853956" y="1761290"/>
            <a:chExt cx="2478679" cy="517368"/>
          </a:xfrm>
        </p:grpSpPr>
        <p:grpSp>
          <p:nvGrpSpPr>
            <p:cNvPr id="111" name="Groep 110">
              <a:extLst>
                <a:ext uri="{FF2B5EF4-FFF2-40B4-BE49-F238E27FC236}">
                  <a16:creationId xmlns:a16="http://schemas.microsoft.com/office/drawing/2014/main" id="{75EA5913-62B4-40A2-B898-219C4507EACF}"/>
                </a:ext>
              </a:extLst>
            </p:cNvPr>
            <p:cNvGrpSpPr/>
            <p:nvPr/>
          </p:nvGrpSpPr>
          <p:grpSpPr>
            <a:xfrm>
              <a:off x="6853956" y="1761290"/>
              <a:ext cx="2478679" cy="376198"/>
              <a:chOff x="6853956" y="1761290"/>
              <a:chExt cx="2478679" cy="376198"/>
            </a:xfrm>
          </p:grpSpPr>
          <p:grpSp>
            <p:nvGrpSpPr>
              <p:cNvPr id="108" name="Groep 107">
                <a:extLst>
                  <a:ext uri="{FF2B5EF4-FFF2-40B4-BE49-F238E27FC236}">
                    <a16:creationId xmlns:a16="http://schemas.microsoft.com/office/drawing/2014/main" id="{AA52C6FE-8574-451F-BE49-D939E5F0BD14}"/>
                  </a:ext>
                </a:extLst>
              </p:cNvPr>
              <p:cNvGrpSpPr/>
              <p:nvPr/>
            </p:nvGrpSpPr>
            <p:grpSpPr>
              <a:xfrm>
                <a:off x="9239502" y="1761290"/>
                <a:ext cx="93133" cy="376198"/>
                <a:chOff x="9239502" y="1761290"/>
                <a:chExt cx="93133" cy="376198"/>
              </a:xfrm>
            </p:grpSpPr>
            <p:sp>
              <p:nvSpPr>
                <p:cNvPr id="63" name="Ruit 62">
                  <a:extLst>
                    <a:ext uri="{FF2B5EF4-FFF2-40B4-BE49-F238E27FC236}">
                      <a16:creationId xmlns:a16="http://schemas.microsoft.com/office/drawing/2014/main" id="{3D177306-E620-4970-9DC1-7B70FAF88A5C}"/>
                    </a:ext>
                  </a:extLst>
                </p:cNvPr>
                <p:cNvSpPr/>
                <p:nvPr/>
              </p:nvSpPr>
              <p:spPr>
                <a:xfrm>
                  <a:off x="9239502" y="1761290"/>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6" name="Rechte verbindingslijn 85">
                  <a:extLst>
                    <a:ext uri="{FF2B5EF4-FFF2-40B4-BE49-F238E27FC236}">
                      <a16:creationId xmlns:a16="http://schemas.microsoft.com/office/drawing/2014/main" id="{62B4EF78-9037-41C7-A5DA-00508C876F20}"/>
                    </a:ext>
                  </a:extLst>
                </p:cNvPr>
                <p:cNvCxnSpPr>
                  <a:cxnSpLocks/>
                </p:cNvCxnSpPr>
                <p:nvPr/>
              </p:nvCxnSpPr>
              <p:spPr>
                <a:xfrm>
                  <a:off x="9286068" y="1907942"/>
                  <a:ext cx="0" cy="22954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87" name="Rechte verbindingslijn 86">
                <a:extLst>
                  <a:ext uri="{FF2B5EF4-FFF2-40B4-BE49-F238E27FC236}">
                    <a16:creationId xmlns:a16="http://schemas.microsoft.com/office/drawing/2014/main" id="{E229FD6B-538A-4965-89BB-FCEACB6EC3FF}"/>
                  </a:ext>
                </a:extLst>
              </p:cNvPr>
              <p:cNvCxnSpPr>
                <a:cxnSpLocks/>
              </p:cNvCxnSpPr>
              <p:nvPr/>
            </p:nvCxnSpPr>
            <p:spPr>
              <a:xfrm flipH="1">
                <a:off x="6853956" y="2137488"/>
                <a:ext cx="243211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107" name="Rechte verbindingslijn 106">
              <a:extLst>
                <a:ext uri="{FF2B5EF4-FFF2-40B4-BE49-F238E27FC236}">
                  <a16:creationId xmlns:a16="http://schemas.microsoft.com/office/drawing/2014/main" id="{7128707D-2E9B-4304-A266-7225644D93DC}"/>
                </a:ext>
              </a:extLst>
            </p:cNvPr>
            <p:cNvCxnSpPr>
              <a:cxnSpLocks/>
            </p:cNvCxnSpPr>
            <p:nvPr/>
          </p:nvCxnSpPr>
          <p:spPr>
            <a:xfrm>
              <a:off x="6853956" y="2137488"/>
              <a:ext cx="0" cy="14117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6" name="Groep 115">
            <a:extLst>
              <a:ext uri="{FF2B5EF4-FFF2-40B4-BE49-F238E27FC236}">
                <a16:creationId xmlns:a16="http://schemas.microsoft.com/office/drawing/2014/main" id="{69ACCA73-0AD7-473E-878A-174179ECB31B}"/>
              </a:ext>
            </a:extLst>
          </p:cNvPr>
          <p:cNvGrpSpPr/>
          <p:nvPr/>
        </p:nvGrpSpPr>
        <p:grpSpPr>
          <a:xfrm>
            <a:off x="8228665" y="2153154"/>
            <a:ext cx="93133" cy="511832"/>
            <a:chOff x="9447535" y="1766826"/>
            <a:chExt cx="93133" cy="511832"/>
          </a:xfrm>
        </p:grpSpPr>
        <p:sp>
          <p:nvSpPr>
            <p:cNvPr id="66" name="Ruit 65">
              <a:extLst>
                <a:ext uri="{FF2B5EF4-FFF2-40B4-BE49-F238E27FC236}">
                  <a16:creationId xmlns:a16="http://schemas.microsoft.com/office/drawing/2014/main" id="{176A2889-1B89-4FA5-B42A-AED0EDE3A2B8}"/>
                </a:ext>
              </a:extLst>
            </p:cNvPr>
            <p:cNvSpPr/>
            <p:nvPr/>
          </p:nvSpPr>
          <p:spPr>
            <a:xfrm>
              <a:off x="9447535" y="1766826"/>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14" name="Rechte verbindingslijn 113">
              <a:extLst>
                <a:ext uri="{FF2B5EF4-FFF2-40B4-BE49-F238E27FC236}">
                  <a16:creationId xmlns:a16="http://schemas.microsoft.com/office/drawing/2014/main" id="{FC548D33-46D7-4C97-91B4-153B8B576DB8}"/>
                </a:ext>
              </a:extLst>
            </p:cNvPr>
            <p:cNvCxnSpPr>
              <a:cxnSpLocks/>
            </p:cNvCxnSpPr>
            <p:nvPr/>
          </p:nvCxnSpPr>
          <p:spPr>
            <a:xfrm>
              <a:off x="9494101" y="1917334"/>
              <a:ext cx="0" cy="361324"/>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55" name="!!activitydefrel">
            <a:extLst>
              <a:ext uri="{FF2B5EF4-FFF2-40B4-BE49-F238E27FC236}">
                <a16:creationId xmlns:a16="http://schemas.microsoft.com/office/drawing/2014/main" id="{F5A10533-09D2-407C-A1DC-431A5DAD20D3}"/>
              </a:ext>
            </a:extLst>
          </p:cNvPr>
          <p:cNvGrpSpPr/>
          <p:nvPr/>
        </p:nvGrpSpPr>
        <p:grpSpPr>
          <a:xfrm>
            <a:off x="8510786" y="1968925"/>
            <a:ext cx="876366" cy="696061"/>
            <a:chOff x="9729656" y="1582597"/>
            <a:chExt cx="876366" cy="696061"/>
          </a:xfrm>
        </p:grpSpPr>
        <p:sp>
          <p:nvSpPr>
            <p:cNvPr id="64" name="Ruit 63">
              <a:extLst>
                <a:ext uri="{FF2B5EF4-FFF2-40B4-BE49-F238E27FC236}">
                  <a16:creationId xmlns:a16="http://schemas.microsoft.com/office/drawing/2014/main" id="{9FA9AB15-7502-43E9-89BF-44412C0A9882}"/>
                </a:ext>
              </a:extLst>
            </p:cNvPr>
            <p:cNvSpPr/>
            <p:nvPr/>
          </p:nvSpPr>
          <p:spPr>
            <a:xfrm rot="5400000">
              <a:off x="9758343" y="1553910"/>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22" name="Rechte verbindingslijn 121">
              <a:extLst>
                <a:ext uri="{FF2B5EF4-FFF2-40B4-BE49-F238E27FC236}">
                  <a16:creationId xmlns:a16="http://schemas.microsoft.com/office/drawing/2014/main" id="{F41C14A2-6EA2-4B83-B91E-AA1D2F1EBAB1}"/>
                </a:ext>
              </a:extLst>
            </p:cNvPr>
            <p:cNvCxnSpPr>
              <a:cxnSpLocks/>
              <a:endCxn id="34" idx="0"/>
            </p:cNvCxnSpPr>
            <p:nvPr/>
          </p:nvCxnSpPr>
          <p:spPr>
            <a:xfrm>
              <a:off x="10606022" y="1629164"/>
              <a:ext cx="0" cy="649494"/>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62043127-DD1E-4E42-96AE-E5A522839C8A}"/>
                </a:ext>
              </a:extLst>
            </p:cNvPr>
            <p:cNvCxnSpPr>
              <a:cxnSpLocks/>
              <a:endCxn id="64" idx="0"/>
            </p:cNvCxnSpPr>
            <p:nvPr/>
          </p:nvCxnSpPr>
          <p:spPr>
            <a:xfrm flipH="1">
              <a:off x="9880164" y="1629164"/>
              <a:ext cx="725858" cy="1"/>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49" name="!!tasknest">
            <a:extLst>
              <a:ext uri="{FF2B5EF4-FFF2-40B4-BE49-F238E27FC236}">
                <a16:creationId xmlns:a16="http://schemas.microsoft.com/office/drawing/2014/main" id="{79F8F43F-0DB9-4B0F-9B9C-D8CE51EA0E0B}"/>
              </a:ext>
            </a:extLst>
          </p:cNvPr>
          <p:cNvGrpSpPr/>
          <p:nvPr/>
        </p:nvGrpSpPr>
        <p:grpSpPr>
          <a:xfrm>
            <a:off x="7513650" y="1584110"/>
            <a:ext cx="266976" cy="276014"/>
            <a:chOff x="8732520" y="1197782"/>
            <a:chExt cx="266976" cy="276014"/>
          </a:xfrm>
        </p:grpSpPr>
        <p:sp>
          <p:nvSpPr>
            <p:cNvPr id="119" name="Ruit 118">
              <a:extLst>
                <a:ext uri="{FF2B5EF4-FFF2-40B4-BE49-F238E27FC236}">
                  <a16:creationId xmlns:a16="http://schemas.microsoft.com/office/drawing/2014/main" id="{D9C657BC-4FDF-4CDB-B56E-A0DEAC1B1DEE}"/>
                </a:ext>
              </a:extLst>
            </p:cNvPr>
            <p:cNvSpPr/>
            <p:nvPr/>
          </p:nvSpPr>
          <p:spPr>
            <a:xfrm rot="16200000">
              <a:off x="8873988" y="1169095"/>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21" name="Rechte verbindingslijn 120">
              <a:extLst>
                <a:ext uri="{FF2B5EF4-FFF2-40B4-BE49-F238E27FC236}">
                  <a16:creationId xmlns:a16="http://schemas.microsoft.com/office/drawing/2014/main" id="{EA4FFB37-9879-4194-8CC0-1F18255756BD}"/>
                </a:ext>
              </a:extLst>
            </p:cNvPr>
            <p:cNvCxnSpPr>
              <a:cxnSpLocks/>
              <a:stCxn id="119" idx="0"/>
            </p:cNvCxnSpPr>
            <p:nvPr/>
          </p:nvCxnSpPr>
          <p:spPr>
            <a:xfrm flipH="1">
              <a:off x="8732520" y="1244349"/>
              <a:ext cx="112781"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C3F011D4-4A12-4C56-B921-962A1BDBCBEB}"/>
                </a:ext>
              </a:extLst>
            </p:cNvPr>
            <p:cNvCxnSpPr>
              <a:cxnSpLocks/>
            </p:cNvCxnSpPr>
            <p:nvPr/>
          </p:nvCxnSpPr>
          <p:spPr>
            <a:xfrm flipV="1">
              <a:off x="8732520" y="1244350"/>
              <a:ext cx="0" cy="22944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0" name="Rechte verbindingslijn 129">
              <a:extLst>
                <a:ext uri="{FF2B5EF4-FFF2-40B4-BE49-F238E27FC236}">
                  <a16:creationId xmlns:a16="http://schemas.microsoft.com/office/drawing/2014/main" id="{050F1ADF-3767-4DE8-9EF7-747D545B1D27}"/>
                </a:ext>
              </a:extLst>
            </p:cNvPr>
            <p:cNvCxnSpPr>
              <a:cxnSpLocks/>
              <a:stCxn id="14" idx="1"/>
            </p:cNvCxnSpPr>
            <p:nvPr/>
          </p:nvCxnSpPr>
          <p:spPr>
            <a:xfrm flipH="1">
              <a:off x="8732520" y="1467655"/>
              <a:ext cx="266976"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0" name="Ruit 159">
            <a:extLst>
              <a:ext uri="{FF2B5EF4-FFF2-40B4-BE49-F238E27FC236}">
                <a16:creationId xmlns:a16="http://schemas.microsoft.com/office/drawing/2014/main" id="{C1E62224-660F-4538-8131-B3870241F626}"/>
              </a:ext>
            </a:extLst>
          </p:cNvPr>
          <p:cNvSpPr/>
          <p:nvPr/>
        </p:nvSpPr>
        <p:spPr>
          <a:xfrm>
            <a:off x="6575963" y="3478537"/>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grpSp>
        <p:nvGrpSpPr>
          <p:cNvPr id="187" name="Groep 186">
            <a:extLst>
              <a:ext uri="{FF2B5EF4-FFF2-40B4-BE49-F238E27FC236}">
                <a16:creationId xmlns:a16="http://schemas.microsoft.com/office/drawing/2014/main" id="{2D534B0F-20EC-43B9-AE59-5B07B82A3707}"/>
              </a:ext>
            </a:extLst>
          </p:cNvPr>
          <p:cNvGrpSpPr/>
          <p:nvPr/>
        </p:nvGrpSpPr>
        <p:grpSpPr>
          <a:xfrm>
            <a:off x="7028543" y="3026098"/>
            <a:ext cx="638011" cy="613433"/>
            <a:chOff x="8247413" y="2639770"/>
            <a:chExt cx="638011" cy="613433"/>
          </a:xfrm>
        </p:grpSpPr>
        <p:cxnSp>
          <p:nvCxnSpPr>
            <p:cNvPr id="124" name="Rechte verbindingslijn 123">
              <a:extLst>
                <a:ext uri="{FF2B5EF4-FFF2-40B4-BE49-F238E27FC236}">
                  <a16:creationId xmlns:a16="http://schemas.microsoft.com/office/drawing/2014/main" id="{C16F4199-EE74-4140-9BD2-0763FD2E3A46}"/>
                </a:ext>
              </a:extLst>
            </p:cNvPr>
            <p:cNvCxnSpPr>
              <a:cxnSpLocks/>
              <a:stCxn id="157" idx="0"/>
            </p:cNvCxnSpPr>
            <p:nvPr/>
          </p:nvCxnSpPr>
          <p:spPr>
            <a:xfrm flipH="1">
              <a:off x="8247413" y="2686337"/>
              <a:ext cx="487503"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7" name="Ruit 156">
              <a:extLst>
                <a:ext uri="{FF2B5EF4-FFF2-40B4-BE49-F238E27FC236}">
                  <a16:creationId xmlns:a16="http://schemas.microsoft.com/office/drawing/2014/main" id="{C7F6FE88-38E2-496E-98E6-6AFEE626952D}"/>
                </a:ext>
              </a:extLst>
            </p:cNvPr>
            <p:cNvSpPr/>
            <p:nvPr/>
          </p:nvSpPr>
          <p:spPr>
            <a:xfrm rot="16200000">
              <a:off x="8763603" y="2611083"/>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1" name="Rechte verbindingslijn 160">
              <a:extLst>
                <a:ext uri="{FF2B5EF4-FFF2-40B4-BE49-F238E27FC236}">
                  <a16:creationId xmlns:a16="http://schemas.microsoft.com/office/drawing/2014/main" id="{2644E744-9BCE-40D9-8034-63BC293AF181}"/>
                </a:ext>
              </a:extLst>
            </p:cNvPr>
            <p:cNvCxnSpPr>
              <a:cxnSpLocks/>
            </p:cNvCxnSpPr>
            <p:nvPr/>
          </p:nvCxnSpPr>
          <p:spPr>
            <a:xfrm>
              <a:off x="8247413" y="2686337"/>
              <a:ext cx="0" cy="56686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76" name="Groep 175">
            <a:extLst>
              <a:ext uri="{FF2B5EF4-FFF2-40B4-BE49-F238E27FC236}">
                <a16:creationId xmlns:a16="http://schemas.microsoft.com/office/drawing/2014/main" id="{97789798-132D-401D-AB09-8B058F0A2EE8}"/>
              </a:ext>
            </a:extLst>
          </p:cNvPr>
          <p:cNvGrpSpPr/>
          <p:nvPr/>
        </p:nvGrpSpPr>
        <p:grpSpPr>
          <a:xfrm>
            <a:off x="5894364" y="2794013"/>
            <a:ext cx="1775732" cy="93133"/>
            <a:chOff x="7113234" y="2407685"/>
            <a:chExt cx="1775732" cy="93133"/>
          </a:xfrm>
        </p:grpSpPr>
        <p:sp>
          <p:nvSpPr>
            <p:cNvPr id="156" name="Ruit 155">
              <a:extLst>
                <a:ext uri="{FF2B5EF4-FFF2-40B4-BE49-F238E27FC236}">
                  <a16:creationId xmlns:a16="http://schemas.microsoft.com/office/drawing/2014/main" id="{459EB8F9-B9EB-4844-B052-D9A2BFA89D7F}"/>
                </a:ext>
              </a:extLst>
            </p:cNvPr>
            <p:cNvSpPr/>
            <p:nvPr/>
          </p:nvSpPr>
          <p:spPr>
            <a:xfrm rot="16200000">
              <a:off x="8767145" y="2378998"/>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3" name="Rechte verbindingslijn 162">
              <a:extLst>
                <a:ext uri="{FF2B5EF4-FFF2-40B4-BE49-F238E27FC236}">
                  <a16:creationId xmlns:a16="http://schemas.microsoft.com/office/drawing/2014/main" id="{6001F1C4-62B4-42E3-B333-05DB02465E57}"/>
                </a:ext>
              </a:extLst>
            </p:cNvPr>
            <p:cNvCxnSpPr>
              <a:cxnSpLocks/>
              <a:stCxn id="156" idx="0"/>
            </p:cNvCxnSpPr>
            <p:nvPr/>
          </p:nvCxnSpPr>
          <p:spPr>
            <a:xfrm flipH="1">
              <a:off x="7113234" y="2454252"/>
              <a:ext cx="1625224"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72" name="!!practrel">
            <a:extLst>
              <a:ext uri="{FF2B5EF4-FFF2-40B4-BE49-F238E27FC236}">
                <a16:creationId xmlns:a16="http://schemas.microsoft.com/office/drawing/2014/main" id="{0A966FBE-081E-485D-B9D5-B2DDCECF3D54}"/>
              </a:ext>
            </a:extLst>
          </p:cNvPr>
          <p:cNvGrpSpPr/>
          <p:nvPr/>
        </p:nvGrpSpPr>
        <p:grpSpPr>
          <a:xfrm>
            <a:off x="8216975" y="3250872"/>
            <a:ext cx="93133" cy="359347"/>
            <a:chOff x="9435845" y="2864544"/>
            <a:chExt cx="93133" cy="359347"/>
          </a:xfrm>
        </p:grpSpPr>
        <p:cxnSp>
          <p:nvCxnSpPr>
            <p:cNvPr id="164" name="Rechte verbindingslijn 163">
              <a:extLst>
                <a:ext uri="{FF2B5EF4-FFF2-40B4-BE49-F238E27FC236}">
                  <a16:creationId xmlns:a16="http://schemas.microsoft.com/office/drawing/2014/main" id="{A2A6D80E-C9AE-40C9-BE67-B7A85CEC13A0}"/>
                </a:ext>
              </a:extLst>
            </p:cNvPr>
            <p:cNvCxnSpPr>
              <a:cxnSpLocks/>
              <a:endCxn id="43" idx="0"/>
            </p:cNvCxnSpPr>
            <p:nvPr/>
          </p:nvCxnSpPr>
          <p:spPr>
            <a:xfrm>
              <a:off x="9477332" y="3015016"/>
              <a:ext cx="0" cy="20887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68" name="Ruit 167">
              <a:extLst>
                <a:ext uri="{FF2B5EF4-FFF2-40B4-BE49-F238E27FC236}">
                  <a16:creationId xmlns:a16="http://schemas.microsoft.com/office/drawing/2014/main" id="{2645036C-7681-4A8E-B3A7-4960B2399A44}"/>
                </a:ext>
              </a:extLst>
            </p:cNvPr>
            <p:cNvSpPr/>
            <p:nvPr/>
          </p:nvSpPr>
          <p:spPr>
            <a:xfrm>
              <a:off x="9435845" y="2864544"/>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grpSp>
      <p:cxnSp>
        <p:nvCxnSpPr>
          <p:cNvPr id="184" name="Rechte verbindingslijn 183">
            <a:extLst>
              <a:ext uri="{FF2B5EF4-FFF2-40B4-BE49-F238E27FC236}">
                <a16:creationId xmlns:a16="http://schemas.microsoft.com/office/drawing/2014/main" id="{7604F727-26E7-4099-9A15-7A157BB21C4A}"/>
              </a:ext>
            </a:extLst>
          </p:cNvPr>
          <p:cNvCxnSpPr>
            <a:cxnSpLocks/>
          </p:cNvCxnSpPr>
          <p:nvPr/>
        </p:nvCxnSpPr>
        <p:spPr>
          <a:xfrm flipH="1" flipV="1">
            <a:off x="5894754" y="3061319"/>
            <a:ext cx="727775" cy="118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C681237C-D734-44DC-ADD9-BBCE38E06A7C}"/>
              </a:ext>
            </a:extLst>
          </p:cNvPr>
          <p:cNvCxnSpPr>
            <a:cxnSpLocks/>
            <a:endCxn id="160" idx="0"/>
          </p:cNvCxnSpPr>
          <p:nvPr/>
        </p:nvCxnSpPr>
        <p:spPr>
          <a:xfrm>
            <a:off x="6622529" y="3063541"/>
            <a:ext cx="1" cy="41499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98" name="Tekstvak 197">
            <a:extLst>
              <a:ext uri="{FF2B5EF4-FFF2-40B4-BE49-F238E27FC236}">
                <a16:creationId xmlns:a16="http://schemas.microsoft.com/office/drawing/2014/main" id="{4A289984-1C89-4D26-9B17-B2A0092C14F0}"/>
              </a:ext>
            </a:extLst>
          </p:cNvPr>
          <p:cNvSpPr txBox="1"/>
          <p:nvPr/>
        </p:nvSpPr>
        <p:spPr>
          <a:xfrm>
            <a:off x="7437750" y="1483800"/>
            <a:ext cx="307097" cy="184666"/>
          </a:xfrm>
          <a:prstGeom prst="rect">
            <a:avLst/>
          </a:prstGeom>
          <a:noFill/>
        </p:spPr>
        <p:txBody>
          <a:bodyPr wrap="square" rtlCol="0">
            <a:spAutoFit/>
          </a:bodyPr>
          <a:lstStyle/>
          <a:p>
            <a:r>
              <a:rPr lang="nl-NL" sz="600"/>
              <a:t>0..*</a:t>
            </a:r>
          </a:p>
        </p:txBody>
      </p:sp>
      <p:sp>
        <p:nvSpPr>
          <p:cNvPr id="202" name="Tekstvak 201">
            <a:extLst>
              <a:ext uri="{FF2B5EF4-FFF2-40B4-BE49-F238E27FC236}">
                <a16:creationId xmlns:a16="http://schemas.microsoft.com/office/drawing/2014/main" id="{4B067067-DB0A-4725-978A-7ACE14629DD1}"/>
              </a:ext>
            </a:extLst>
          </p:cNvPr>
          <p:cNvSpPr txBox="1"/>
          <p:nvPr/>
        </p:nvSpPr>
        <p:spPr>
          <a:xfrm>
            <a:off x="8195058" y="2281989"/>
            <a:ext cx="307097" cy="184666"/>
          </a:xfrm>
          <a:prstGeom prst="rect">
            <a:avLst/>
          </a:prstGeom>
          <a:noFill/>
        </p:spPr>
        <p:txBody>
          <a:bodyPr wrap="square" rtlCol="0">
            <a:spAutoFit/>
          </a:bodyPr>
          <a:lstStyle/>
          <a:p>
            <a:pPr algn="ctr"/>
            <a:r>
              <a:rPr lang="nl-NL" sz="600"/>
              <a:t>0..*</a:t>
            </a:r>
          </a:p>
        </p:txBody>
      </p:sp>
      <p:sp>
        <p:nvSpPr>
          <p:cNvPr id="203" name="Tekstvak 202">
            <a:extLst>
              <a:ext uri="{FF2B5EF4-FFF2-40B4-BE49-F238E27FC236}">
                <a16:creationId xmlns:a16="http://schemas.microsoft.com/office/drawing/2014/main" id="{B258F8C8-D2C6-434E-A18B-16105DE987D5}"/>
              </a:ext>
            </a:extLst>
          </p:cNvPr>
          <p:cNvSpPr txBox="1"/>
          <p:nvPr/>
        </p:nvSpPr>
        <p:spPr>
          <a:xfrm>
            <a:off x="7813614" y="2377946"/>
            <a:ext cx="357560" cy="184666"/>
          </a:xfrm>
          <a:prstGeom prst="rect">
            <a:avLst/>
          </a:prstGeom>
          <a:noFill/>
        </p:spPr>
        <p:txBody>
          <a:bodyPr wrap="square" rtlCol="0">
            <a:spAutoFit/>
          </a:bodyPr>
          <a:lstStyle/>
          <a:p>
            <a:pPr algn="ctr"/>
            <a:r>
              <a:rPr lang="nl-NL" sz="600"/>
              <a:t>0..1</a:t>
            </a:r>
          </a:p>
        </p:txBody>
      </p:sp>
      <p:sp>
        <p:nvSpPr>
          <p:cNvPr id="204" name="Tekstvak 203">
            <a:extLst>
              <a:ext uri="{FF2B5EF4-FFF2-40B4-BE49-F238E27FC236}">
                <a16:creationId xmlns:a16="http://schemas.microsoft.com/office/drawing/2014/main" id="{F0D69C0E-276F-44FF-8287-A96411E7EB03}"/>
              </a:ext>
            </a:extLst>
          </p:cNvPr>
          <p:cNvSpPr txBox="1"/>
          <p:nvPr/>
        </p:nvSpPr>
        <p:spPr>
          <a:xfrm>
            <a:off x="7715804" y="2218524"/>
            <a:ext cx="154697" cy="184666"/>
          </a:xfrm>
          <a:prstGeom prst="rect">
            <a:avLst/>
          </a:prstGeom>
          <a:noFill/>
        </p:spPr>
        <p:txBody>
          <a:bodyPr wrap="square" rtlCol="0">
            <a:spAutoFit/>
          </a:bodyPr>
          <a:lstStyle/>
          <a:p>
            <a:pPr algn="ctr"/>
            <a:r>
              <a:rPr lang="nl-NL" sz="600"/>
              <a:t>1</a:t>
            </a:r>
          </a:p>
        </p:txBody>
      </p:sp>
      <p:sp>
        <p:nvSpPr>
          <p:cNvPr id="205" name="Tekstvak 204">
            <a:extLst>
              <a:ext uri="{FF2B5EF4-FFF2-40B4-BE49-F238E27FC236}">
                <a16:creationId xmlns:a16="http://schemas.microsoft.com/office/drawing/2014/main" id="{912A912D-86B7-4BCD-985E-7ECFE2317846}"/>
              </a:ext>
            </a:extLst>
          </p:cNvPr>
          <p:cNvSpPr txBox="1"/>
          <p:nvPr/>
        </p:nvSpPr>
        <p:spPr>
          <a:xfrm>
            <a:off x="8370481" y="2236269"/>
            <a:ext cx="357560" cy="184666"/>
          </a:xfrm>
          <a:prstGeom prst="rect">
            <a:avLst/>
          </a:prstGeom>
          <a:noFill/>
        </p:spPr>
        <p:txBody>
          <a:bodyPr wrap="square" rtlCol="0">
            <a:spAutoFit/>
          </a:bodyPr>
          <a:lstStyle/>
          <a:p>
            <a:pPr algn="ctr"/>
            <a:r>
              <a:rPr lang="nl-NL" sz="600"/>
              <a:t>0..1</a:t>
            </a:r>
          </a:p>
        </p:txBody>
      </p:sp>
      <p:sp>
        <p:nvSpPr>
          <p:cNvPr id="206" name="Tekstvak 205">
            <a:extLst>
              <a:ext uri="{FF2B5EF4-FFF2-40B4-BE49-F238E27FC236}">
                <a16:creationId xmlns:a16="http://schemas.microsoft.com/office/drawing/2014/main" id="{F43C5B8D-E518-451B-A828-32275D04561C}"/>
              </a:ext>
            </a:extLst>
          </p:cNvPr>
          <p:cNvSpPr txBox="1"/>
          <p:nvPr/>
        </p:nvSpPr>
        <p:spPr>
          <a:xfrm>
            <a:off x="8605017" y="1859311"/>
            <a:ext cx="154697" cy="184666"/>
          </a:xfrm>
          <a:prstGeom prst="rect">
            <a:avLst/>
          </a:prstGeom>
          <a:noFill/>
        </p:spPr>
        <p:txBody>
          <a:bodyPr wrap="square" rtlCol="0">
            <a:spAutoFit/>
          </a:bodyPr>
          <a:lstStyle/>
          <a:p>
            <a:pPr algn="ctr"/>
            <a:r>
              <a:rPr lang="nl-NL" sz="600"/>
              <a:t>1</a:t>
            </a:r>
          </a:p>
        </p:txBody>
      </p:sp>
      <p:sp>
        <p:nvSpPr>
          <p:cNvPr id="208" name="Tekstvak 207">
            <a:extLst>
              <a:ext uri="{FF2B5EF4-FFF2-40B4-BE49-F238E27FC236}">
                <a16:creationId xmlns:a16="http://schemas.microsoft.com/office/drawing/2014/main" id="{0C2EF427-95B8-4B59-BE4C-149B6BB92DBD}"/>
              </a:ext>
            </a:extLst>
          </p:cNvPr>
          <p:cNvSpPr txBox="1"/>
          <p:nvPr/>
        </p:nvSpPr>
        <p:spPr>
          <a:xfrm>
            <a:off x="7422430" y="3073278"/>
            <a:ext cx="307097" cy="184666"/>
          </a:xfrm>
          <a:prstGeom prst="rect">
            <a:avLst/>
          </a:prstGeom>
          <a:noFill/>
        </p:spPr>
        <p:txBody>
          <a:bodyPr wrap="square" rtlCol="0">
            <a:spAutoFit/>
          </a:bodyPr>
          <a:lstStyle/>
          <a:p>
            <a:pPr algn="ctr"/>
            <a:r>
              <a:rPr lang="nl-NL" sz="600"/>
              <a:t>0..*</a:t>
            </a:r>
          </a:p>
        </p:txBody>
      </p:sp>
      <p:sp>
        <p:nvSpPr>
          <p:cNvPr id="209" name="Tekstvak 208">
            <a:extLst>
              <a:ext uri="{FF2B5EF4-FFF2-40B4-BE49-F238E27FC236}">
                <a16:creationId xmlns:a16="http://schemas.microsoft.com/office/drawing/2014/main" id="{45458372-461C-44CA-925E-1DD6392CD558}"/>
              </a:ext>
            </a:extLst>
          </p:cNvPr>
          <p:cNvSpPr txBox="1"/>
          <p:nvPr/>
        </p:nvSpPr>
        <p:spPr>
          <a:xfrm>
            <a:off x="7991849" y="3229372"/>
            <a:ext cx="307097" cy="184666"/>
          </a:xfrm>
          <a:prstGeom prst="rect">
            <a:avLst/>
          </a:prstGeom>
          <a:noFill/>
        </p:spPr>
        <p:txBody>
          <a:bodyPr wrap="square" rtlCol="0">
            <a:spAutoFit/>
          </a:bodyPr>
          <a:lstStyle/>
          <a:p>
            <a:pPr algn="ctr"/>
            <a:r>
              <a:rPr lang="nl-NL" sz="600"/>
              <a:t>0..*</a:t>
            </a:r>
          </a:p>
        </p:txBody>
      </p:sp>
      <p:sp>
        <p:nvSpPr>
          <p:cNvPr id="211" name="Tekstvak 210">
            <a:extLst>
              <a:ext uri="{FF2B5EF4-FFF2-40B4-BE49-F238E27FC236}">
                <a16:creationId xmlns:a16="http://schemas.microsoft.com/office/drawing/2014/main" id="{D0C2D491-174C-41A2-864C-F2F2C101C7D5}"/>
              </a:ext>
            </a:extLst>
          </p:cNvPr>
          <p:cNvSpPr txBox="1"/>
          <p:nvPr/>
        </p:nvSpPr>
        <p:spPr>
          <a:xfrm>
            <a:off x="6639432" y="3452451"/>
            <a:ext cx="154697" cy="184666"/>
          </a:xfrm>
          <a:prstGeom prst="rect">
            <a:avLst/>
          </a:prstGeom>
          <a:noFill/>
        </p:spPr>
        <p:txBody>
          <a:bodyPr wrap="square" rtlCol="0">
            <a:spAutoFit/>
          </a:bodyPr>
          <a:lstStyle/>
          <a:p>
            <a:pPr algn="ctr"/>
            <a:r>
              <a:rPr lang="nl-NL" sz="600"/>
              <a:t>1</a:t>
            </a:r>
          </a:p>
        </p:txBody>
      </p:sp>
      <p:sp>
        <p:nvSpPr>
          <p:cNvPr id="212" name="Tekstvak 211">
            <a:extLst>
              <a:ext uri="{FF2B5EF4-FFF2-40B4-BE49-F238E27FC236}">
                <a16:creationId xmlns:a16="http://schemas.microsoft.com/office/drawing/2014/main" id="{2553D364-6817-48DD-80E0-2D672BEF1CF3}"/>
              </a:ext>
            </a:extLst>
          </p:cNvPr>
          <p:cNvSpPr txBox="1"/>
          <p:nvPr/>
        </p:nvSpPr>
        <p:spPr>
          <a:xfrm>
            <a:off x="6512294" y="2250042"/>
            <a:ext cx="400655" cy="184666"/>
          </a:xfrm>
          <a:prstGeom prst="rect">
            <a:avLst/>
          </a:prstGeom>
          <a:noFill/>
        </p:spPr>
        <p:txBody>
          <a:bodyPr wrap="square" rtlCol="0">
            <a:spAutoFit/>
          </a:bodyPr>
          <a:lstStyle/>
          <a:p>
            <a:pPr algn="ctr"/>
            <a:r>
              <a:rPr lang="nl-NL" sz="600" err="1"/>
              <a:t>owner</a:t>
            </a:r>
            <a:endParaRPr lang="nl-NL" sz="600"/>
          </a:p>
        </p:txBody>
      </p:sp>
      <p:sp>
        <p:nvSpPr>
          <p:cNvPr id="213" name="Tekstvak 212">
            <a:extLst>
              <a:ext uri="{FF2B5EF4-FFF2-40B4-BE49-F238E27FC236}">
                <a16:creationId xmlns:a16="http://schemas.microsoft.com/office/drawing/2014/main" id="{ACE1F755-F336-44AA-BEC1-CEE24D23F478}"/>
              </a:ext>
            </a:extLst>
          </p:cNvPr>
          <p:cNvSpPr txBox="1"/>
          <p:nvPr/>
        </p:nvSpPr>
        <p:spPr>
          <a:xfrm>
            <a:off x="6512294" y="2387222"/>
            <a:ext cx="400655" cy="184666"/>
          </a:xfrm>
          <a:prstGeom prst="rect">
            <a:avLst/>
          </a:prstGeom>
          <a:noFill/>
        </p:spPr>
        <p:txBody>
          <a:bodyPr wrap="square" rtlCol="0">
            <a:spAutoFit/>
          </a:bodyPr>
          <a:lstStyle/>
          <a:p>
            <a:pPr algn="ctr"/>
            <a:r>
              <a:rPr lang="nl-NL" sz="600" err="1"/>
              <a:t>for</a:t>
            </a:r>
            <a:endParaRPr lang="nl-NL" sz="600"/>
          </a:p>
        </p:txBody>
      </p:sp>
      <p:sp>
        <p:nvSpPr>
          <p:cNvPr id="214" name="Tekstvak 213">
            <a:extLst>
              <a:ext uri="{FF2B5EF4-FFF2-40B4-BE49-F238E27FC236}">
                <a16:creationId xmlns:a16="http://schemas.microsoft.com/office/drawing/2014/main" id="{69653161-B687-4289-BB9D-72F8466A4AF4}"/>
              </a:ext>
            </a:extLst>
          </p:cNvPr>
          <p:cNvSpPr txBox="1"/>
          <p:nvPr/>
        </p:nvSpPr>
        <p:spPr>
          <a:xfrm>
            <a:off x="6501212" y="2700629"/>
            <a:ext cx="447844" cy="184666"/>
          </a:xfrm>
          <a:prstGeom prst="rect">
            <a:avLst/>
          </a:prstGeom>
          <a:noFill/>
        </p:spPr>
        <p:txBody>
          <a:bodyPr wrap="square" rtlCol="0">
            <a:spAutoFit/>
          </a:bodyPr>
          <a:lstStyle/>
          <a:p>
            <a:pPr algn="ctr"/>
            <a:r>
              <a:rPr lang="nl-NL" sz="600"/>
              <a:t>subject</a:t>
            </a:r>
          </a:p>
        </p:txBody>
      </p:sp>
      <p:sp>
        <p:nvSpPr>
          <p:cNvPr id="215" name="Tekstvak 214">
            <a:extLst>
              <a:ext uri="{FF2B5EF4-FFF2-40B4-BE49-F238E27FC236}">
                <a16:creationId xmlns:a16="http://schemas.microsoft.com/office/drawing/2014/main" id="{1EC66F3E-2FDC-44F2-BC5E-B84D2AEFF394}"/>
              </a:ext>
            </a:extLst>
          </p:cNvPr>
          <p:cNvSpPr txBox="1"/>
          <p:nvPr/>
        </p:nvSpPr>
        <p:spPr>
          <a:xfrm>
            <a:off x="6943595" y="2934221"/>
            <a:ext cx="502303" cy="184666"/>
          </a:xfrm>
          <a:prstGeom prst="rect">
            <a:avLst/>
          </a:prstGeom>
          <a:noFill/>
        </p:spPr>
        <p:txBody>
          <a:bodyPr wrap="square" rtlCol="0">
            <a:spAutoFit/>
          </a:bodyPr>
          <a:lstStyle/>
          <a:p>
            <a:pPr algn="ctr"/>
            <a:r>
              <a:rPr lang="nl-NL" sz="600"/>
              <a:t>member</a:t>
            </a:r>
          </a:p>
        </p:txBody>
      </p:sp>
      <p:sp>
        <p:nvSpPr>
          <p:cNvPr id="216" name="Tekstvak 215">
            <a:extLst>
              <a:ext uri="{FF2B5EF4-FFF2-40B4-BE49-F238E27FC236}">
                <a16:creationId xmlns:a16="http://schemas.microsoft.com/office/drawing/2014/main" id="{853C5CDF-0A62-4802-891F-FB73BAF7FA05}"/>
              </a:ext>
            </a:extLst>
          </p:cNvPr>
          <p:cNvSpPr txBox="1"/>
          <p:nvPr/>
        </p:nvSpPr>
        <p:spPr>
          <a:xfrm>
            <a:off x="7852045" y="3401556"/>
            <a:ext cx="502303" cy="184666"/>
          </a:xfrm>
          <a:prstGeom prst="rect">
            <a:avLst/>
          </a:prstGeom>
          <a:noFill/>
        </p:spPr>
        <p:txBody>
          <a:bodyPr wrap="square" rtlCol="0">
            <a:spAutoFit/>
          </a:bodyPr>
          <a:lstStyle/>
          <a:p>
            <a:pPr algn="ctr"/>
            <a:r>
              <a:rPr lang="nl-NL" sz="600"/>
              <a:t>member</a:t>
            </a:r>
          </a:p>
        </p:txBody>
      </p:sp>
      <p:sp>
        <p:nvSpPr>
          <p:cNvPr id="217" name="Tekstvak 216">
            <a:extLst>
              <a:ext uri="{FF2B5EF4-FFF2-40B4-BE49-F238E27FC236}">
                <a16:creationId xmlns:a16="http://schemas.microsoft.com/office/drawing/2014/main" id="{596DFAF4-8E56-4EFF-92A0-62AE0CA768C0}"/>
              </a:ext>
            </a:extLst>
          </p:cNvPr>
          <p:cNvSpPr txBox="1"/>
          <p:nvPr/>
        </p:nvSpPr>
        <p:spPr>
          <a:xfrm>
            <a:off x="8373020" y="2826698"/>
            <a:ext cx="563599" cy="184666"/>
          </a:xfrm>
          <a:prstGeom prst="rect">
            <a:avLst/>
          </a:prstGeom>
          <a:noFill/>
        </p:spPr>
        <p:txBody>
          <a:bodyPr wrap="square" rtlCol="0">
            <a:spAutoFit/>
          </a:bodyPr>
          <a:lstStyle/>
          <a:p>
            <a:pPr algn="ctr"/>
            <a:r>
              <a:rPr lang="nl-NL" sz="600" err="1"/>
              <a:t>requester</a:t>
            </a:r>
            <a:endParaRPr lang="nl-NL" sz="600"/>
          </a:p>
        </p:txBody>
      </p:sp>
      <p:graphicFrame>
        <p:nvGraphicFramePr>
          <p:cNvPr id="221" name="Diagram 220">
            <a:extLst>
              <a:ext uri="{FF2B5EF4-FFF2-40B4-BE49-F238E27FC236}">
                <a16:creationId xmlns:a16="http://schemas.microsoft.com/office/drawing/2014/main" id="{56E74EAE-57A6-4EB2-8856-087F5D9F8529}"/>
              </a:ext>
            </a:extLst>
          </p:cNvPr>
          <p:cNvGraphicFramePr/>
          <p:nvPr/>
        </p:nvGraphicFramePr>
        <p:xfrm>
          <a:off x="4044134" y="5924460"/>
          <a:ext cx="2238135" cy="507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Groep 9">
            <a:extLst>
              <a:ext uri="{FF2B5EF4-FFF2-40B4-BE49-F238E27FC236}">
                <a16:creationId xmlns:a16="http://schemas.microsoft.com/office/drawing/2014/main" id="{9B33D220-06E3-423B-A519-157B8A8C377B}"/>
              </a:ext>
            </a:extLst>
          </p:cNvPr>
          <p:cNvGrpSpPr/>
          <p:nvPr/>
        </p:nvGrpSpPr>
        <p:grpSpPr>
          <a:xfrm>
            <a:off x="4367851" y="-1121789"/>
            <a:ext cx="2812142" cy="441526"/>
            <a:chOff x="4367851" y="-1121789"/>
            <a:chExt cx="2812142" cy="441526"/>
          </a:xfrm>
        </p:grpSpPr>
        <p:sp>
          <p:nvSpPr>
            <p:cNvPr id="9" name="Rechthoek: afgeronde hoeken 8">
              <a:extLst>
                <a:ext uri="{FF2B5EF4-FFF2-40B4-BE49-F238E27FC236}">
                  <a16:creationId xmlns:a16="http://schemas.microsoft.com/office/drawing/2014/main" id="{5952830E-2148-49F9-B136-564B83392FFD}"/>
                </a:ext>
              </a:extLst>
            </p:cNvPr>
            <p:cNvSpPr/>
            <p:nvPr/>
          </p:nvSpPr>
          <p:spPr>
            <a:xfrm>
              <a:off x="4688762" y="-1060412"/>
              <a:ext cx="2491231" cy="331858"/>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a:solidFill>
                    <a:srgbClr val="002060"/>
                  </a:solidFill>
                </a:rPr>
                <a:t>Het nesten van taken (tot 3 diep)</a:t>
              </a:r>
            </a:p>
          </p:txBody>
        </p:sp>
        <p:sp>
          <p:nvSpPr>
            <p:cNvPr id="91" name="Ovaal 90">
              <a:extLst>
                <a:ext uri="{FF2B5EF4-FFF2-40B4-BE49-F238E27FC236}">
                  <a16:creationId xmlns:a16="http://schemas.microsoft.com/office/drawing/2014/main" id="{B7ABA545-CFFC-44AF-AA78-8C9EC466525B}"/>
                </a:ext>
              </a:extLst>
            </p:cNvPr>
            <p:cNvSpPr/>
            <p:nvPr/>
          </p:nvSpPr>
          <p:spPr>
            <a:xfrm>
              <a:off x="4367851" y="-1121789"/>
              <a:ext cx="441526" cy="441526"/>
            </a:xfrm>
            <a:prstGeom prst="ellipse">
              <a:avLst/>
            </a:prstGeom>
            <a:ln w="3175"/>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nl-NL">
                  <a:solidFill>
                    <a:srgbClr val="002060"/>
                  </a:solidFill>
                </a:rPr>
                <a:t>1</a:t>
              </a:r>
            </a:p>
          </p:txBody>
        </p:sp>
      </p:grpSp>
      <p:grpSp>
        <p:nvGrpSpPr>
          <p:cNvPr id="12" name="Groep 11">
            <a:extLst>
              <a:ext uri="{FF2B5EF4-FFF2-40B4-BE49-F238E27FC236}">
                <a16:creationId xmlns:a16="http://schemas.microsoft.com/office/drawing/2014/main" id="{4FC0A21B-67D0-4EC1-AE82-531972866EB4}"/>
              </a:ext>
            </a:extLst>
          </p:cNvPr>
          <p:cNvGrpSpPr/>
          <p:nvPr/>
        </p:nvGrpSpPr>
        <p:grpSpPr>
          <a:xfrm>
            <a:off x="3858551" y="6976383"/>
            <a:ext cx="2810545" cy="441526"/>
            <a:chOff x="3858551" y="6976383"/>
            <a:chExt cx="2810545" cy="441526"/>
          </a:xfrm>
        </p:grpSpPr>
        <p:sp>
          <p:nvSpPr>
            <p:cNvPr id="94" name="Rechthoek: afgeronde hoeken 93">
              <a:extLst>
                <a:ext uri="{FF2B5EF4-FFF2-40B4-BE49-F238E27FC236}">
                  <a16:creationId xmlns:a16="http://schemas.microsoft.com/office/drawing/2014/main" id="{539E8DC9-1A79-43E1-8CAE-FB6CD29C94F4}"/>
                </a:ext>
              </a:extLst>
            </p:cNvPr>
            <p:cNvSpPr/>
            <p:nvPr/>
          </p:nvSpPr>
          <p:spPr>
            <a:xfrm>
              <a:off x="4179462" y="7037760"/>
              <a:ext cx="2489634" cy="331858"/>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err="1">
                  <a:solidFill>
                    <a:srgbClr val="002060"/>
                  </a:solidFill>
                </a:rPr>
                <a:t>Organization</a:t>
              </a:r>
              <a:r>
                <a:rPr lang="nl-NL" sz="1050">
                  <a:solidFill>
                    <a:srgbClr val="002060"/>
                  </a:solidFill>
                </a:rPr>
                <a:t>?</a:t>
              </a:r>
            </a:p>
          </p:txBody>
        </p:sp>
        <p:sp>
          <p:nvSpPr>
            <p:cNvPr id="95" name="Ovaal 94">
              <a:extLst>
                <a:ext uri="{FF2B5EF4-FFF2-40B4-BE49-F238E27FC236}">
                  <a16:creationId xmlns:a16="http://schemas.microsoft.com/office/drawing/2014/main" id="{DECB7276-AEA9-400F-974F-8CE9C7DACC33}"/>
                </a:ext>
              </a:extLst>
            </p:cNvPr>
            <p:cNvSpPr/>
            <p:nvPr/>
          </p:nvSpPr>
          <p:spPr>
            <a:xfrm>
              <a:off x="3858551" y="6976383"/>
              <a:ext cx="441526" cy="441526"/>
            </a:xfrm>
            <a:prstGeom prst="ellipse">
              <a:avLst/>
            </a:prstGeom>
            <a:ln w="3175"/>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nl-NL">
                  <a:solidFill>
                    <a:srgbClr val="002060"/>
                  </a:solidFill>
                </a:rPr>
                <a:t>3</a:t>
              </a:r>
            </a:p>
          </p:txBody>
        </p:sp>
      </p:grpSp>
      <p:grpSp>
        <p:nvGrpSpPr>
          <p:cNvPr id="11" name="Groep 10">
            <a:extLst>
              <a:ext uri="{FF2B5EF4-FFF2-40B4-BE49-F238E27FC236}">
                <a16:creationId xmlns:a16="http://schemas.microsoft.com/office/drawing/2014/main" id="{939509DA-D34F-4643-A4A1-E3FAB18F4195}"/>
              </a:ext>
            </a:extLst>
          </p:cNvPr>
          <p:cNvGrpSpPr/>
          <p:nvPr/>
        </p:nvGrpSpPr>
        <p:grpSpPr>
          <a:xfrm>
            <a:off x="7756848" y="7142312"/>
            <a:ext cx="2810545" cy="441526"/>
            <a:chOff x="7756848" y="7142312"/>
            <a:chExt cx="2810545" cy="441526"/>
          </a:xfrm>
        </p:grpSpPr>
        <p:sp>
          <p:nvSpPr>
            <p:cNvPr id="98" name="Rechthoek: afgeronde hoeken 97">
              <a:extLst>
                <a:ext uri="{FF2B5EF4-FFF2-40B4-BE49-F238E27FC236}">
                  <a16:creationId xmlns:a16="http://schemas.microsoft.com/office/drawing/2014/main" id="{3A1707C5-EC51-45C1-A2AD-C49EC7E63E50}"/>
                </a:ext>
              </a:extLst>
            </p:cNvPr>
            <p:cNvSpPr/>
            <p:nvPr/>
          </p:nvSpPr>
          <p:spPr>
            <a:xfrm>
              <a:off x="8077759" y="7203689"/>
              <a:ext cx="2489634" cy="331858"/>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solidFill>
                    <a:srgbClr val="002060"/>
                  </a:solidFill>
                </a:rPr>
                <a:t>De rol van een practitioner binnen een </a:t>
              </a:r>
              <a:r>
                <a:rPr lang="nl-NL" sz="1100" err="1">
                  <a:solidFill>
                    <a:srgbClr val="002060"/>
                  </a:solidFill>
                </a:rPr>
                <a:t>CareTeam</a:t>
              </a:r>
              <a:endParaRPr lang="nl-NL" sz="1100">
                <a:solidFill>
                  <a:srgbClr val="002060"/>
                </a:solidFill>
              </a:endParaRPr>
            </a:p>
          </p:txBody>
        </p:sp>
        <p:sp>
          <p:nvSpPr>
            <p:cNvPr id="100" name="Ovaal 99">
              <a:extLst>
                <a:ext uri="{FF2B5EF4-FFF2-40B4-BE49-F238E27FC236}">
                  <a16:creationId xmlns:a16="http://schemas.microsoft.com/office/drawing/2014/main" id="{430CEAD7-821D-446B-A114-361F41773127}"/>
                </a:ext>
              </a:extLst>
            </p:cNvPr>
            <p:cNvSpPr/>
            <p:nvPr/>
          </p:nvSpPr>
          <p:spPr>
            <a:xfrm>
              <a:off x="7756848" y="7142312"/>
              <a:ext cx="441526" cy="441526"/>
            </a:xfrm>
            <a:prstGeom prst="ellipse">
              <a:avLst/>
            </a:prstGeom>
            <a:ln w="3175"/>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nl-NL">
                  <a:solidFill>
                    <a:srgbClr val="002060"/>
                  </a:solidFill>
                </a:rPr>
                <a:t>2</a:t>
              </a:r>
            </a:p>
          </p:txBody>
        </p:sp>
      </p:grpSp>
      <p:sp>
        <p:nvSpPr>
          <p:cNvPr id="101" name="Tekstvak 100">
            <a:extLst>
              <a:ext uri="{FF2B5EF4-FFF2-40B4-BE49-F238E27FC236}">
                <a16:creationId xmlns:a16="http://schemas.microsoft.com/office/drawing/2014/main" id="{308DB125-B3A4-45D7-99E5-C6669030FEA0}"/>
              </a:ext>
            </a:extLst>
          </p:cNvPr>
          <p:cNvSpPr txBox="1"/>
          <p:nvPr/>
        </p:nvSpPr>
        <p:spPr>
          <a:xfrm>
            <a:off x="7514636" y="2651340"/>
            <a:ext cx="154697" cy="184666"/>
          </a:xfrm>
          <a:prstGeom prst="rect">
            <a:avLst/>
          </a:prstGeom>
          <a:noFill/>
        </p:spPr>
        <p:txBody>
          <a:bodyPr wrap="square" rtlCol="0">
            <a:spAutoFit/>
          </a:bodyPr>
          <a:lstStyle/>
          <a:p>
            <a:pPr algn="ctr"/>
            <a:r>
              <a:rPr lang="nl-NL" sz="600"/>
              <a:t>1</a:t>
            </a:r>
          </a:p>
        </p:txBody>
      </p:sp>
    </p:spTree>
    <p:extLst>
      <p:ext uri="{BB962C8B-B14F-4D97-AF65-F5344CB8AC3E}">
        <p14:creationId xmlns:p14="http://schemas.microsoft.com/office/powerpoint/2010/main" val="1399985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E817093-5D31-4880-81D9-91949F279270}"/>
              </a:ext>
            </a:extLst>
          </p:cNvPr>
          <p:cNvSpPr>
            <a:spLocks noGrp="1"/>
          </p:cNvSpPr>
          <p:nvPr>
            <p:ph type="sldNum" sz="quarter" idx="12"/>
          </p:nvPr>
        </p:nvSpPr>
        <p:spPr/>
        <p:txBody>
          <a:bodyPr/>
          <a:lstStyle/>
          <a:p>
            <a:fld id="{2B7321B6-F390-44B6-8078-A18221B29AEA}" type="slidenum">
              <a:rPr lang="nl-NL" smtClean="0"/>
              <a:pPr/>
              <a:t>51</a:t>
            </a:fld>
            <a:endParaRPr lang="nl-NL"/>
          </a:p>
        </p:txBody>
      </p:sp>
      <p:sp>
        <p:nvSpPr>
          <p:cNvPr id="5" name="Titel 4">
            <a:extLst>
              <a:ext uri="{FF2B5EF4-FFF2-40B4-BE49-F238E27FC236}">
                <a16:creationId xmlns:a16="http://schemas.microsoft.com/office/drawing/2014/main" id="{34A7725F-2A78-4DD6-906B-8DDCF60A44C5}"/>
              </a:ext>
            </a:extLst>
          </p:cNvPr>
          <p:cNvSpPr>
            <a:spLocks noGrp="1"/>
          </p:cNvSpPr>
          <p:nvPr>
            <p:ph type="title"/>
          </p:nvPr>
        </p:nvSpPr>
        <p:spPr>
          <a:xfrm>
            <a:off x="720000" y="475875"/>
            <a:ext cx="2663280" cy="369332"/>
          </a:xfrm>
        </p:spPr>
        <p:txBody>
          <a:bodyPr/>
          <a:lstStyle/>
          <a:p>
            <a:pPr>
              <a:lnSpc>
                <a:spcPct val="100000"/>
              </a:lnSpc>
            </a:pPr>
            <a:r>
              <a:rPr lang="nl-NL" sz="2400"/>
              <a:t>3 Vraagstukken</a:t>
            </a:r>
          </a:p>
        </p:txBody>
      </p:sp>
      <p:sp>
        <p:nvSpPr>
          <p:cNvPr id="8" name="Tijdelijke aanduiding voor inhoud 7">
            <a:extLst>
              <a:ext uri="{FF2B5EF4-FFF2-40B4-BE49-F238E27FC236}">
                <a16:creationId xmlns:a16="http://schemas.microsoft.com/office/drawing/2014/main" id="{BAE187AD-2295-4040-B2A1-4DFD814E2A5E}"/>
              </a:ext>
            </a:extLst>
          </p:cNvPr>
          <p:cNvSpPr>
            <a:spLocks noGrp="1"/>
          </p:cNvSpPr>
          <p:nvPr>
            <p:ph idx="15"/>
          </p:nvPr>
        </p:nvSpPr>
        <p:spPr>
          <a:xfrm>
            <a:off x="269495" y="3843651"/>
            <a:ext cx="3434034" cy="718051"/>
          </a:xfrm>
        </p:spPr>
        <p:txBody>
          <a:bodyPr/>
          <a:lstStyle/>
          <a:p>
            <a:r>
              <a:rPr lang="nl-NL" sz="1000">
                <a:solidFill>
                  <a:schemeClr val="bg1"/>
                </a:solidFill>
              </a:rPr>
              <a:t>Voor een volledige inzage in het actuele concept profiel zie: </a:t>
            </a:r>
          </a:p>
          <a:p>
            <a:pPr marL="171450" indent="-171450">
              <a:buFont typeface="Courier New" panose="02070309020205020404" pitchFamily="49" charset="0"/>
              <a:buChar char="o"/>
            </a:pPr>
            <a:r>
              <a:rPr lang="nl-NL" sz="1000">
                <a:solidFill>
                  <a:schemeClr val="bg1"/>
                </a:solidFill>
                <a:hlinkClick r:id="rId2">
                  <a:extLst>
                    <a:ext uri="{A12FA001-AC4F-418D-AE19-62706E023703}">
                      <ahyp:hlinkClr xmlns:ahyp="http://schemas.microsoft.com/office/drawing/2018/hyperlinkcolor" val="tx"/>
                    </a:ext>
                  </a:extLst>
                </a:hlinkClick>
              </a:rPr>
              <a:t>https://simplifier.net/Koppeltaalv2.0</a:t>
            </a:r>
            <a:endParaRPr lang="nl-NL" sz="1000">
              <a:solidFill>
                <a:schemeClr val="bg1"/>
              </a:solidFill>
            </a:endParaRPr>
          </a:p>
          <a:p>
            <a:pPr marL="171450" indent="-171450">
              <a:buFont typeface="Courier New" panose="02070309020205020404" pitchFamily="49" charset="0"/>
              <a:buChar char="o"/>
            </a:pPr>
            <a:r>
              <a:rPr lang="nl-NL" sz="1000">
                <a:solidFill>
                  <a:schemeClr val="bg1"/>
                </a:solidFill>
                <a:hlinkClick r:id="rId3">
                  <a:extLst>
                    <a:ext uri="{A12FA001-AC4F-418D-AE19-62706E023703}">
                      <ahyp:hlinkClr xmlns:ahyp="http://schemas.microsoft.com/office/drawing/2018/hyperlinkcolor" val="tx"/>
                    </a:ext>
                  </a:extLst>
                </a:hlinkClick>
              </a:rPr>
              <a:t>Koppeltaal stelsel architectuur</a:t>
            </a:r>
            <a:endParaRPr lang="nl-NL" sz="1000">
              <a:solidFill>
                <a:schemeClr val="bg1"/>
              </a:solidFill>
            </a:endParaRPr>
          </a:p>
          <a:p>
            <a:endParaRPr lang="nl-NL"/>
          </a:p>
        </p:txBody>
      </p:sp>
      <p:grpSp>
        <p:nvGrpSpPr>
          <p:cNvPr id="13" name="Groep 12">
            <a:extLst>
              <a:ext uri="{FF2B5EF4-FFF2-40B4-BE49-F238E27FC236}">
                <a16:creationId xmlns:a16="http://schemas.microsoft.com/office/drawing/2014/main" id="{EB6646BA-40FC-4FC0-A122-DE24B82561C9}"/>
              </a:ext>
            </a:extLst>
          </p:cNvPr>
          <p:cNvGrpSpPr/>
          <p:nvPr/>
        </p:nvGrpSpPr>
        <p:grpSpPr>
          <a:xfrm>
            <a:off x="7780626" y="1564423"/>
            <a:ext cx="721392" cy="579120"/>
            <a:chOff x="4491334" y="1439532"/>
            <a:chExt cx="721392" cy="579120"/>
          </a:xfrm>
        </p:grpSpPr>
        <p:sp>
          <p:nvSpPr>
            <p:cNvPr id="14" name="Rechthoek 13">
              <a:extLst>
                <a:ext uri="{FF2B5EF4-FFF2-40B4-BE49-F238E27FC236}">
                  <a16:creationId xmlns:a16="http://schemas.microsoft.com/office/drawing/2014/main" id="{F5D4C243-9843-412E-AB7F-160B6C29A3FC}"/>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Task</a:t>
              </a:r>
              <a:endParaRPr lang="nl-NL" sz="800">
                <a:solidFill>
                  <a:schemeClr val="tx1">
                    <a:lumMod val="85000"/>
                    <a:lumOff val="15000"/>
                  </a:schemeClr>
                </a:solidFill>
              </a:endParaRPr>
            </a:p>
          </p:txBody>
        </p:sp>
        <p:cxnSp>
          <p:nvCxnSpPr>
            <p:cNvPr id="15" name="Rechte verbindingslijn 14">
              <a:extLst>
                <a:ext uri="{FF2B5EF4-FFF2-40B4-BE49-F238E27FC236}">
                  <a16:creationId xmlns:a16="http://schemas.microsoft.com/office/drawing/2014/main" id="{1B184C58-F04F-410C-8C55-FC1276A13C16}"/>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ep 26">
            <a:extLst>
              <a:ext uri="{FF2B5EF4-FFF2-40B4-BE49-F238E27FC236}">
                <a16:creationId xmlns:a16="http://schemas.microsoft.com/office/drawing/2014/main" id="{C2198C82-D61A-4EF4-AE03-7C48959C140B}"/>
              </a:ext>
            </a:extLst>
          </p:cNvPr>
          <p:cNvGrpSpPr/>
          <p:nvPr/>
        </p:nvGrpSpPr>
        <p:grpSpPr>
          <a:xfrm>
            <a:off x="5172704" y="2664986"/>
            <a:ext cx="721392" cy="579120"/>
            <a:chOff x="4491334" y="1439532"/>
            <a:chExt cx="721392" cy="579120"/>
          </a:xfrm>
        </p:grpSpPr>
        <p:sp>
          <p:nvSpPr>
            <p:cNvPr id="28" name="Rechthoek 27">
              <a:extLst>
                <a:ext uri="{FF2B5EF4-FFF2-40B4-BE49-F238E27FC236}">
                  <a16:creationId xmlns:a16="http://schemas.microsoft.com/office/drawing/2014/main" id="{D9E91408-3124-43CD-8314-09F753B63F9D}"/>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Patiënt</a:t>
              </a:r>
            </a:p>
          </p:txBody>
        </p:sp>
        <p:cxnSp>
          <p:nvCxnSpPr>
            <p:cNvPr id="29" name="Rechte verbindingslijn 28">
              <a:extLst>
                <a:ext uri="{FF2B5EF4-FFF2-40B4-BE49-F238E27FC236}">
                  <a16:creationId xmlns:a16="http://schemas.microsoft.com/office/drawing/2014/main" id="{4A5A47EF-90E8-4AD9-BC38-4DDDA0864C5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ep 29">
            <a:extLst>
              <a:ext uri="{FF2B5EF4-FFF2-40B4-BE49-F238E27FC236}">
                <a16:creationId xmlns:a16="http://schemas.microsoft.com/office/drawing/2014/main" id="{EF96D56F-F351-4AD8-8B18-05DA73C9DB76}"/>
              </a:ext>
            </a:extLst>
          </p:cNvPr>
          <p:cNvGrpSpPr/>
          <p:nvPr/>
        </p:nvGrpSpPr>
        <p:grpSpPr>
          <a:xfrm>
            <a:off x="7670096" y="2666992"/>
            <a:ext cx="721392" cy="579120"/>
            <a:chOff x="4491334" y="1439532"/>
            <a:chExt cx="721392" cy="579120"/>
          </a:xfrm>
        </p:grpSpPr>
        <p:sp>
          <p:nvSpPr>
            <p:cNvPr id="31" name="Rechthoek 30">
              <a:extLst>
                <a:ext uri="{FF2B5EF4-FFF2-40B4-BE49-F238E27FC236}">
                  <a16:creationId xmlns:a16="http://schemas.microsoft.com/office/drawing/2014/main" id="{5E27D428-5957-4B77-B02F-DB4D37198905}"/>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Careteam</a:t>
              </a:r>
              <a:endParaRPr lang="nl-NL" sz="800">
                <a:solidFill>
                  <a:schemeClr val="tx1">
                    <a:lumMod val="85000"/>
                    <a:lumOff val="15000"/>
                  </a:schemeClr>
                </a:solidFill>
              </a:endParaRPr>
            </a:p>
          </p:txBody>
        </p:sp>
        <p:cxnSp>
          <p:nvCxnSpPr>
            <p:cNvPr id="32" name="Rechte verbindingslijn 31">
              <a:extLst>
                <a:ext uri="{FF2B5EF4-FFF2-40B4-BE49-F238E27FC236}">
                  <a16:creationId xmlns:a16="http://schemas.microsoft.com/office/drawing/2014/main" id="{3D681400-47B6-45CB-9DFA-FBDE82473A0E}"/>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ep 32">
            <a:extLst>
              <a:ext uri="{FF2B5EF4-FFF2-40B4-BE49-F238E27FC236}">
                <a16:creationId xmlns:a16="http://schemas.microsoft.com/office/drawing/2014/main" id="{5E86AC87-F000-457C-97C3-F44A1F2A1B47}"/>
              </a:ext>
            </a:extLst>
          </p:cNvPr>
          <p:cNvGrpSpPr/>
          <p:nvPr/>
        </p:nvGrpSpPr>
        <p:grpSpPr>
          <a:xfrm>
            <a:off x="9026456" y="2664986"/>
            <a:ext cx="721392" cy="579120"/>
            <a:chOff x="4491334" y="1439532"/>
            <a:chExt cx="721392" cy="579120"/>
          </a:xfrm>
        </p:grpSpPr>
        <p:sp>
          <p:nvSpPr>
            <p:cNvPr id="34" name="Rechthoek 33">
              <a:extLst>
                <a:ext uri="{FF2B5EF4-FFF2-40B4-BE49-F238E27FC236}">
                  <a16:creationId xmlns:a16="http://schemas.microsoft.com/office/drawing/2014/main" id="{E8682B21-9AC7-4CED-989E-32BC9FDCC268}"/>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Activity</a:t>
              </a:r>
            </a:p>
            <a:p>
              <a:pPr algn="ctr"/>
              <a:r>
                <a:rPr lang="nl-NL" sz="800">
                  <a:solidFill>
                    <a:schemeClr val="tx1">
                      <a:lumMod val="85000"/>
                      <a:lumOff val="15000"/>
                    </a:schemeClr>
                  </a:solidFill>
                </a:rPr>
                <a:t>Definition</a:t>
              </a:r>
            </a:p>
          </p:txBody>
        </p:sp>
        <p:cxnSp>
          <p:nvCxnSpPr>
            <p:cNvPr id="35" name="Rechte verbindingslijn 34">
              <a:extLst>
                <a:ext uri="{FF2B5EF4-FFF2-40B4-BE49-F238E27FC236}">
                  <a16:creationId xmlns:a16="http://schemas.microsoft.com/office/drawing/2014/main" id="{E119BF4B-AA45-4124-AD5A-99B7BDE7E8A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ep 35">
            <a:extLst>
              <a:ext uri="{FF2B5EF4-FFF2-40B4-BE49-F238E27FC236}">
                <a16:creationId xmlns:a16="http://schemas.microsoft.com/office/drawing/2014/main" id="{2A53445C-7B3A-4A82-9ACD-B9A956D45EF1}"/>
              </a:ext>
            </a:extLst>
          </p:cNvPr>
          <p:cNvGrpSpPr/>
          <p:nvPr/>
        </p:nvGrpSpPr>
        <p:grpSpPr>
          <a:xfrm>
            <a:off x="6458601" y="3639531"/>
            <a:ext cx="721392" cy="579120"/>
            <a:chOff x="4491334" y="1439532"/>
            <a:chExt cx="721392" cy="579120"/>
          </a:xfrm>
        </p:grpSpPr>
        <p:sp>
          <p:nvSpPr>
            <p:cNvPr id="37" name="Rechthoek 36">
              <a:extLst>
                <a:ext uri="{FF2B5EF4-FFF2-40B4-BE49-F238E27FC236}">
                  <a16:creationId xmlns:a16="http://schemas.microsoft.com/office/drawing/2014/main" id="{85D8B99D-6BB2-40F7-A946-AB42701CE8B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Related</a:t>
              </a:r>
              <a:r>
                <a:rPr lang="nl-NL" sz="800">
                  <a:solidFill>
                    <a:schemeClr val="tx1">
                      <a:lumMod val="85000"/>
                      <a:lumOff val="15000"/>
                    </a:schemeClr>
                  </a:solidFill>
                </a:rPr>
                <a:t> person</a:t>
              </a:r>
            </a:p>
          </p:txBody>
        </p:sp>
        <p:cxnSp>
          <p:nvCxnSpPr>
            <p:cNvPr id="38" name="Rechte verbindingslijn 37">
              <a:extLst>
                <a:ext uri="{FF2B5EF4-FFF2-40B4-BE49-F238E27FC236}">
                  <a16:creationId xmlns:a16="http://schemas.microsoft.com/office/drawing/2014/main" id="{F49890AB-600B-433E-82E5-79FAA63CE66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ep 38">
            <a:extLst>
              <a:ext uri="{FF2B5EF4-FFF2-40B4-BE49-F238E27FC236}">
                <a16:creationId xmlns:a16="http://schemas.microsoft.com/office/drawing/2014/main" id="{28CA6595-A89A-4D32-B39F-1DE6AA4EC55F}"/>
              </a:ext>
            </a:extLst>
          </p:cNvPr>
          <p:cNvGrpSpPr/>
          <p:nvPr/>
        </p:nvGrpSpPr>
        <p:grpSpPr>
          <a:xfrm>
            <a:off x="5163201" y="3637117"/>
            <a:ext cx="721392" cy="579120"/>
            <a:chOff x="4491334" y="1439532"/>
            <a:chExt cx="721392" cy="579120"/>
          </a:xfrm>
        </p:grpSpPr>
        <p:sp>
          <p:nvSpPr>
            <p:cNvPr id="40" name="Rechthoek 39">
              <a:extLst>
                <a:ext uri="{FF2B5EF4-FFF2-40B4-BE49-F238E27FC236}">
                  <a16:creationId xmlns:a16="http://schemas.microsoft.com/office/drawing/2014/main" id="{2B48D4CE-B240-44B4-A55C-71811113C657}"/>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err="1">
                  <a:solidFill>
                    <a:schemeClr val="tx1">
                      <a:lumMod val="85000"/>
                      <a:lumOff val="15000"/>
                    </a:schemeClr>
                  </a:solidFill>
                </a:rPr>
                <a:t>Organization</a:t>
              </a:r>
              <a:endParaRPr lang="nl-NL" sz="800">
                <a:solidFill>
                  <a:schemeClr val="tx1">
                    <a:lumMod val="85000"/>
                    <a:lumOff val="15000"/>
                  </a:schemeClr>
                </a:solidFill>
              </a:endParaRPr>
            </a:p>
          </p:txBody>
        </p:sp>
        <p:cxnSp>
          <p:nvCxnSpPr>
            <p:cNvPr id="41" name="Rechte verbindingslijn 40">
              <a:extLst>
                <a:ext uri="{FF2B5EF4-FFF2-40B4-BE49-F238E27FC236}">
                  <a16:creationId xmlns:a16="http://schemas.microsoft.com/office/drawing/2014/main" id="{2D9F81E1-F625-45EB-83CA-7BADA1616E6C}"/>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ep 41">
            <a:extLst>
              <a:ext uri="{FF2B5EF4-FFF2-40B4-BE49-F238E27FC236}">
                <a16:creationId xmlns:a16="http://schemas.microsoft.com/office/drawing/2014/main" id="{E2DB066F-2415-47EB-ADE1-0AB3EE01D1E1}"/>
              </a:ext>
            </a:extLst>
          </p:cNvPr>
          <p:cNvGrpSpPr/>
          <p:nvPr/>
        </p:nvGrpSpPr>
        <p:grpSpPr>
          <a:xfrm>
            <a:off x="7897766" y="3610219"/>
            <a:ext cx="721392" cy="579120"/>
            <a:chOff x="4491334" y="1439532"/>
            <a:chExt cx="721392" cy="579120"/>
          </a:xfrm>
        </p:grpSpPr>
        <p:sp>
          <p:nvSpPr>
            <p:cNvPr id="43" name="Rechthoek 42">
              <a:extLst>
                <a:ext uri="{FF2B5EF4-FFF2-40B4-BE49-F238E27FC236}">
                  <a16:creationId xmlns:a16="http://schemas.microsoft.com/office/drawing/2014/main" id="{BCBE4C1C-C51D-4485-8515-3E53D8E87DF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Practitioner</a:t>
              </a:r>
            </a:p>
          </p:txBody>
        </p:sp>
        <p:cxnSp>
          <p:nvCxnSpPr>
            <p:cNvPr id="44" name="Rechte verbindingslijn 43">
              <a:extLst>
                <a:ext uri="{FF2B5EF4-FFF2-40B4-BE49-F238E27FC236}">
                  <a16:creationId xmlns:a16="http://schemas.microsoft.com/office/drawing/2014/main" id="{3BDFE9D5-6EA2-407C-952A-372FA035203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9" name="Groep 98">
            <a:extLst>
              <a:ext uri="{FF2B5EF4-FFF2-40B4-BE49-F238E27FC236}">
                <a16:creationId xmlns:a16="http://schemas.microsoft.com/office/drawing/2014/main" id="{448E3C29-227C-40AE-890B-F731FF422F29}"/>
              </a:ext>
            </a:extLst>
          </p:cNvPr>
          <p:cNvGrpSpPr/>
          <p:nvPr/>
        </p:nvGrpSpPr>
        <p:grpSpPr>
          <a:xfrm>
            <a:off x="5372774" y="2143762"/>
            <a:ext cx="2530918" cy="521224"/>
            <a:chOff x="6591644" y="1757434"/>
            <a:chExt cx="2530918" cy="521224"/>
          </a:xfrm>
        </p:grpSpPr>
        <p:grpSp>
          <p:nvGrpSpPr>
            <p:cNvPr id="96" name="Groep 95">
              <a:extLst>
                <a:ext uri="{FF2B5EF4-FFF2-40B4-BE49-F238E27FC236}">
                  <a16:creationId xmlns:a16="http://schemas.microsoft.com/office/drawing/2014/main" id="{A6435722-26B5-4E52-9FB9-D15A12757811}"/>
                </a:ext>
              </a:extLst>
            </p:cNvPr>
            <p:cNvGrpSpPr/>
            <p:nvPr/>
          </p:nvGrpSpPr>
          <p:grpSpPr>
            <a:xfrm>
              <a:off x="6591644" y="1757434"/>
              <a:ext cx="2530918" cy="243267"/>
              <a:chOff x="6591644" y="1757434"/>
              <a:chExt cx="2530918" cy="243267"/>
            </a:xfrm>
          </p:grpSpPr>
          <p:grpSp>
            <p:nvGrpSpPr>
              <p:cNvPr id="92" name="Groep 91">
                <a:extLst>
                  <a:ext uri="{FF2B5EF4-FFF2-40B4-BE49-F238E27FC236}">
                    <a16:creationId xmlns:a16="http://schemas.microsoft.com/office/drawing/2014/main" id="{0890E973-2BA4-440D-9732-2BDC5B1CCAF9}"/>
                  </a:ext>
                </a:extLst>
              </p:cNvPr>
              <p:cNvGrpSpPr/>
              <p:nvPr/>
            </p:nvGrpSpPr>
            <p:grpSpPr>
              <a:xfrm>
                <a:off x="9029429" y="1757434"/>
                <a:ext cx="93133" cy="243267"/>
                <a:chOff x="9029429" y="1757434"/>
                <a:chExt cx="93133" cy="243267"/>
              </a:xfrm>
            </p:grpSpPr>
            <p:sp>
              <p:nvSpPr>
                <p:cNvPr id="19" name="Ruit 18">
                  <a:extLst>
                    <a:ext uri="{FF2B5EF4-FFF2-40B4-BE49-F238E27FC236}">
                      <a16:creationId xmlns:a16="http://schemas.microsoft.com/office/drawing/2014/main" id="{3D1A1739-F4E6-4B3E-98D1-504CCF4B36A6}"/>
                    </a:ext>
                  </a:extLst>
                </p:cNvPr>
                <p:cNvSpPr/>
                <p:nvPr/>
              </p:nvSpPr>
              <p:spPr>
                <a:xfrm>
                  <a:off x="9029429" y="1757434"/>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5" name="Rechte verbindingslijn 84">
                  <a:extLst>
                    <a:ext uri="{FF2B5EF4-FFF2-40B4-BE49-F238E27FC236}">
                      <a16:creationId xmlns:a16="http://schemas.microsoft.com/office/drawing/2014/main" id="{7F42EA06-2B44-4A84-A692-65132FA36F84}"/>
                    </a:ext>
                  </a:extLst>
                </p:cNvPr>
                <p:cNvCxnSpPr>
                  <a:cxnSpLocks/>
                </p:cNvCxnSpPr>
                <p:nvPr/>
              </p:nvCxnSpPr>
              <p:spPr>
                <a:xfrm flipH="1">
                  <a:off x="9070915" y="1907942"/>
                  <a:ext cx="1" cy="92759"/>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3" name="Rechte verbindingslijn 92">
                <a:extLst>
                  <a:ext uri="{FF2B5EF4-FFF2-40B4-BE49-F238E27FC236}">
                    <a16:creationId xmlns:a16="http://schemas.microsoft.com/office/drawing/2014/main" id="{32517101-17E1-42C4-BE59-227642C5A113}"/>
                  </a:ext>
                </a:extLst>
              </p:cNvPr>
              <p:cNvCxnSpPr>
                <a:cxnSpLocks/>
              </p:cNvCxnSpPr>
              <p:nvPr/>
            </p:nvCxnSpPr>
            <p:spPr>
              <a:xfrm flipH="1">
                <a:off x="6591644" y="2000701"/>
                <a:ext cx="247927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7" name="Rechte verbindingslijn 96">
              <a:extLst>
                <a:ext uri="{FF2B5EF4-FFF2-40B4-BE49-F238E27FC236}">
                  <a16:creationId xmlns:a16="http://schemas.microsoft.com/office/drawing/2014/main" id="{D071842B-16AF-45E8-BA6B-045F04286108}"/>
                </a:ext>
              </a:extLst>
            </p:cNvPr>
            <p:cNvCxnSpPr>
              <a:cxnSpLocks/>
            </p:cNvCxnSpPr>
            <p:nvPr/>
          </p:nvCxnSpPr>
          <p:spPr>
            <a:xfrm>
              <a:off x="6591644" y="2001046"/>
              <a:ext cx="0" cy="277612"/>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ep 117">
            <a:extLst>
              <a:ext uri="{FF2B5EF4-FFF2-40B4-BE49-F238E27FC236}">
                <a16:creationId xmlns:a16="http://schemas.microsoft.com/office/drawing/2014/main" id="{62000914-F70A-4457-B907-8B054C9FCE07}"/>
              </a:ext>
            </a:extLst>
          </p:cNvPr>
          <p:cNvGrpSpPr/>
          <p:nvPr/>
        </p:nvGrpSpPr>
        <p:grpSpPr>
          <a:xfrm>
            <a:off x="8424598" y="2144604"/>
            <a:ext cx="93133" cy="1465615"/>
            <a:chOff x="9643468" y="1758276"/>
            <a:chExt cx="93133" cy="1465615"/>
          </a:xfrm>
        </p:grpSpPr>
        <p:sp>
          <p:nvSpPr>
            <p:cNvPr id="65" name="Ruit 64">
              <a:extLst>
                <a:ext uri="{FF2B5EF4-FFF2-40B4-BE49-F238E27FC236}">
                  <a16:creationId xmlns:a16="http://schemas.microsoft.com/office/drawing/2014/main" id="{F70469B5-81B6-4839-8DFD-C9A26006F73A}"/>
                </a:ext>
              </a:extLst>
            </p:cNvPr>
            <p:cNvSpPr/>
            <p:nvPr/>
          </p:nvSpPr>
          <p:spPr>
            <a:xfrm>
              <a:off x="9643468" y="1758276"/>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06" name="Rechte verbindingslijn 105">
              <a:extLst>
                <a:ext uri="{FF2B5EF4-FFF2-40B4-BE49-F238E27FC236}">
                  <a16:creationId xmlns:a16="http://schemas.microsoft.com/office/drawing/2014/main" id="{A1DA3468-F758-4FE0-A5A1-0AF10875533A}"/>
                </a:ext>
              </a:extLst>
            </p:cNvPr>
            <p:cNvCxnSpPr>
              <a:cxnSpLocks/>
            </p:cNvCxnSpPr>
            <p:nvPr/>
          </p:nvCxnSpPr>
          <p:spPr>
            <a:xfrm>
              <a:off x="9690034" y="1907786"/>
              <a:ext cx="0" cy="131610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3" name="Groep 112">
            <a:extLst>
              <a:ext uri="{FF2B5EF4-FFF2-40B4-BE49-F238E27FC236}">
                <a16:creationId xmlns:a16="http://schemas.microsoft.com/office/drawing/2014/main" id="{DA7F5159-C060-4847-99E8-08F035C77367}"/>
              </a:ext>
            </a:extLst>
          </p:cNvPr>
          <p:cNvGrpSpPr/>
          <p:nvPr/>
        </p:nvGrpSpPr>
        <p:grpSpPr>
          <a:xfrm>
            <a:off x="5635086" y="2147618"/>
            <a:ext cx="2478679" cy="517368"/>
            <a:chOff x="6853956" y="1761290"/>
            <a:chExt cx="2478679" cy="517368"/>
          </a:xfrm>
        </p:grpSpPr>
        <p:grpSp>
          <p:nvGrpSpPr>
            <p:cNvPr id="111" name="Groep 110">
              <a:extLst>
                <a:ext uri="{FF2B5EF4-FFF2-40B4-BE49-F238E27FC236}">
                  <a16:creationId xmlns:a16="http://schemas.microsoft.com/office/drawing/2014/main" id="{75EA5913-62B4-40A2-B898-219C4507EACF}"/>
                </a:ext>
              </a:extLst>
            </p:cNvPr>
            <p:cNvGrpSpPr/>
            <p:nvPr/>
          </p:nvGrpSpPr>
          <p:grpSpPr>
            <a:xfrm>
              <a:off x="6853956" y="1761290"/>
              <a:ext cx="2478679" cy="376198"/>
              <a:chOff x="6853956" y="1761290"/>
              <a:chExt cx="2478679" cy="376198"/>
            </a:xfrm>
          </p:grpSpPr>
          <p:grpSp>
            <p:nvGrpSpPr>
              <p:cNvPr id="108" name="Groep 107">
                <a:extLst>
                  <a:ext uri="{FF2B5EF4-FFF2-40B4-BE49-F238E27FC236}">
                    <a16:creationId xmlns:a16="http://schemas.microsoft.com/office/drawing/2014/main" id="{AA52C6FE-8574-451F-BE49-D939E5F0BD14}"/>
                  </a:ext>
                </a:extLst>
              </p:cNvPr>
              <p:cNvGrpSpPr/>
              <p:nvPr/>
            </p:nvGrpSpPr>
            <p:grpSpPr>
              <a:xfrm>
                <a:off x="9239502" y="1761290"/>
                <a:ext cx="93133" cy="376198"/>
                <a:chOff x="9239502" y="1761290"/>
                <a:chExt cx="93133" cy="376198"/>
              </a:xfrm>
            </p:grpSpPr>
            <p:sp>
              <p:nvSpPr>
                <p:cNvPr id="63" name="Ruit 62">
                  <a:extLst>
                    <a:ext uri="{FF2B5EF4-FFF2-40B4-BE49-F238E27FC236}">
                      <a16:creationId xmlns:a16="http://schemas.microsoft.com/office/drawing/2014/main" id="{3D177306-E620-4970-9DC1-7B70FAF88A5C}"/>
                    </a:ext>
                  </a:extLst>
                </p:cNvPr>
                <p:cNvSpPr/>
                <p:nvPr/>
              </p:nvSpPr>
              <p:spPr>
                <a:xfrm>
                  <a:off x="9239502" y="1761290"/>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6" name="Rechte verbindingslijn 85">
                  <a:extLst>
                    <a:ext uri="{FF2B5EF4-FFF2-40B4-BE49-F238E27FC236}">
                      <a16:creationId xmlns:a16="http://schemas.microsoft.com/office/drawing/2014/main" id="{62B4EF78-9037-41C7-A5DA-00508C876F20}"/>
                    </a:ext>
                  </a:extLst>
                </p:cNvPr>
                <p:cNvCxnSpPr>
                  <a:cxnSpLocks/>
                </p:cNvCxnSpPr>
                <p:nvPr/>
              </p:nvCxnSpPr>
              <p:spPr>
                <a:xfrm>
                  <a:off x="9286068" y="1907942"/>
                  <a:ext cx="0" cy="22954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87" name="Rechte verbindingslijn 86">
                <a:extLst>
                  <a:ext uri="{FF2B5EF4-FFF2-40B4-BE49-F238E27FC236}">
                    <a16:creationId xmlns:a16="http://schemas.microsoft.com/office/drawing/2014/main" id="{E229FD6B-538A-4965-89BB-FCEACB6EC3FF}"/>
                  </a:ext>
                </a:extLst>
              </p:cNvPr>
              <p:cNvCxnSpPr>
                <a:cxnSpLocks/>
              </p:cNvCxnSpPr>
              <p:nvPr/>
            </p:nvCxnSpPr>
            <p:spPr>
              <a:xfrm flipH="1">
                <a:off x="6853956" y="2137488"/>
                <a:ext cx="243211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107" name="Rechte verbindingslijn 106">
              <a:extLst>
                <a:ext uri="{FF2B5EF4-FFF2-40B4-BE49-F238E27FC236}">
                  <a16:creationId xmlns:a16="http://schemas.microsoft.com/office/drawing/2014/main" id="{7128707D-2E9B-4304-A266-7225644D93DC}"/>
                </a:ext>
              </a:extLst>
            </p:cNvPr>
            <p:cNvCxnSpPr>
              <a:cxnSpLocks/>
            </p:cNvCxnSpPr>
            <p:nvPr/>
          </p:nvCxnSpPr>
          <p:spPr>
            <a:xfrm>
              <a:off x="6853956" y="2137488"/>
              <a:ext cx="0" cy="14117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6" name="Groep 115">
            <a:extLst>
              <a:ext uri="{FF2B5EF4-FFF2-40B4-BE49-F238E27FC236}">
                <a16:creationId xmlns:a16="http://schemas.microsoft.com/office/drawing/2014/main" id="{69ACCA73-0AD7-473E-878A-174179ECB31B}"/>
              </a:ext>
            </a:extLst>
          </p:cNvPr>
          <p:cNvGrpSpPr/>
          <p:nvPr/>
        </p:nvGrpSpPr>
        <p:grpSpPr>
          <a:xfrm>
            <a:off x="8228665" y="2153154"/>
            <a:ext cx="93133" cy="511832"/>
            <a:chOff x="9447535" y="1766826"/>
            <a:chExt cx="93133" cy="511832"/>
          </a:xfrm>
        </p:grpSpPr>
        <p:sp>
          <p:nvSpPr>
            <p:cNvPr id="66" name="Ruit 65">
              <a:extLst>
                <a:ext uri="{FF2B5EF4-FFF2-40B4-BE49-F238E27FC236}">
                  <a16:creationId xmlns:a16="http://schemas.microsoft.com/office/drawing/2014/main" id="{176A2889-1B89-4FA5-B42A-AED0EDE3A2B8}"/>
                </a:ext>
              </a:extLst>
            </p:cNvPr>
            <p:cNvSpPr/>
            <p:nvPr/>
          </p:nvSpPr>
          <p:spPr>
            <a:xfrm>
              <a:off x="9447535" y="1766826"/>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14" name="Rechte verbindingslijn 113">
              <a:extLst>
                <a:ext uri="{FF2B5EF4-FFF2-40B4-BE49-F238E27FC236}">
                  <a16:creationId xmlns:a16="http://schemas.microsoft.com/office/drawing/2014/main" id="{FC548D33-46D7-4C97-91B4-153B8B576DB8}"/>
                </a:ext>
              </a:extLst>
            </p:cNvPr>
            <p:cNvCxnSpPr>
              <a:cxnSpLocks/>
            </p:cNvCxnSpPr>
            <p:nvPr/>
          </p:nvCxnSpPr>
          <p:spPr>
            <a:xfrm>
              <a:off x="9494101" y="1917334"/>
              <a:ext cx="0" cy="361324"/>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55" name="!!activitydefrel">
            <a:extLst>
              <a:ext uri="{FF2B5EF4-FFF2-40B4-BE49-F238E27FC236}">
                <a16:creationId xmlns:a16="http://schemas.microsoft.com/office/drawing/2014/main" id="{F5A10533-09D2-407C-A1DC-431A5DAD20D3}"/>
              </a:ext>
            </a:extLst>
          </p:cNvPr>
          <p:cNvGrpSpPr/>
          <p:nvPr/>
        </p:nvGrpSpPr>
        <p:grpSpPr>
          <a:xfrm>
            <a:off x="8510786" y="1968925"/>
            <a:ext cx="876366" cy="696061"/>
            <a:chOff x="9729656" y="1582597"/>
            <a:chExt cx="876366" cy="696061"/>
          </a:xfrm>
        </p:grpSpPr>
        <p:sp>
          <p:nvSpPr>
            <p:cNvPr id="64" name="Ruit 63">
              <a:extLst>
                <a:ext uri="{FF2B5EF4-FFF2-40B4-BE49-F238E27FC236}">
                  <a16:creationId xmlns:a16="http://schemas.microsoft.com/office/drawing/2014/main" id="{9FA9AB15-7502-43E9-89BF-44412C0A9882}"/>
                </a:ext>
              </a:extLst>
            </p:cNvPr>
            <p:cNvSpPr/>
            <p:nvPr/>
          </p:nvSpPr>
          <p:spPr>
            <a:xfrm rot="5400000">
              <a:off x="9758343" y="1553910"/>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22" name="Rechte verbindingslijn 121">
              <a:extLst>
                <a:ext uri="{FF2B5EF4-FFF2-40B4-BE49-F238E27FC236}">
                  <a16:creationId xmlns:a16="http://schemas.microsoft.com/office/drawing/2014/main" id="{F41C14A2-6EA2-4B83-B91E-AA1D2F1EBAB1}"/>
                </a:ext>
              </a:extLst>
            </p:cNvPr>
            <p:cNvCxnSpPr>
              <a:cxnSpLocks/>
              <a:endCxn id="34" idx="0"/>
            </p:cNvCxnSpPr>
            <p:nvPr/>
          </p:nvCxnSpPr>
          <p:spPr>
            <a:xfrm>
              <a:off x="10606022" y="1629164"/>
              <a:ext cx="0" cy="649494"/>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62043127-DD1E-4E42-96AE-E5A522839C8A}"/>
                </a:ext>
              </a:extLst>
            </p:cNvPr>
            <p:cNvCxnSpPr>
              <a:cxnSpLocks/>
              <a:endCxn id="64" idx="0"/>
            </p:cNvCxnSpPr>
            <p:nvPr/>
          </p:nvCxnSpPr>
          <p:spPr>
            <a:xfrm flipH="1">
              <a:off x="9880164" y="1629164"/>
              <a:ext cx="725858" cy="1"/>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49" name="!!tasknest">
            <a:extLst>
              <a:ext uri="{FF2B5EF4-FFF2-40B4-BE49-F238E27FC236}">
                <a16:creationId xmlns:a16="http://schemas.microsoft.com/office/drawing/2014/main" id="{79F8F43F-0DB9-4B0F-9B9C-D8CE51EA0E0B}"/>
              </a:ext>
            </a:extLst>
          </p:cNvPr>
          <p:cNvGrpSpPr/>
          <p:nvPr/>
        </p:nvGrpSpPr>
        <p:grpSpPr>
          <a:xfrm>
            <a:off x="7513650" y="1584110"/>
            <a:ext cx="266976" cy="276014"/>
            <a:chOff x="8732520" y="1197782"/>
            <a:chExt cx="266976" cy="276014"/>
          </a:xfrm>
        </p:grpSpPr>
        <p:sp>
          <p:nvSpPr>
            <p:cNvPr id="119" name="Ruit 118">
              <a:extLst>
                <a:ext uri="{FF2B5EF4-FFF2-40B4-BE49-F238E27FC236}">
                  <a16:creationId xmlns:a16="http://schemas.microsoft.com/office/drawing/2014/main" id="{D9C657BC-4FDF-4CDB-B56E-A0DEAC1B1DEE}"/>
                </a:ext>
              </a:extLst>
            </p:cNvPr>
            <p:cNvSpPr/>
            <p:nvPr/>
          </p:nvSpPr>
          <p:spPr>
            <a:xfrm rot="16200000">
              <a:off x="8873988" y="1169095"/>
              <a:ext cx="93133" cy="150508"/>
            </a:xfrm>
            <a:prstGeom prst="diamond">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21" name="Rechte verbindingslijn 120">
              <a:extLst>
                <a:ext uri="{FF2B5EF4-FFF2-40B4-BE49-F238E27FC236}">
                  <a16:creationId xmlns:a16="http://schemas.microsoft.com/office/drawing/2014/main" id="{EA4FFB37-9879-4194-8CC0-1F18255756BD}"/>
                </a:ext>
              </a:extLst>
            </p:cNvPr>
            <p:cNvCxnSpPr>
              <a:cxnSpLocks/>
              <a:stCxn id="119" idx="0"/>
            </p:cNvCxnSpPr>
            <p:nvPr/>
          </p:nvCxnSpPr>
          <p:spPr>
            <a:xfrm flipH="1">
              <a:off x="8732520" y="1244349"/>
              <a:ext cx="112781"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C3F011D4-4A12-4C56-B921-962A1BDBCBEB}"/>
                </a:ext>
              </a:extLst>
            </p:cNvPr>
            <p:cNvCxnSpPr>
              <a:cxnSpLocks/>
            </p:cNvCxnSpPr>
            <p:nvPr/>
          </p:nvCxnSpPr>
          <p:spPr>
            <a:xfrm flipV="1">
              <a:off x="8732520" y="1244350"/>
              <a:ext cx="0" cy="22944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0" name="Rechte verbindingslijn 129">
              <a:extLst>
                <a:ext uri="{FF2B5EF4-FFF2-40B4-BE49-F238E27FC236}">
                  <a16:creationId xmlns:a16="http://schemas.microsoft.com/office/drawing/2014/main" id="{050F1ADF-3767-4DE8-9EF7-747D545B1D27}"/>
                </a:ext>
              </a:extLst>
            </p:cNvPr>
            <p:cNvCxnSpPr>
              <a:cxnSpLocks/>
              <a:stCxn id="14" idx="1"/>
            </p:cNvCxnSpPr>
            <p:nvPr/>
          </p:nvCxnSpPr>
          <p:spPr>
            <a:xfrm flipH="1">
              <a:off x="8732520" y="1467655"/>
              <a:ext cx="266976"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0" name="Ruit 159">
            <a:extLst>
              <a:ext uri="{FF2B5EF4-FFF2-40B4-BE49-F238E27FC236}">
                <a16:creationId xmlns:a16="http://schemas.microsoft.com/office/drawing/2014/main" id="{C1E62224-660F-4538-8131-B3870241F626}"/>
              </a:ext>
            </a:extLst>
          </p:cNvPr>
          <p:cNvSpPr/>
          <p:nvPr/>
        </p:nvSpPr>
        <p:spPr>
          <a:xfrm>
            <a:off x="6575963" y="3478537"/>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grpSp>
        <p:nvGrpSpPr>
          <p:cNvPr id="187" name="Groep 186">
            <a:extLst>
              <a:ext uri="{FF2B5EF4-FFF2-40B4-BE49-F238E27FC236}">
                <a16:creationId xmlns:a16="http://schemas.microsoft.com/office/drawing/2014/main" id="{2D534B0F-20EC-43B9-AE59-5B07B82A3707}"/>
              </a:ext>
            </a:extLst>
          </p:cNvPr>
          <p:cNvGrpSpPr/>
          <p:nvPr/>
        </p:nvGrpSpPr>
        <p:grpSpPr>
          <a:xfrm>
            <a:off x="7028543" y="3026098"/>
            <a:ext cx="638011" cy="613433"/>
            <a:chOff x="8247413" y="2639770"/>
            <a:chExt cx="638011" cy="613433"/>
          </a:xfrm>
        </p:grpSpPr>
        <p:cxnSp>
          <p:nvCxnSpPr>
            <p:cNvPr id="124" name="Rechte verbindingslijn 123">
              <a:extLst>
                <a:ext uri="{FF2B5EF4-FFF2-40B4-BE49-F238E27FC236}">
                  <a16:creationId xmlns:a16="http://schemas.microsoft.com/office/drawing/2014/main" id="{C16F4199-EE74-4140-9BD2-0763FD2E3A46}"/>
                </a:ext>
              </a:extLst>
            </p:cNvPr>
            <p:cNvCxnSpPr>
              <a:cxnSpLocks/>
              <a:stCxn id="157" idx="0"/>
            </p:cNvCxnSpPr>
            <p:nvPr/>
          </p:nvCxnSpPr>
          <p:spPr>
            <a:xfrm flipH="1">
              <a:off x="8247413" y="2686337"/>
              <a:ext cx="487503"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7" name="Ruit 156">
              <a:extLst>
                <a:ext uri="{FF2B5EF4-FFF2-40B4-BE49-F238E27FC236}">
                  <a16:creationId xmlns:a16="http://schemas.microsoft.com/office/drawing/2014/main" id="{C7F6FE88-38E2-496E-98E6-6AFEE626952D}"/>
                </a:ext>
              </a:extLst>
            </p:cNvPr>
            <p:cNvSpPr/>
            <p:nvPr/>
          </p:nvSpPr>
          <p:spPr>
            <a:xfrm rot="16200000">
              <a:off x="8763603" y="2611083"/>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1" name="Rechte verbindingslijn 160">
              <a:extLst>
                <a:ext uri="{FF2B5EF4-FFF2-40B4-BE49-F238E27FC236}">
                  <a16:creationId xmlns:a16="http://schemas.microsoft.com/office/drawing/2014/main" id="{2644E744-9BCE-40D9-8034-63BC293AF181}"/>
                </a:ext>
              </a:extLst>
            </p:cNvPr>
            <p:cNvCxnSpPr>
              <a:cxnSpLocks/>
            </p:cNvCxnSpPr>
            <p:nvPr/>
          </p:nvCxnSpPr>
          <p:spPr>
            <a:xfrm>
              <a:off x="8247413" y="2686337"/>
              <a:ext cx="0" cy="56686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76" name="Groep 175">
            <a:extLst>
              <a:ext uri="{FF2B5EF4-FFF2-40B4-BE49-F238E27FC236}">
                <a16:creationId xmlns:a16="http://schemas.microsoft.com/office/drawing/2014/main" id="{97789798-132D-401D-AB09-8B058F0A2EE8}"/>
              </a:ext>
            </a:extLst>
          </p:cNvPr>
          <p:cNvGrpSpPr/>
          <p:nvPr/>
        </p:nvGrpSpPr>
        <p:grpSpPr>
          <a:xfrm>
            <a:off x="5894364" y="2794013"/>
            <a:ext cx="1775732" cy="93133"/>
            <a:chOff x="7113234" y="2407685"/>
            <a:chExt cx="1775732" cy="93133"/>
          </a:xfrm>
        </p:grpSpPr>
        <p:sp>
          <p:nvSpPr>
            <p:cNvPr id="156" name="Ruit 155">
              <a:extLst>
                <a:ext uri="{FF2B5EF4-FFF2-40B4-BE49-F238E27FC236}">
                  <a16:creationId xmlns:a16="http://schemas.microsoft.com/office/drawing/2014/main" id="{459EB8F9-B9EB-4844-B052-D9A2BFA89D7F}"/>
                </a:ext>
              </a:extLst>
            </p:cNvPr>
            <p:cNvSpPr/>
            <p:nvPr/>
          </p:nvSpPr>
          <p:spPr>
            <a:xfrm rot="16200000">
              <a:off x="8767145" y="2378998"/>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3" name="Rechte verbindingslijn 162">
              <a:extLst>
                <a:ext uri="{FF2B5EF4-FFF2-40B4-BE49-F238E27FC236}">
                  <a16:creationId xmlns:a16="http://schemas.microsoft.com/office/drawing/2014/main" id="{6001F1C4-62B4-42E3-B333-05DB02465E57}"/>
                </a:ext>
              </a:extLst>
            </p:cNvPr>
            <p:cNvCxnSpPr>
              <a:cxnSpLocks/>
              <a:stCxn id="156" idx="0"/>
            </p:cNvCxnSpPr>
            <p:nvPr/>
          </p:nvCxnSpPr>
          <p:spPr>
            <a:xfrm flipH="1">
              <a:off x="7113234" y="2454252"/>
              <a:ext cx="1625224"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72" name="!!practrel">
            <a:extLst>
              <a:ext uri="{FF2B5EF4-FFF2-40B4-BE49-F238E27FC236}">
                <a16:creationId xmlns:a16="http://schemas.microsoft.com/office/drawing/2014/main" id="{0A966FBE-081E-485D-B9D5-B2DDCECF3D54}"/>
              </a:ext>
            </a:extLst>
          </p:cNvPr>
          <p:cNvGrpSpPr/>
          <p:nvPr/>
        </p:nvGrpSpPr>
        <p:grpSpPr>
          <a:xfrm>
            <a:off x="8216975" y="3250872"/>
            <a:ext cx="93133" cy="359347"/>
            <a:chOff x="9435845" y="2864544"/>
            <a:chExt cx="93133" cy="359347"/>
          </a:xfrm>
        </p:grpSpPr>
        <p:cxnSp>
          <p:nvCxnSpPr>
            <p:cNvPr id="164" name="Rechte verbindingslijn 163">
              <a:extLst>
                <a:ext uri="{FF2B5EF4-FFF2-40B4-BE49-F238E27FC236}">
                  <a16:creationId xmlns:a16="http://schemas.microsoft.com/office/drawing/2014/main" id="{A2A6D80E-C9AE-40C9-BE67-B7A85CEC13A0}"/>
                </a:ext>
              </a:extLst>
            </p:cNvPr>
            <p:cNvCxnSpPr>
              <a:cxnSpLocks/>
              <a:endCxn id="43" idx="0"/>
            </p:cNvCxnSpPr>
            <p:nvPr/>
          </p:nvCxnSpPr>
          <p:spPr>
            <a:xfrm>
              <a:off x="9477332" y="3015016"/>
              <a:ext cx="0" cy="20887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68" name="Ruit 167">
              <a:extLst>
                <a:ext uri="{FF2B5EF4-FFF2-40B4-BE49-F238E27FC236}">
                  <a16:creationId xmlns:a16="http://schemas.microsoft.com/office/drawing/2014/main" id="{2645036C-7681-4A8E-B3A7-4960B2399A44}"/>
                </a:ext>
              </a:extLst>
            </p:cNvPr>
            <p:cNvSpPr/>
            <p:nvPr/>
          </p:nvSpPr>
          <p:spPr>
            <a:xfrm>
              <a:off x="9435845" y="2864544"/>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grpSp>
      <p:cxnSp>
        <p:nvCxnSpPr>
          <p:cNvPr id="184" name="Rechte verbindingslijn 183">
            <a:extLst>
              <a:ext uri="{FF2B5EF4-FFF2-40B4-BE49-F238E27FC236}">
                <a16:creationId xmlns:a16="http://schemas.microsoft.com/office/drawing/2014/main" id="{7604F727-26E7-4099-9A15-7A157BB21C4A}"/>
              </a:ext>
            </a:extLst>
          </p:cNvPr>
          <p:cNvCxnSpPr>
            <a:cxnSpLocks/>
          </p:cNvCxnSpPr>
          <p:nvPr/>
        </p:nvCxnSpPr>
        <p:spPr>
          <a:xfrm flipH="1" flipV="1">
            <a:off x="5894754" y="3061319"/>
            <a:ext cx="727775" cy="118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C681237C-D734-44DC-ADD9-BBCE38E06A7C}"/>
              </a:ext>
            </a:extLst>
          </p:cNvPr>
          <p:cNvCxnSpPr>
            <a:cxnSpLocks/>
            <a:endCxn id="160" idx="0"/>
          </p:cNvCxnSpPr>
          <p:nvPr/>
        </p:nvCxnSpPr>
        <p:spPr>
          <a:xfrm>
            <a:off x="6622529" y="3063541"/>
            <a:ext cx="1" cy="41499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98" name="Tekstvak 197">
            <a:extLst>
              <a:ext uri="{FF2B5EF4-FFF2-40B4-BE49-F238E27FC236}">
                <a16:creationId xmlns:a16="http://schemas.microsoft.com/office/drawing/2014/main" id="{4A289984-1C89-4D26-9B17-B2A0092C14F0}"/>
              </a:ext>
            </a:extLst>
          </p:cNvPr>
          <p:cNvSpPr txBox="1"/>
          <p:nvPr/>
        </p:nvSpPr>
        <p:spPr>
          <a:xfrm>
            <a:off x="7437750" y="1483800"/>
            <a:ext cx="307097" cy="184666"/>
          </a:xfrm>
          <a:prstGeom prst="rect">
            <a:avLst/>
          </a:prstGeom>
          <a:noFill/>
        </p:spPr>
        <p:txBody>
          <a:bodyPr wrap="square" rtlCol="0">
            <a:spAutoFit/>
          </a:bodyPr>
          <a:lstStyle/>
          <a:p>
            <a:r>
              <a:rPr lang="nl-NL" sz="600"/>
              <a:t>0..*</a:t>
            </a:r>
          </a:p>
        </p:txBody>
      </p:sp>
      <p:sp>
        <p:nvSpPr>
          <p:cNvPr id="202" name="Tekstvak 201">
            <a:extLst>
              <a:ext uri="{FF2B5EF4-FFF2-40B4-BE49-F238E27FC236}">
                <a16:creationId xmlns:a16="http://schemas.microsoft.com/office/drawing/2014/main" id="{4B067067-DB0A-4725-978A-7ACE14629DD1}"/>
              </a:ext>
            </a:extLst>
          </p:cNvPr>
          <p:cNvSpPr txBox="1"/>
          <p:nvPr/>
        </p:nvSpPr>
        <p:spPr>
          <a:xfrm>
            <a:off x="8195058" y="2281989"/>
            <a:ext cx="307097" cy="184666"/>
          </a:xfrm>
          <a:prstGeom prst="rect">
            <a:avLst/>
          </a:prstGeom>
          <a:noFill/>
        </p:spPr>
        <p:txBody>
          <a:bodyPr wrap="square" rtlCol="0">
            <a:spAutoFit/>
          </a:bodyPr>
          <a:lstStyle/>
          <a:p>
            <a:pPr algn="ctr"/>
            <a:r>
              <a:rPr lang="nl-NL" sz="600"/>
              <a:t>0..*</a:t>
            </a:r>
          </a:p>
        </p:txBody>
      </p:sp>
      <p:sp>
        <p:nvSpPr>
          <p:cNvPr id="203" name="Tekstvak 202">
            <a:extLst>
              <a:ext uri="{FF2B5EF4-FFF2-40B4-BE49-F238E27FC236}">
                <a16:creationId xmlns:a16="http://schemas.microsoft.com/office/drawing/2014/main" id="{B258F8C8-D2C6-434E-A18B-16105DE987D5}"/>
              </a:ext>
            </a:extLst>
          </p:cNvPr>
          <p:cNvSpPr txBox="1"/>
          <p:nvPr/>
        </p:nvSpPr>
        <p:spPr>
          <a:xfrm>
            <a:off x="7813614" y="2377946"/>
            <a:ext cx="357560" cy="184666"/>
          </a:xfrm>
          <a:prstGeom prst="rect">
            <a:avLst/>
          </a:prstGeom>
          <a:noFill/>
        </p:spPr>
        <p:txBody>
          <a:bodyPr wrap="square" rtlCol="0">
            <a:spAutoFit/>
          </a:bodyPr>
          <a:lstStyle/>
          <a:p>
            <a:pPr algn="ctr"/>
            <a:r>
              <a:rPr lang="nl-NL" sz="600"/>
              <a:t>0..1</a:t>
            </a:r>
          </a:p>
        </p:txBody>
      </p:sp>
      <p:sp>
        <p:nvSpPr>
          <p:cNvPr id="204" name="Tekstvak 203">
            <a:extLst>
              <a:ext uri="{FF2B5EF4-FFF2-40B4-BE49-F238E27FC236}">
                <a16:creationId xmlns:a16="http://schemas.microsoft.com/office/drawing/2014/main" id="{F0D69C0E-276F-44FF-8287-A96411E7EB03}"/>
              </a:ext>
            </a:extLst>
          </p:cNvPr>
          <p:cNvSpPr txBox="1"/>
          <p:nvPr/>
        </p:nvSpPr>
        <p:spPr>
          <a:xfrm>
            <a:off x="7715804" y="2218524"/>
            <a:ext cx="154697" cy="184666"/>
          </a:xfrm>
          <a:prstGeom prst="rect">
            <a:avLst/>
          </a:prstGeom>
          <a:noFill/>
        </p:spPr>
        <p:txBody>
          <a:bodyPr wrap="square" rtlCol="0">
            <a:spAutoFit/>
          </a:bodyPr>
          <a:lstStyle/>
          <a:p>
            <a:pPr algn="ctr"/>
            <a:r>
              <a:rPr lang="nl-NL" sz="600"/>
              <a:t>1</a:t>
            </a:r>
          </a:p>
        </p:txBody>
      </p:sp>
      <p:sp>
        <p:nvSpPr>
          <p:cNvPr id="205" name="Tekstvak 204">
            <a:extLst>
              <a:ext uri="{FF2B5EF4-FFF2-40B4-BE49-F238E27FC236}">
                <a16:creationId xmlns:a16="http://schemas.microsoft.com/office/drawing/2014/main" id="{912A912D-86B7-4BCD-985E-7ECFE2317846}"/>
              </a:ext>
            </a:extLst>
          </p:cNvPr>
          <p:cNvSpPr txBox="1"/>
          <p:nvPr/>
        </p:nvSpPr>
        <p:spPr>
          <a:xfrm>
            <a:off x="8370481" y="2236269"/>
            <a:ext cx="357560" cy="184666"/>
          </a:xfrm>
          <a:prstGeom prst="rect">
            <a:avLst/>
          </a:prstGeom>
          <a:noFill/>
        </p:spPr>
        <p:txBody>
          <a:bodyPr wrap="square" rtlCol="0">
            <a:spAutoFit/>
          </a:bodyPr>
          <a:lstStyle/>
          <a:p>
            <a:pPr algn="ctr"/>
            <a:r>
              <a:rPr lang="nl-NL" sz="600"/>
              <a:t>0..1</a:t>
            </a:r>
          </a:p>
        </p:txBody>
      </p:sp>
      <p:sp>
        <p:nvSpPr>
          <p:cNvPr id="206" name="Tekstvak 205">
            <a:extLst>
              <a:ext uri="{FF2B5EF4-FFF2-40B4-BE49-F238E27FC236}">
                <a16:creationId xmlns:a16="http://schemas.microsoft.com/office/drawing/2014/main" id="{F43C5B8D-E518-451B-A828-32275D04561C}"/>
              </a:ext>
            </a:extLst>
          </p:cNvPr>
          <p:cNvSpPr txBox="1"/>
          <p:nvPr/>
        </p:nvSpPr>
        <p:spPr>
          <a:xfrm>
            <a:off x="8605017" y="1859311"/>
            <a:ext cx="154697" cy="184666"/>
          </a:xfrm>
          <a:prstGeom prst="rect">
            <a:avLst/>
          </a:prstGeom>
          <a:noFill/>
        </p:spPr>
        <p:txBody>
          <a:bodyPr wrap="square" rtlCol="0">
            <a:spAutoFit/>
          </a:bodyPr>
          <a:lstStyle/>
          <a:p>
            <a:pPr algn="ctr"/>
            <a:r>
              <a:rPr lang="nl-NL" sz="600"/>
              <a:t>1</a:t>
            </a:r>
          </a:p>
        </p:txBody>
      </p:sp>
      <p:sp>
        <p:nvSpPr>
          <p:cNvPr id="208" name="Tekstvak 207">
            <a:extLst>
              <a:ext uri="{FF2B5EF4-FFF2-40B4-BE49-F238E27FC236}">
                <a16:creationId xmlns:a16="http://schemas.microsoft.com/office/drawing/2014/main" id="{0C2EF427-95B8-4B59-BE4C-149B6BB92DBD}"/>
              </a:ext>
            </a:extLst>
          </p:cNvPr>
          <p:cNvSpPr txBox="1"/>
          <p:nvPr/>
        </p:nvSpPr>
        <p:spPr>
          <a:xfrm>
            <a:off x="7422430" y="3073278"/>
            <a:ext cx="307097" cy="184666"/>
          </a:xfrm>
          <a:prstGeom prst="rect">
            <a:avLst/>
          </a:prstGeom>
          <a:noFill/>
        </p:spPr>
        <p:txBody>
          <a:bodyPr wrap="square" rtlCol="0">
            <a:spAutoFit/>
          </a:bodyPr>
          <a:lstStyle/>
          <a:p>
            <a:pPr algn="ctr"/>
            <a:r>
              <a:rPr lang="nl-NL" sz="600"/>
              <a:t>0..*</a:t>
            </a:r>
          </a:p>
        </p:txBody>
      </p:sp>
      <p:sp>
        <p:nvSpPr>
          <p:cNvPr id="209" name="Tekstvak 208">
            <a:extLst>
              <a:ext uri="{FF2B5EF4-FFF2-40B4-BE49-F238E27FC236}">
                <a16:creationId xmlns:a16="http://schemas.microsoft.com/office/drawing/2014/main" id="{45458372-461C-44CA-925E-1DD6392CD558}"/>
              </a:ext>
            </a:extLst>
          </p:cNvPr>
          <p:cNvSpPr txBox="1"/>
          <p:nvPr/>
        </p:nvSpPr>
        <p:spPr>
          <a:xfrm>
            <a:off x="7991849" y="3229372"/>
            <a:ext cx="307097" cy="184666"/>
          </a:xfrm>
          <a:prstGeom prst="rect">
            <a:avLst/>
          </a:prstGeom>
          <a:noFill/>
        </p:spPr>
        <p:txBody>
          <a:bodyPr wrap="square" rtlCol="0">
            <a:spAutoFit/>
          </a:bodyPr>
          <a:lstStyle/>
          <a:p>
            <a:pPr algn="ctr"/>
            <a:r>
              <a:rPr lang="nl-NL" sz="600"/>
              <a:t>0..*</a:t>
            </a:r>
          </a:p>
        </p:txBody>
      </p:sp>
      <p:sp>
        <p:nvSpPr>
          <p:cNvPr id="211" name="Tekstvak 210">
            <a:extLst>
              <a:ext uri="{FF2B5EF4-FFF2-40B4-BE49-F238E27FC236}">
                <a16:creationId xmlns:a16="http://schemas.microsoft.com/office/drawing/2014/main" id="{D0C2D491-174C-41A2-864C-F2F2C101C7D5}"/>
              </a:ext>
            </a:extLst>
          </p:cNvPr>
          <p:cNvSpPr txBox="1"/>
          <p:nvPr/>
        </p:nvSpPr>
        <p:spPr>
          <a:xfrm>
            <a:off x="6639432" y="3452451"/>
            <a:ext cx="154697" cy="184666"/>
          </a:xfrm>
          <a:prstGeom prst="rect">
            <a:avLst/>
          </a:prstGeom>
          <a:noFill/>
        </p:spPr>
        <p:txBody>
          <a:bodyPr wrap="square" rtlCol="0">
            <a:spAutoFit/>
          </a:bodyPr>
          <a:lstStyle/>
          <a:p>
            <a:pPr algn="ctr"/>
            <a:r>
              <a:rPr lang="nl-NL" sz="600"/>
              <a:t>1</a:t>
            </a:r>
          </a:p>
        </p:txBody>
      </p:sp>
      <p:sp>
        <p:nvSpPr>
          <p:cNvPr id="212" name="Tekstvak 211">
            <a:extLst>
              <a:ext uri="{FF2B5EF4-FFF2-40B4-BE49-F238E27FC236}">
                <a16:creationId xmlns:a16="http://schemas.microsoft.com/office/drawing/2014/main" id="{2553D364-6817-48DD-80E0-2D672BEF1CF3}"/>
              </a:ext>
            </a:extLst>
          </p:cNvPr>
          <p:cNvSpPr txBox="1"/>
          <p:nvPr/>
        </p:nvSpPr>
        <p:spPr>
          <a:xfrm>
            <a:off x="6512294" y="2250042"/>
            <a:ext cx="400655" cy="184666"/>
          </a:xfrm>
          <a:prstGeom prst="rect">
            <a:avLst/>
          </a:prstGeom>
          <a:noFill/>
        </p:spPr>
        <p:txBody>
          <a:bodyPr wrap="square" rtlCol="0">
            <a:spAutoFit/>
          </a:bodyPr>
          <a:lstStyle/>
          <a:p>
            <a:pPr algn="ctr"/>
            <a:r>
              <a:rPr lang="nl-NL" sz="600" err="1"/>
              <a:t>owner</a:t>
            </a:r>
            <a:endParaRPr lang="nl-NL" sz="600"/>
          </a:p>
        </p:txBody>
      </p:sp>
      <p:sp>
        <p:nvSpPr>
          <p:cNvPr id="213" name="Tekstvak 212">
            <a:extLst>
              <a:ext uri="{FF2B5EF4-FFF2-40B4-BE49-F238E27FC236}">
                <a16:creationId xmlns:a16="http://schemas.microsoft.com/office/drawing/2014/main" id="{ACE1F755-F336-44AA-BEC1-CEE24D23F478}"/>
              </a:ext>
            </a:extLst>
          </p:cNvPr>
          <p:cNvSpPr txBox="1"/>
          <p:nvPr/>
        </p:nvSpPr>
        <p:spPr>
          <a:xfrm>
            <a:off x="6512294" y="2387222"/>
            <a:ext cx="400655" cy="184666"/>
          </a:xfrm>
          <a:prstGeom prst="rect">
            <a:avLst/>
          </a:prstGeom>
          <a:noFill/>
        </p:spPr>
        <p:txBody>
          <a:bodyPr wrap="square" rtlCol="0">
            <a:spAutoFit/>
          </a:bodyPr>
          <a:lstStyle/>
          <a:p>
            <a:pPr algn="ctr"/>
            <a:r>
              <a:rPr lang="nl-NL" sz="600" err="1"/>
              <a:t>for</a:t>
            </a:r>
            <a:endParaRPr lang="nl-NL" sz="600"/>
          </a:p>
        </p:txBody>
      </p:sp>
      <p:sp>
        <p:nvSpPr>
          <p:cNvPr id="214" name="Tekstvak 213">
            <a:extLst>
              <a:ext uri="{FF2B5EF4-FFF2-40B4-BE49-F238E27FC236}">
                <a16:creationId xmlns:a16="http://schemas.microsoft.com/office/drawing/2014/main" id="{69653161-B687-4289-BB9D-72F8466A4AF4}"/>
              </a:ext>
            </a:extLst>
          </p:cNvPr>
          <p:cNvSpPr txBox="1"/>
          <p:nvPr/>
        </p:nvSpPr>
        <p:spPr>
          <a:xfrm>
            <a:off x="6501212" y="2700629"/>
            <a:ext cx="447844" cy="184666"/>
          </a:xfrm>
          <a:prstGeom prst="rect">
            <a:avLst/>
          </a:prstGeom>
          <a:noFill/>
        </p:spPr>
        <p:txBody>
          <a:bodyPr wrap="square" rtlCol="0">
            <a:spAutoFit/>
          </a:bodyPr>
          <a:lstStyle/>
          <a:p>
            <a:pPr algn="ctr"/>
            <a:r>
              <a:rPr lang="nl-NL" sz="600"/>
              <a:t>subject</a:t>
            </a:r>
          </a:p>
        </p:txBody>
      </p:sp>
      <p:sp>
        <p:nvSpPr>
          <p:cNvPr id="215" name="Tekstvak 214">
            <a:extLst>
              <a:ext uri="{FF2B5EF4-FFF2-40B4-BE49-F238E27FC236}">
                <a16:creationId xmlns:a16="http://schemas.microsoft.com/office/drawing/2014/main" id="{1EC66F3E-2FDC-44F2-BC5E-B84D2AEFF394}"/>
              </a:ext>
            </a:extLst>
          </p:cNvPr>
          <p:cNvSpPr txBox="1"/>
          <p:nvPr/>
        </p:nvSpPr>
        <p:spPr>
          <a:xfrm>
            <a:off x="6943595" y="2934221"/>
            <a:ext cx="502303" cy="184666"/>
          </a:xfrm>
          <a:prstGeom prst="rect">
            <a:avLst/>
          </a:prstGeom>
          <a:noFill/>
        </p:spPr>
        <p:txBody>
          <a:bodyPr wrap="square" rtlCol="0">
            <a:spAutoFit/>
          </a:bodyPr>
          <a:lstStyle/>
          <a:p>
            <a:pPr algn="ctr"/>
            <a:r>
              <a:rPr lang="nl-NL" sz="600"/>
              <a:t>member</a:t>
            </a:r>
          </a:p>
        </p:txBody>
      </p:sp>
      <p:sp>
        <p:nvSpPr>
          <p:cNvPr id="216" name="Tekstvak 215">
            <a:extLst>
              <a:ext uri="{FF2B5EF4-FFF2-40B4-BE49-F238E27FC236}">
                <a16:creationId xmlns:a16="http://schemas.microsoft.com/office/drawing/2014/main" id="{853C5CDF-0A62-4802-891F-FB73BAF7FA05}"/>
              </a:ext>
            </a:extLst>
          </p:cNvPr>
          <p:cNvSpPr txBox="1"/>
          <p:nvPr/>
        </p:nvSpPr>
        <p:spPr>
          <a:xfrm>
            <a:off x="7852045" y="3401556"/>
            <a:ext cx="502303" cy="184666"/>
          </a:xfrm>
          <a:prstGeom prst="rect">
            <a:avLst/>
          </a:prstGeom>
          <a:noFill/>
        </p:spPr>
        <p:txBody>
          <a:bodyPr wrap="square" rtlCol="0">
            <a:spAutoFit/>
          </a:bodyPr>
          <a:lstStyle/>
          <a:p>
            <a:pPr algn="ctr"/>
            <a:r>
              <a:rPr lang="nl-NL" sz="600"/>
              <a:t>member</a:t>
            </a:r>
          </a:p>
        </p:txBody>
      </p:sp>
      <p:sp>
        <p:nvSpPr>
          <p:cNvPr id="217" name="Tekstvak 216">
            <a:extLst>
              <a:ext uri="{FF2B5EF4-FFF2-40B4-BE49-F238E27FC236}">
                <a16:creationId xmlns:a16="http://schemas.microsoft.com/office/drawing/2014/main" id="{596DFAF4-8E56-4EFF-92A0-62AE0CA768C0}"/>
              </a:ext>
            </a:extLst>
          </p:cNvPr>
          <p:cNvSpPr txBox="1"/>
          <p:nvPr/>
        </p:nvSpPr>
        <p:spPr>
          <a:xfrm>
            <a:off x="8373020" y="2826698"/>
            <a:ext cx="563599" cy="184666"/>
          </a:xfrm>
          <a:prstGeom prst="rect">
            <a:avLst/>
          </a:prstGeom>
          <a:noFill/>
        </p:spPr>
        <p:txBody>
          <a:bodyPr wrap="square" rtlCol="0">
            <a:spAutoFit/>
          </a:bodyPr>
          <a:lstStyle/>
          <a:p>
            <a:pPr algn="ctr"/>
            <a:r>
              <a:rPr lang="nl-NL" sz="600" err="1"/>
              <a:t>requester</a:t>
            </a:r>
            <a:endParaRPr lang="nl-NL" sz="600"/>
          </a:p>
        </p:txBody>
      </p:sp>
      <p:graphicFrame>
        <p:nvGraphicFramePr>
          <p:cNvPr id="221" name="Diagram 220">
            <a:extLst>
              <a:ext uri="{FF2B5EF4-FFF2-40B4-BE49-F238E27FC236}">
                <a16:creationId xmlns:a16="http://schemas.microsoft.com/office/drawing/2014/main" id="{56E74EAE-57A6-4EB2-8856-087F5D9F8529}"/>
              </a:ext>
            </a:extLst>
          </p:cNvPr>
          <p:cNvGraphicFramePr/>
          <p:nvPr/>
        </p:nvGraphicFramePr>
        <p:xfrm>
          <a:off x="4044134" y="5924460"/>
          <a:ext cx="2238135" cy="507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Groep 9">
            <a:extLst>
              <a:ext uri="{FF2B5EF4-FFF2-40B4-BE49-F238E27FC236}">
                <a16:creationId xmlns:a16="http://schemas.microsoft.com/office/drawing/2014/main" id="{9B33D220-06E3-423B-A519-157B8A8C377B}"/>
              </a:ext>
            </a:extLst>
          </p:cNvPr>
          <p:cNvGrpSpPr/>
          <p:nvPr/>
        </p:nvGrpSpPr>
        <p:grpSpPr>
          <a:xfrm>
            <a:off x="7353643" y="1034964"/>
            <a:ext cx="2812142" cy="441526"/>
            <a:chOff x="4367851" y="-1121789"/>
            <a:chExt cx="2812142" cy="441526"/>
          </a:xfrm>
        </p:grpSpPr>
        <p:sp>
          <p:nvSpPr>
            <p:cNvPr id="9" name="Rechthoek: afgeronde hoeken 8">
              <a:extLst>
                <a:ext uri="{FF2B5EF4-FFF2-40B4-BE49-F238E27FC236}">
                  <a16:creationId xmlns:a16="http://schemas.microsoft.com/office/drawing/2014/main" id="{5952830E-2148-49F9-B136-564B83392FFD}"/>
                </a:ext>
              </a:extLst>
            </p:cNvPr>
            <p:cNvSpPr/>
            <p:nvPr/>
          </p:nvSpPr>
          <p:spPr>
            <a:xfrm>
              <a:off x="4688762" y="-1060412"/>
              <a:ext cx="2491231" cy="331858"/>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a:solidFill>
                    <a:srgbClr val="002060"/>
                  </a:solidFill>
                </a:rPr>
                <a:t>Het nesten van taken (tot 3 diep)</a:t>
              </a:r>
            </a:p>
          </p:txBody>
        </p:sp>
        <p:sp>
          <p:nvSpPr>
            <p:cNvPr id="91" name="Ovaal 90">
              <a:extLst>
                <a:ext uri="{FF2B5EF4-FFF2-40B4-BE49-F238E27FC236}">
                  <a16:creationId xmlns:a16="http://schemas.microsoft.com/office/drawing/2014/main" id="{B7ABA545-CFFC-44AF-AA78-8C9EC466525B}"/>
                </a:ext>
              </a:extLst>
            </p:cNvPr>
            <p:cNvSpPr/>
            <p:nvPr/>
          </p:nvSpPr>
          <p:spPr>
            <a:xfrm>
              <a:off x="4367851" y="-1121789"/>
              <a:ext cx="441526" cy="441526"/>
            </a:xfrm>
            <a:prstGeom prst="ellipse">
              <a:avLst/>
            </a:prstGeom>
            <a:ln w="3175"/>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nl-NL">
                  <a:solidFill>
                    <a:srgbClr val="002060"/>
                  </a:solidFill>
                </a:rPr>
                <a:t>1</a:t>
              </a:r>
            </a:p>
          </p:txBody>
        </p:sp>
      </p:grpSp>
      <p:grpSp>
        <p:nvGrpSpPr>
          <p:cNvPr id="12" name="Groep 11">
            <a:extLst>
              <a:ext uri="{FF2B5EF4-FFF2-40B4-BE49-F238E27FC236}">
                <a16:creationId xmlns:a16="http://schemas.microsoft.com/office/drawing/2014/main" id="{4FC0A21B-67D0-4EC1-AE82-531972866EB4}"/>
              </a:ext>
            </a:extLst>
          </p:cNvPr>
          <p:cNvGrpSpPr/>
          <p:nvPr/>
        </p:nvGrpSpPr>
        <p:grpSpPr>
          <a:xfrm>
            <a:off x="3858551" y="6976383"/>
            <a:ext cx="2810545" cy="441526"/>
            <a:chOff x="3858551" y="6976383"/>
            <a:chExt cx="2810545" cy="441526"/>
          </a:xfrm>
        </p:grpSpPr>
        <p:sp>
          <p:nvSpPr>
            <p:cNvPr id="94" name="Rechthoek: afgeronde hoeken 93">
              <a:extLst>
                <a:ext uri="{FF2B5EF4-FFF2-40B4-BE49-F238E27FC236}">
                  <a16:creationId xmlns:a16="http://schemas.microsoft.com/office/drawing/2014/main" id="{539E8DC9-1A79-43E1-8CAE-FB6CD29C94F4}"/>
                </a:ext>
              </a:extLst>
            </p:cNvPr>
            <p:cNvSpPr/>
            <p:nvPr/>
          </p:nvSpPr>
          <p:spPr>
            <a:xfrm>
              <a:off x="4179462" y="7037760"/>
              <a:ext cx="2489634" cy="331858"/>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err="1">
                  <a:solidFill>
                    <a:srgbClr val="002060"/>
                  </a:solidFill>
                </a:rPr>
                <a:t>Organization</a:t>
              </a:r>
              <a:r>
                <a:rPr lang="nl-NL" sz="1050">
                  <a:solidFill>
                    <a:srgbClr val="002060"/>
                  </a:solidFill>
                </a:rPr>
                <a:t>?</a:t>
              </a:r>
            </a:p>
          </p:txBody>
        </p:sp>
        <p:sp>
          <p:nvSpPr>
            <p:cNvPr id="95" name="Ovaal 94">
              <a:extLst>
                <a:ext uri="{FF2B5EF4-FFF2-40B4-BE49-F238E27FC236}">
                  <a16:creationId xmlns:a16="http://schemas.microsoft.com/office/drawing/2014/main" id="{DECB7276-AEA9-400F-974F-8CE9C7DACC33}"/>
                </a:ext>
              </a:extLst>
            </p:cNvPr>
            <p:cNvSpPr/>
            <p:nvPr/>
          </p:nvSpPr>
          <p:spPr>
            <a:xfrm>
              <a:off x="3858551" y="6976383"/>
              <a:ext cx="441526" cy="441526"/>
            </a:xfrm>
            <a:prstGeom prst="ellipse">
              <a:avLst/>
            </a:prstGeom>
            <a:ln w="3175"/>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nl-NL">
                  <a:solidFill>
                    <a:srgbClr val="002060"/>
                  </a:solidFill>
                </a:rPr>
                <a:t>3</a:t>
              </a:r>
            </a:p>
          </p:txBody>
        </p:sp>
      </p:grpSp>
      <p:grpSp>
        <p:nvGrpSpPr>
          <p:cNvPr id="11" name="Groep 10">
            <a:extLst>
              <a:ext uri="{FF2B5EF4-FFF2-40B4-BE49-F238E27FC236}">
                <a16:creationId xmlns:a16="http://schemas.microsoft.com/office/drawing/2014/main" id="{939509DA-D34F-4643-A4A1-E3FAB18F4195}"/>
              </a:ext>
            </a:extLst>
          </p:cNvPr>
          <p:cNvGrpSpPr/>
          <p:nvPr/>
        </p:nvGrpSpPr>
        <p:grpSpPr>
          <a:xfrm>
            <a:off x="7756848" y="7142312"/>
            <a:ext cx="2810545" cy="441526"/>
            <a:chOff x="7756848" y="7142312"/>
            <a:chExt cx="2810545" cy="441526"/>
          </a:xfrm>
        </p:grpSpPr>
        <p:sp>
          <p:nvSpPr>
            <p:cNvPr id="98" name="Rechthoek: afgeronde hoeken 97">
              <a:extLst>
                <a:ext uri="{FF2B5EF4-FFF2-40B4-BE49-F238E27FC236}">
                  <a16:creationId xmlns:a16="http://schemas.microsoft.com/office/drawing/2014/main" id="{3A1707C5-EC51-45C1-A2AD-C49EC7E63E50}"/>
                </a:ext>
              </a:extLst>
            </p:cNvPr>
            <p:cNvSpPr/>
            <p:nvPr/>
          </p:nvSpPr>
          <p:spPr>
            <a:xfrm>
              <a:off x="8077759" y="7203689"/>
              <a:ext cx="2489634" cy="331858"/>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solidFill>
                    <a:srgbClr val="002060"/>
                  </a:solidFill>
                </a:rPr>
                <a:t>De rol van een practitioner binnen een </a:t>
              </a:r>
              <a:r>
                <a:rPr lang="nl-NL" sz="1100" err="1">
                  <a:solidFill>
                    <a:srgbClr val="002060"/>
                  </a:solidFill>
                </a:rPr>
                <a:t>CareTeam</a:t>
              </a:r>
              <a:endParaRPr lang="nl-NL" sz="1100">
                <a:solidFill>
                  <a:srgbClr val="002060"/>
                </a:solidFill>
              </a:endParaRPr>
            </a:p>
          </p:txBody>
        </p:sp>
        <p:sp>
          <p:nvSpPr>
            <p:cNvPr id="100" name="Ovaal 99">
              <a:extLst>
                <a:ext uri="{FF2B5EF4-FFF2-40B4-BE49-F238E27FC236}">
                  <a16:creationId xmlns:a16="http://schemas.microsoft.com/office/drawing/2014/main" id="{430CEAD7-821D-446B-A114-361F41773127}"/>
                </a:ext>
              </a:extLst>
            </p:cNvPr>
            <p:cNvSpPr/>
            <p:nvPr/>
          </p:nvSpPr>
          <p:spPr>
            <a:xfrm>
              <a:off x="7756848" y="7142312"/>
              <a:ext cx="441526" cy="441526"/>
            </a:xfrm>
            <a:prstGeom prst="ellipse">
              <a:avLst/>
            </a:prstGeom>
            <a:ln w="3175"/>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nl-NL">
                  <a:solidFill>
                    <a:srgbClr val="002060"/>
                  </a:solidFill>
                </a:rPr>
                <a:t>2</a:t>
              </a:r>
            </a:p>
          </p:txBody>
        </p:sp>
      </p:grpSp>
      <p:sp>
        <p:nvSpPr>
          <p:cNvPr id="101" name="Tekstvak 100">
            <a:extLst>
              <a:ext uri="{FF2B5EF4-FFF2-40B4-BE49-F238E27FC236}">
                <a16:creationId xmlns:a16="http://schemas.microsoft.com/office/drawing/2014/main" id="{72B17347-A217-4206-B946-DC6CC7079C36}"/>
              </a:ext>
            </a:extLst>
          </p:cNvPr>
          <p:cNvSpPr txBox="1"/>
          <p:nvPr/>
        </p:nvSpPr>
        <p:spPr>
          <a:xfrm>
            <a:off x="7514636" y="2651340"/>
            <a:ext cx="154697" cy="184666"/>
          </a:xfrm>
          <a:prstGeom prst="rect">
            <a:avLst/>
          </a:prstGeom>
          <a:noFill/>
        </p:spPr>
        <p:txBody>
          <a:bodyPr wrap="square" rtlCol="0">
            <a:spAutoFit/>
          </a:bodyPr>
          <a:lstStyle/>
          <a:p>
            <a:pPr algn="ctr"/>
            <a:r>
              <a:rPr lang="nl-NL" sz="600"/>
              <a:t>1</a:t>
            </a:r>
          </a:p>
        </p:txBody>
      </p:sp>
    </p:spTree>
    <p:extLst>
      <p:ext uri="{BB962C8B-B14F-4D97-AF65-F5344CB8AC3E}">
        <p14:creationId xmlns:p14="http://schemas.microsoft.com/office/powerpoint/2010/main" val="1172034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E817093-5D31-4880-81D9-91949F279270}"/>
              </a:ext>
            </a:extLst>
          </p:cNvPr>
          <p:cNvSpPr>
            <a:spLocks noGrp="1"/>
          </p:cNvSpPr>
          <p:nvPr>
            <p:ph type="sldNum" sz="quarter" idx="12"/>
          </p:nvPr>
        </p:nvSpPr>
        <p:spPr/>
        <p:txBody>
          <a:bodyPr/>
          <a:lstStyle/>
          <a:p>
            <a:fld id="{2B7321B6-F390-44B6-8078-A18221B29AEA}" type="slidenum">
              <a:rPr lang="nl-NL" smtClean="0"/>
              <a:pPr/>
              <a:t>52</a:t>
            </a:fld>
            <a:endParaRPr lang="nl-NL"/>
          </a:p>
        </p:txBody>
      </p:sp>
      <p:sp>
        <p:nvSpPr>
          <p:cNvPr id="5" name="Titel 4">
            <a:extLst>
              <a:ext uri="{FF2B5EF4-FFF2-40B4-BE49-F238E27FC236}">
                <a16:creationId xmlns:a16="http://schemas.microsoft.com/office/drawing/2014/main" id="{34A7725F-2A78-4DD6-906B-8DDCF60A44C5}"/>
              </a:ext>
            </a:extLst>
          </p:cNvPr>
          <p:cNvSpPr>
            <a:spLocks noGrp="1"/>
          </p:cNvSpPr>
          <p:nvPr>
            <p:ph type="title"/>
          </p:nvPr>
        </p:nvSpPr>
        <p:spPr>
          <a:xfrm>
            <a:off x="720000" y="475875"/>
            <a:ext cx="2663280" cy="369332"/>
          </a:xfrm>
        </p:spPr>
        <p:txBody>
          <a:bodyPr/>
          <a:lstStyle/>
          <a:p>
            <a:pPr>
              <a:lnSpc>
                <a:spcPct val="100000"/>
              </a:lnSpc>
            </a:pPr>
            <a:r>
              <a:rPr lang="nl-NL" sz="2400"/>
              <a:t>3 Vraagstukken</a:t>
            </a:r>
          </a:p>
        </p:txBody>
      </p:sp>
      <p:sp>
        <p:nvSpPr>
          <p:cNvPr id="8" name="Tijdelijke aanduiding voor inhoud 7">
            <a:extLst>
              <a:ext uri="{FF2B5EF4-FFF2-40B4-BE49-F238E27FC236}">
                <a16:creationId xmlns:a16="http://schemas.microsoft.com/office/drawing/2014/main" id="{BAE187AD-2295-4040-B2A1-4DFD814E2A5E}"/>
              </a:ext>
            </a:extLst>
          </p:cNvPr>
          <p:cNvSpPr>
            <a:spLocks noGrp="1"/>
          </p:cNvSpPr>
          <p:nvPr>
            <p:ph idx="15"/>
          </p:nvPr>
        </p:nvSpPr>
        <p:spPr>
          <a:xfrm>
            <a:off x="269495" y="3843651"/>
            <a:ext cx="3434034" cy="718051"/>
          </a:xfrm>
        </p:spPr>
        <p:txBody>
          <a:bodyPr/>
          <a:lstStyle/>
          <a:p>
            <a:r>
              <a:rPr lang="nl-NL" sz="1000">
                <a:solidFill>
                  <a:schemeClr val="bg1"/>
                </a:solidFill>
              </a:rPr>
              <a:t>Voor een volledige inzage in het actuele concept profiel zie: </a:t>
            </a:r>
          </a:p>
          <a:p>
            <a:pPr marL="171450" indent="-171450">
              <a:buFont typeface="Courier New" panose="02070309020205020404" pitchFamily="49" charset="0"/>
              <a:buChar char="o"/>
            </a:pPr>
            <a:r>
              <a:rPr lang="nl-NL" sz="1000">
                <a:solidFill>
                  <a:schemeClr val="bg1"/>
                </a:solidFill>
                <a:hlinkClick r:id="rId2">
                  <a:extLst>
                    <a:ext uri="{A12FA001-AC4F-418D-AE19-62706E023703}">
                      <ahyp:hlinkClr xmlns:ahyp="http://schemas.microsoft.com/office/drawing/2018/hyperlinkcolor" val="tx"/>
                    </a:ext>
                  </a:extLst>
                </a:hlinkClick>
              </a:rPr>
              <a:t>https://simplifier.net/Koppeltaalv2.0</a:t>
            </a:r>
            <a:endParaRPr lang="nl-NL" sz="1000">
              <a:solidFill>
                <a:schemeClr val="bg1"/>
              </a:solidFill>
            </a:endParaRPr>
          </a:p>
          <a:p>
            <a:pPr marL="171450" indent="-171450">
              <a:buFont typeface="Courier New" panose="02070309020205020404" pitchFamily="49" charset="0"/>
              <a:buChar char="o"/>
            </a:pPr>
            <a:r>
              <a:rPr lang="nl-NL" sz="1000">
                <a:solidFill>
                  <a:schemeClr val="bg1"/>
                </a:solidFill>
                <a:hlinkClick r:id="rId3">
                  <a:extLst>
                    <a:ext uri="{A12FA001-AC4F-418D-AE19-62706E023703}">
                      <ahyp:hlinkClr xmlns:ahyp="http://schemas.microsoft.com/office/drawing/2018/hyperlinkcolor" val="tx"/>
                    </a:ext>
                  </a:extLst>
                </a:hlinkClick>
              </a:rPr>
              <a:t>Koppeltaal stelsel architectuur</a:t>
            </a:r>
            <a:endParaRPr lang="nl-NL" sz="1000">
              <a:solidFill>
                <a:schemeClr val="bg1"/>
              </a:solidFill>
            </a:endParaRPr>
          </a:p>
          <a:p>
            <a:endParaRPr lang="nl-NL"/>
          </a:p>
        </p:txBody>
      </p:sp>
      <p:grpSp>
        <p:nvGrpSpPr>
          <p:cNvPr id="13" name="Groep 12">
            <a:extLst>
              <a:ext uri="{FF2B5EF4-FFF2-40B4-BE49-F238E27FC236}">
                <a16:creationId xmlns:a16="http://schemas.microsoft.com/office/drawing/2014/main" id="{EB6646BA-40FC-4FC0-A122-DE24B82561C9}"/>
              </a:ext>
            </a:extLst>
          </p:cNvPr>
          <p:cNvGrpSpPr/>
          <p:nvPr/>
        </p:nvGrpSpPr>
        <p:grpSpPr>
          <a:xfrm>
            <a:off x="7780626" y="1564423"/>
            <a:ext cx="721392" cy="579120"/>
            <a:chOff x="4491334" y="1439532"/>
            <a:chExt cx="721392" cy="579120"/>
          </a:xfrm>
        </p:grpSpPr>
        <p:sp>
          <p:nvSpPr>
            <p:cNvPr id="14" name="Rechthoek 13">
              <a:extLst>
                <a:ext uri="{FF2B5EF4-FFF2-40B4-BE49-F238E27FC236}">
                  <a16:creationId xmlns:a16="http://schemas.microsoft.com/office/drawing/2014/main" id="{F5D4C243-9843-412E-AB7F-160B6C29A3FC}"/>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Task</a:t>
              </a:r>
              <a:endParaRPr lang="nl-NL" sz="800">
                <a:solidFill>
                  <a:schemeClr val="tx1">
                    <a:lumMod val="85000"/>
                    <a:lumOff val="15000"/>
                  </a:schemeClr>
                </a:solidFill>
              </a:endParaRPr>
            </a:p>
          </p:txBody>
        </p:sp>
        <p:cxnSp>
          <p:nvCxnSpPr>
            <p:cNvPr id="15" name="Rechte verbindingslijn 14">
              <a:extLst>
                <a:ext uri="{FF2B5EF4-FFF2-40B4-BE49-F238E27FC236}">
                  <a16:creationId xmlns:a16="http://schemas.microsoft.com/office/drawing/2014/main" id="{1B184C58-F04F-410C-8C55-FC1276A13C16}"/>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ep 26">
            <a:extLst>
              <a:ext uri="{FF2B5EF4-FFF2-40B4-BE49-F238E27FC236}">
                <a16:creationId xmlns:a16="http://schemas.microsoft.com/office/drawing/2014/main" id="{C2198C82-D61A-4EF4-AE03-7C48959C140B}"/>
              </a:ext>
            </a:extLst>
          </p:cNvPr>
          <p:cNvGrpSpPr/>
          <p:nvPr/>
        </p:nvGrpSpPr>
        <p:grpSpPr>
          <a:xfrm>
            <a:off x="5172704" y="2664986"/>
            <a:ext cx="721392" cy="579120"/>
            <a:chOff x="4491334" y="1439532"/>
            <a:chExt cx="721392" cy="579120"/>
          </a:xfrm>
        </p:grpSpPr>
        <p:sp>
          <p:nvSpPr>
            <p:cNvPr id="28" name="Rechthoek 27">
              <a:extLst>
                <a:ext uri="{FF2B5EF4-FFF2-40B4-BE49-F238E27FC236}">
                  <a16:creationId xmlns:a16="http://schemas.microsoft.com/office/drawing/2014/main" id="{D9E91408-3124-43CD-8314-09F753B63F9D}"/>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Patiënt</a:t>
              </a:r>
            </a:p>
          </p:txBody>
        </p:sp>
        <p:cxnSp>
          <p:nvCxnSpPr>
            <p:cNvPr id="29" name="Rechte verbindingslijn 28">
              <a:extLst>
                <a:ext uri="{FF2B5EF4-FFF2-40B4-BE49-F238E27FC236}">
                  <a16:creationId xmlns:a16="http://schemas.microsoft.com/office/drawing/2014/main" id="{4A5A47EF-90E8-4AD9-BC38-4DDDA0864C5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ep 29">
            <a:extLst>
              <a:ext uri="{FF2B5EF4-FFF2-40B4-BE49-F238E27FC236}">
                <a16:creationId xmlns:a16="http://schemas.microsoft.com/office/drawing/2014/main" id="{EF96D56F-F351-4AD8-8B18-05DA73C9DB76}"/>
              </a:ext>
            </a:extLst>
          </p:cNvPr>
          <p:cNvGrpSpPr/>
          <p:nvPr/>
        </p:nvGrpSpPr>
        <p:grpSpPr>
          <a:xfrm>
            <a:off x="7670096" y="2666992"/>
            <a:ext cx="721392" cy="579120"/>
            <a:chOff x="4491334" y="1439532"/>
            <a:chExt cx="721392" cy="579120"/>
          </a:xfrm>
        </p:grpSpPr>
        <p:sp>
          <p:nvSpPr>
            <p:cNvPr id="31" name="Rechthoek 30">
              <a:extLst>
                <a:ext uri="{FF2B5EF4-FFF2-40B4-BE49-F238E27FC236}">
                  <a16:creationId xmlns:a16="http://schemas.microsoft.com/office/drawing/2014/main" id="{5E27D428-5957-4B77-B02F-DB4D37198905}"/>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Careteam</a:t>
              </a:r>
              <a:endParaRPr lang="nl-NL" sz="800">
                <a:solidFill>
                  <a:schemeClr val="tx1">
                    <a:lumMod val="85000"/>
                    <a:lumOff val="15000"/>
                  </a:schemeClr>
                </a:solidFill>
              </a:endParaRPr>
            </a:p>
          </p:txBody>
        </p:sp>
        <p:cxnSp>
          <p:nvCxnSpPr>
            <p:cNvPr id="32" name="Rechte verbindingslijn 31">
              <a:extLst>
                <a:ext uri="{FF2B5EF4-FFF2-40B4-BE49-F238E27FC236}">
                  <a16:creationId xmlns:a16="http://schemas.microsoft.com/office/drawing/2014/main" id="{3D681400-47B6-45CB-9DFA-FBDE82473A0E}"/>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ep 32">
            <a:extLst>
              <a:ext uri="{FF2B5EF4-FFF2-40B4-BE49-F238E27FC236}">
                <a16:creationId xmlns:a16="http://schemas.microsoft.com/office/drawing/2014/main" id="{5E86AC87-F000-457C-97C3-F44A1F2A1B47}"/>
              </a:ext>
            </a:extLst>
          </p:cNvPr>
          <p:cNvGrpSpPr/>
          <p:nvPr/>
        </p:nvGrpSpPr>
        <p:grpSpPr>
          <a:xfrm>
            <a:off x="9026456" y="2664986"/>
            <a:ext cx="721392" cy="579120"/>
            <a:chOff x="4491334" y="1439532"/>
            <a:chExt cx="721392" cy="579120"/>
          </a:xfrm>
        </p:grpSpPr>
        <p:sp>
          <p:nvSpPr>
            <p:cNvPr id="34" name="Rechthoek 33">
              <a:extLst>
                <a:ext uri="{FF2B5EF4-FFF2-40B4-BE49-F238E27FC236}">
                  <a16:creationId xmlns:a16="http://schemas.microsoft.com/office/drawing/2014/main" id="{E8682B21-9AC7-4CED-989E-32BC9FDCC268}"/>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Activity</a:t>
              </a:r>
            </a:p>
            <a:p>
              <a:pPr algn="ctr"/>
              <a:r>
                <a:rPr lang="nl-NL" sz="800">
                  <a:solidFill>
                    <a:schemeClr val="tx1">
                      <a:lumMod val="85000"/>
                      <a:lumOff val="15000"/>
                    </a:schemeClr>
                  </a:solidFill>
                </a:rPr>
                <a:t>Definition</a:t>
              </a:r>
            </a:p>
          </p:txBody>
        </p:sp>
        <p:cxnSp>
          <p:nvCxnSpPr>
            <p:cNvPr id="35" name="Rechte verbindingslijn 34">
              <a:extLst>
                <a:ext uri="{FF2B5EF4-FFF2-40B4-BE49-F238E27FC236}">
                  <a16:creationId xmlns:a16="http://schemas.microsoft.com/office/drawing/2014/main" id="{E119BF4B-AA45-4124-AD5A-99B7BDE7E8A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ep 35">
            <a:extLst>
              <a:ext uri="{FF2B5EF4-FFF2-40B4-BE49-F238E27FC236}">
                <a16:creationId xmlns:a16="http://schemas.microsoft.com/office/drawing/2014/main" id="{2A53445C-7B3A-4A82-9ACD-B9A956D45EF1}"/>
              </a:ext>
            </a:extLst>
          </p:cNvPr>
          <p:cNvGrpSpPr/>
          <p:nvPr/>
        </p:nvGrpSpPr>
        <p:grpSpPr>
          <a:xfrm>
            <a:off x="6458601" y="3639531"/>
            <a:ext cx="721392" cy="579120"/>
            <a:chOff x="4491334" y="1439532"/>
            <a:chExt cx="721392" cy="579120"/>
          </a:xfrm>
        </p:grpSpPr>
        <p:sp>
          <p:nvSpPr>
            <p:cNvPr id="37" name="Rechthoek 36">
              <a:extLst>
                <a:ext uri="{FF2B5EF4-FFF2-40B4-BE49-F238E27FC236}">
                  <a16:creationId xmlns:a16="http://schemas.microsoft.com/office/drawing/2014/main" id="{85D8B99D-6BB2-40F7-A946-AB42701CE8B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Related</a:t>
              </a:r>
              <a:r>
                <a:rPr lang="nl-NL" sz="800">
                  <a:solidFill>
                    <a:schemeClr val="tx1">
                      <a:lumMod val="85000"/>
                      <a:lumOff val="15000"/>
                    </a:schemeClr>
                  </a:solidFill>
                </a:rPr>
                <a:t> person</a:t>
              </a:r>
            </a:p>
          </p:txBody>
        </p:sp>
        <p:cxnSp>
          <p:nvCxnSpPr>
            <p:cNvPr id="38" name="Rechte verbindingslijn 37">
              <a:extLst>
                <a:ext uri="{FF2B5EF4-FFF2-40B4-BE49-F238E27FC236}">
                  <a16:creationId xmlns:a16="http://schemas.microsoft.com/office/drawing/2014/main" id="{F49890AB-600B-433E-82E5-79FAA63CE66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ep 38">
            <a:extLst>
              <a:ext uri="{FF2B5EF4-FFF2-40B4-BE49-F238E27FC236}">
                <a16:creationId xmlns:a16="http://schemas.microsoft.com/office/drawing/2014/main" id="{28CA6595-A89A-4D32-B39F-1DE6AA4EC55F}"/>
              </a:ext>
            </a:extLst>
          </p:cNvPr>
          <p:cNvGrpSpPr/>
          <p:nvPr/>
        </p:nvGrpSpPr>
        <p:grpSpPr>
          <a:xfrm>
            <a:off x="5163201" y="3637117"/>
            <a:ext cx="721392" cy="579120"/>
            <a:chOff x="4491334" y="1439532"/>
            <a:chExt cx="721392" cy="579120"/>
          </a:xfrm>
        </p:grpSpPr>
        <p:sp>
          <p:nvSpPr>
            <p:cNvPr id="40" name="Rechthoek 39">
              <a:extLst>
                <a:ext uri="{FF2B5EF4-FFF2-40B4-BE49-F238E27FC236}">
                  <a16:creationId xmlns:a16="http://schemas.microsoft.com/office/drawing/2014/main" id="{2B48D4CE-B240-44B4-A55C-71811113C657}"/>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err="1">
                  <a:solidFill>
                    <a:schemeClr val="tx1">
                      <a:lumMod val="85000"/>
                      <a:lumOff val="15000"/>
                    </a:schemeClr>
                  </a:solidFill>
                </a:rPr>
                <a:t>Organization</a:t>
              </a:r>
              <a:endParaRPr lang="nl-NL" sz="800">
                <a:solidFill>
                  <a:schemeClr val="tx1">
                    <a:lumMod val="85000"/>
                    <a:lumOff val="15000"/>
                  </a:schemeClr>
                </a:solidFill>
              </a:endParaRPr>
            </a:p>
          </p:txBody>
        </p:sp>
        <p:cxnSp>
          <p:nvCxnSpPr>
            <p:cNvPr id="41" name="Rechte verbindingslijn 40">
              <a:extLst>
                <a:ext uri="{FF2B5EF4-FFF2-40B4-BE49-F238E27FC236}">
                  <a16:creationId xmlns:a16="http://schemas.microsoft.com/office/drawing/2014/main" id="{2D9F81E1-F625-45EB-83CA-7BADA1616E6C}"/>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ep 41">
            <a:extLst>
              <a:ext uri="{FF2B5EF4-FFF2-40B4-BE49-F238E27FC236}">
                <a16:creationId xmlns:a16="http://schemas.microsoft.com/office/drawing/2014/main" id="{E2DB066F-2415-47EB-ADE1-0AB3EE01D1E1}"/>
              </a:ext>
            </a:extLst>
          </p:cNvPr>
          <p:cNvGrpSpPr/>
          <p:nvPr/>
        </p:nvGrpSpPr>
        <p:grpSpPr>
          <a:xfrm>
            <a:off x="7897766" y="3610219"/>
            <a:ext cx="721392" cy="579120"/>
            <a:chOff x="4491334" y="1439532"/>
            <a:chExt cx="721392" cy="579120"/>
          </a:xfrm>
        </p:grpSpPr>
        <p:sp>
          <p:nvSpPr>
            <p:cNvPr id="43" name="Rechthoek 42">
              <a:extLst>
                <a:ext uri="{FF2B5EF4-FFF2-40B4-BE49-F238E27FC236}">
                  <a16:creationId xmlns:a16="http://schemas.microsoft.com/office/drawing/2014/main" id="{BCBE4C1C-C51D-4485-8515-3E53D8E87DF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Practitioner</a:t>
              </a:r>
            </a:p>
          </p:txBody>
        </p:sp>
        <p:cxnSp>
          <p:nvCxnSpPr>
            <p:cNvPr id="44" name="Rechte verbindingslijn 43">
              <a:extLst>
                <a:ext uri="{FF2B5EF4-FFF2-40B4-BE49-F238E27FC236}">
                  <a16:creationId xmlns:a16="http://schemas.microsoft.com/office/drawing/2014/main" id="{3BDFE9D5-6EA2-407C-952A-372FA035203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9" name="Groep 98">
            <a:extLst>
              <a:ext uri="{FF2B5EF4-FFF2-40B4-BE49-F238E27FC236}">
                <a16:creationId xmlns:a16="http://schemas.microsoft.com/office/drawing/2014/main" id="{448E3C29-227C-40AE-890B-F731FF422F29}"/>
              </a:ext>
            </a:extLst>
          </p:cNvPr>
          <p:cNvGrpSpPr/>
          <p:nvPr/>
        </p:nvGrpSpPr>
        <p:grpSpPr>
          <a:xfrm>
            <a:off x="5372774" y="2143762"/>
            <a:ext cx="2530918" cy="521224"/>
            <a:chOff x="6591644" y="1757434"/>
            <a:chExt cx="2530918" cy="521224"/>
          </a:xfrm>
        </p:grpSpPr>
        <p:grpSp>
          <p:nvGrpSpPr>
            <p:cNvPr id="96" name="Groep 95">
              <a:extLst>
                <a:ext uri="{FF2B5EF4-FFF2-40B4-BE49-F238E27FC236}">
                  <a16:creationId xmlns:a16="http://schemas.microsoft.com/office/drawing/2014/main" id="{A6435722-26B5-4E52-9FB9-D15A12757811}"/>
                </a:ext>
              </a:extLst>
            </p:cNvPr>
            <p:cNvGrpSpPr/>
            <p:nvPr/>
          </p:nvGrpSpPr>
          <p:grpSpPr>
            <a:xfrm>
              <a:off x="6591644" y="1757434"/>
              <a:ext cx="2530918" cy="243267"/>
              <a:chOff x="6591644" y="1757434"/>
              <a:chExt cx="2530918" cy="243267"/>
            </a:xfrm>
          </p:grpSpPr>
          <p:grpSp>
            <p:nvGrpSpPr>
              <p:cNvPr id="92" name="Groep 91">
                <a:extLst>
                  <a:ext uri="{FF2B5EF4-FFF2-40B4-BE49-F238E27FC236}">
                    <a16:creationId xmlns:a16="http://schemas.microsoft.com/office/drawing/2014/main" id="{0890E973-2BA4-440D-9732-2BDC5B1CCAF9}"/>
                  </a:ext>
                </a:extLst>
              </p:cNvPr>
              <p:cNvGrpSpPr/>
              <p:nvPr/>
            </p:nvGrpSpPr>
            <p:grpSpPr>
              <a:xfrm>
                <a:off x="9029429" y="1757434"/>
                <a:ext cx="93133" cy="243267"/>
                <a:chOff x="9029429" y="1757434"/>
                <a:chExt cx="93133" cy="243267"/>
              </a:xfrm>
            </p:grpSpPr>
            <p:sp>
              <p:nvSpPr>
                <p:cNvPr id="19" name="Ruit 18">
                  <a:extLst>
                    <a:ext uri="{FF2B5EF4-FFF2-40B4-BE49-F238E27FC236}">
                      <a16:creationId xmlns:a16="http://schemas.microsoft.com/office/drawing/2014/main" id="{3D1A1739-F4E6-4B3E-98D1-504CCF4B36A6}"/>
                    </a:ext>
                  </a:extLst>
                </p:cNvPr>
                <p:cNvSpPr/>
                <p:nvPr/>
              </p:nvSpPr>
              <p:spPr>
                <a:xfrm>
                  <a:off x="9029429" y="1757434"/>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5" name="Rechte verbindingslijn 84">
                  <a:extLst>
                    <a:ext uri="{FF2B5EF4-FFF2-40B4-BE49-F238E27FC236}">
                      <a16:creationId xmlns:a16="http://schemas.microsoft.com/office/drawing/2014/main" id="{7F42EA06-2B44-4A84-A692-65132FA36F84}"/>
                    </a:ext>
                  </a:extLst>
                </p:cNvPr>
                <p:cNvCxnSpPr>
                  <a:cxnSpLocks/>
                </p:cNvCxnSpPr>
                <p:nvPr/>
              </p:nvCxnSpPr>
              <p:spPr>
                <a:xfrm flipH="1">
                  <a:off x="9070915" y="1907942"/>
                  <a:ext cx="1" cy="92759"/>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3" name="Rechte verbindingslijn 92">
                <a:extLst>
                  <a:ext uri="{FF2B5EF4-FFF2-40B4-BE49-F238E27FC236}">
                    <a16:creationId xmlns:a16="http://schemas.microsoft.com/office/drawing/2014/main" id="{32517101-17E1-42C4-BE59-227642C5A113}"/>
                  </a:ext>
                </a:extLst>
              </p:cNvPr>
              <p:cNvCxnSpPr>
                <a:cxnSpLocks/>
              </p:cNvCxnSpPr>
              <p:nvPr/>
            </p:nvCxnSpPr>
            <p:spPr>
              <a:xfrm flipH="1">
                <a:off x="6591644" y="2000701"/>
                <a:ext cx="247927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7" name="Rechte verbindingslijn 96">
              <a:extLst>
                <a:ext uri="{FF2B5EF4-FFF2-40B4-BE49-F238E27FC236}">
                  <a16:creationId xmlns:a16="http://schemas.microsoft.com/office/drawing/2014/main" id="{D071842B-16AF-45E8-BA6B-045F04286108}"/>
                </a:ext>
              </a:extLst>
            </p:cNvPr>
            <p:cNvCxnSpPr>
              <a:cxnSpLocks/>
            </p:cNvCxnSpPr>
            <p:nvPr/>
          </p:nvCxnSpPr>
          <p:spPr>
            <a:xfrm>
              <a:off x="6591644" y="2001046"/>
              <a:ext cx="0" cy="277612"/>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ep 117">
            <a:extLst>
              <a:ext uri="{FF2B5EF4-FFF2-40B4-BE49-F238E27FC236}">
                <a16:creationId xmlns:a16="http://schemas.microsoft.com/office/drawing/2014/main" id="{62000914-F70A-4457-B907-8B054C9FCE07}"/>
              </a:ext>
            </a:extLst>
          </p:cNvPr>
          <p:cNvGrpSpPr/>
          <p:nvPr/>
        </p:nvGrpSpPr>
        <p:grpSpPr>
          <a:xfrm>
            <a:off x="8424598" y="2144604"/>
            <a:ext cx="93133" cy="1465615"/>
            <a:chOff x="9643468" y="1758276"/>
            <a:chExt cx="93133" cy="1465615"/>
          </a:xfrm>
        </p:grpSpPr>
        <p:sp>
          <p:nvSpPr>
            <p:cNvPr id="65" name="Ruit 64">
              <a:extLst>
                <a:ext uri="{FF2B5EF4-FFF2-40B4-BE49-F238E27FC236}">
                  <a16:creationId xmlns:a16="http://schemas.microsoft.com/office/drawing/2014/main" id="{F70469B5-81B6-4839-8DFD-C9A26006F73A}"/>
                </a:ext>
              </a:extLst>
            </p:cNvPr>
            <p:cNvSpPr/>
            <p:nvPr/>
          </p:nvSpPr>
          <p:spPr>
            <a:xfrm>
              <a:off x="9643468" y="1758276"/>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06" name="Rechte verbindingslijn 105">
              <a:extLst>
                <a:ext uri="{FF2B5EF4-FFF2-40B4-BE49-F238E27FC236}">
                  <a16:creationId xmlns:a16="http://schemas.microsoft.com/office/drawing/2014/main" id="{A1DA3468-F758-4FE0-A5A1-0AF10875533A}"/>
                </a:ext>
              </a:extLst>
            </p:cNvPr>
            <p:cNvCxnSpPr>
              <a:cxnSpLocks/>
            </p:cNvCxnSpPr>
            <p:nvPr/>
          </p:nvCxnSpPr>
          <p:spPr>
            <a:xfrm>
              <a:off x="9690034" y="1907786"/>
              <a:ext cx="0" cy="131610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3" name="Groep 112">
            <a:extLst>
              <a:ext uri="{FF2B5EF4-FFF2-40B4-BE49-F238E27FC236}">
                <a16:creationId xmlns:a16="http://schemas.microsoft.com/office/drawing/2014/main" id="{DA7F5159-C060-4847-99E8-08F035C77367}"/>
              </a:ext>
            </a:extLst>
          </p:cNvPr>
          <p:cNvGrpSpPr/>
          <p:nvPr/>
        </p:nvGrpSpPr>
        <p:grpSpPr>
          <a:xfrm>
            <a:off x="5635086" y="2147618"/>
            <a:ext cx="2478679" cy="517368"/>
            <a:chOff x="6853956" y="1761290"/>
            <a:chExt cx="2478679" cy="517368"/>
          </a:xfrm>
        </p:grpSpPr>
        <p:grpSp>
          <p:nvGrpSpPr>
            <p:cNvPr id="111" name="Groep 110">
              <a:extLst>
                <a:ext uri="{FF2B5EF4-FFF2-40B4-BE49-F238E27FC236}">
                  <a16:creationId xmlns:a16="http://schemas.microsoft.com/office/drawing/2014/main" id="{75EA5913-62B4-40A2-B898-219C4507EACF}"/>
                </a:ext>
              </a:extLst>
            </p:cNvPr>
            <p:cNvGrpSpPr/>
            <p:nvPr/>
          </p:nvGrpSpPr>
          <p:grpSpPr>
            <a:xfrm>
              <a:off x="6853956" y="1761290"/>
              <a:ext cx="2478679" cy="376198"/>
              <a:chOff x="6853956" y="1761290"/>
              <a:chExt cx="2478679" cy="376198"/>
            </a:xfrm>
          </p:grpSpPr>
          <p:grpSp>
            <p:nvGrpSpPr>
              <p:cNvPr id="108" name="Groep 107">
                <a:extLst>
                  <a:ext uri="{FF2B5EF4-FFF2-40B4-BE49-F238E27FC236}">
                    <a16:creationId xmlns:a16="http://schemas.microsoft.com/office/drawing/2014/main" id="{AA52C6FE-8574-451F-BE49-D939E5F0BD14}"/>
                  </a:ext>
                </a:extLst>
              </p:cNvPr>
              <p:cNvGrpSpPr/>
              <p:nvPr/>
            </p:nvGrpSpPr>
            <p:grpSpPr>
              <a:xfrm>
                <a:off x="9239502" y="1761290"/>
                <a:ext cx="93133" cy="376198"/>
                <a:chOff x="9239502" y="1761290"/>
                <a:chExt cx="93133" cy="376198"/>
              </a:xfrm>
            </p:grpSpPr>
            <p:sp>
              <p:nvSpPr>
                <p:cNvPr id="63" name="Ruit 62">
                  <a:extLst>
                    <a:ext uri="{FF2B5EF4-FFF2-40B4-BE49-F238E27FC236}">
                      <a16:creationId xmlns:a16="http://schemas.microsoft.com/office/drawing/2014/main" id="{3D177306-E620-4970-9DC1-7B70FAF88A5C}"/>
                    </a:ext>
                  </a:extLst>
                </p:cNvPr>
                <p:cNvSpPr/>
                <p:nvPr/>
              </p:nvSpPr>
              <p:spPr>
                <a:xfrm>
                  <a:off x="9239502" y="1761290"/>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6" name="Rechte verbindingslijn 85">
                  <a:extLst>
                    <a:ext uri="{FF2B5EF4-FFF2-40B4-BE49-F238E27FC236}">
                      <a16:creationId xmlns:a16="http://schemas.microsoft.com/office/drawing/2014/main" id="{62B4EF78-9037-41C7-A5DA-00508C876F20}"/>
                    </a:ext>
                  </a:extLst>
                </p:cNvPr>
                <p:cNvCxnSpPr>
                  <a:cxnSpLocks/>
                </p:cNvCxnSpPr>
                <p:nvPr/>
              </p:nvCxnSpPr>
              <p:spPr>
                <a:xfrm>
                  <a:off x="9286068" y="1907942"/>
                  <a:ext cx="0" cy="22954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87" name="Rechte verbindingslijn 86">
                <a:extLst>
                  <a:ext uri="{FF2B5EF4-FFF2-40B4-BE49-F238E27FC236}">
                    <a16:creationId xmlns:a16="http://schemas.microsoft.com/office/drawing/2014/main" id="{E229FD6B-538A-4965-89BB-FCEACB6EC3FF}"/>
                  </a:ext>
                </a:extLst>
              </p:cNvPr>
              <p:cNvCxnSpPr>
                <a:cxnSpLocks/>
              </p:cNvCxnSpPr>
              <p:nvPr/>
            </p:nvCxnSpPr>
            <p:spPr>
              <a:xfrm flipH="1">
                <a:off x="6853956" y="2137488"/>
                <a:ext cx="243211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107" name="Rechte verbindingslijn 106">
              <a:extLst>
                <a:ext uri="{FF2B5EF4-FFF2-40B4-BE49-F238E27FC236}">
                  <a16:creationId xmlns:a16="http://schemas.microsoft.com/office/drawing/2014/main" id="{7128707D-2E9B-4304-A266-7225644D93DC}"/>
                </a:ext>
              </a:extLst>
            </p:cNvPr>
            <p:cNvCxnSpPr>
              <a:cxnSpLocks/>
            </p:cNvCxnSpPr>
            <p:nvPr/>
          </p:nvCxnSpPr>
          <p:spPr>
            <a:xfrm>
              <a:off x="6853956" y="2137488"/>
              <a:ext cx="0" cy="14117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6" name="Groep 115">
            <a:extLst>
              <a:ext uri="{FF2B5EF4-FFF2-40B4-BE49-F238E27FC236}">
                <a16:creationId xmlns:a16="http://schemas.microsoft.com/office/drawing/2014/main" id="{69ACCA73-0AD7-473E-878A-174179ECB31B}"/>
              </a:ext>
            </a:extLst>
          </p:cNvPr>
          <p:cNvGrpSpPr/>
          <p:nvPr/>
        </p:nvGrpSpPr>
        <p:grpSpPr>
          <a:xfrm>
            <a:off x="8228665" y="2153154"/>
            <a:ext cx="93133" cy="511832"/>
            <a:chOff x="9447535" y="1766826"/>
            <a:chExt cx="93133" cy="511832"/>
          </a:xfrm>
        </p:grpSpPr>
        <p:sp>
          <p:nvSpPr>
            <p:cNvPr id="66" name="Ruit 65">
              <a:extLst>
                <a:ext uri="{FF2B5EF4-FFF2-40B4-BE49-F238E27FC236}">
                  <a16:creationId xmlns:a16="http://schemas.microsoft.com/office/drawing/2014/main" id="{176A2889-1B89-4FA5-B42A-AED0EDE3A2B8}"/>
                </a:ext>
              </a:extLst>
            </p:cNvPr>
            <p:cNvSpPr/>
            <p:nvPr/>
          </p:nvSpPr>
          <p:spPr>
            <a:xfrm>
              <a:off x="9447535" y="1766826"/>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14" name="Rechte verbindingslijn 113">
              <a:extLst>
                <a:ext uri="{FF2B5EF4-FFF2-40B4-BE49-F238E27FC236}">
                  <a16:creationId xmlns:a16="http://schemas.microsoft.com/office/drawing/2014/main" id="{FC548D33-46D7-4C97-91B4-153B8B576DB8}"/>
                </a:ext>
              </a:extLst>
            </p:cNvPr>
            <p:cNvCxnSpPr>
              <a:cxnSpLocks/>
            </p:cNvCxnSpPr>
            <p:nvPr/>
          </p:nvCxnSpPr>
          <p:spPr>
            <a:xfrm>
              <a:off x="9494101" y="1917334"/>
              <a:ext cx="0" cy="361324"/>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55" name="!!activitydefrel">
            <a:extLst>
              <a:ext uri="{FF2B5EF4-FFF2-40B4-BE49-F238E27FC236}">
                <a16:creationId xmlns:a16="http://schemas.microsoft.com/office/drawing/2014/main" id="{F5A10533-09D2-407C-A1DC-431A5DAD20D3}"/>
              </a:ext>
            </a:extLst>
          </p:cNvPr>
          <p:cNvGrpSpPr/>
          <p:nvPr/>
        </p:nvGrpSpPr>
        <p:grpSpPr>
          <a:xfrm>
            <a:off x="8510786" y="1968925"/>
            <a:ext cx="876366" cy="696061"/>
            <a:chOff x="9729656" y="1582597"/>
            <a:chExt cx="876366" cy="696061"/>
          </a:xfrm>
        </p:grpSpPr>
        <p:sp>
          <p:nvSpPr>
            <p:cNvPr id="64" name="Ruit 63">
              <a:extLst>
                <a:ext uri="{FF2B5EF4-FFF2-40B4-BE49-F238E27FC236}">
                  <a16:creationId xmlns:a16="http://schemas.microsoft.com/office/drawing/2014/main" id="{9FA9AB15-7502-43E9-89BF-44412C0A9882}"/>
                </a:ext>
              </a:extLst>
            </p:cNvPr>
            <p:cNvSpPr/>
            <p:nvPr/>
          </p:nvSpPr>
          <p:spPr>
            <a:xfrm rot="5400000">
              <a:off x="9758343" y="1553910"/>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22" name="Rechte verbindingslijn 121">
              <a:extLst>
                <a:ext uri="{FF2B5EF4-FFF2-40B4-BE49-F238E27FC236}">
                  <a16:creationId xmlns:a16="http://schemas.microsoft.com/office/drawing/2014/main" id="{F41C14A2-6EA2-4B83-B91E-AA1D2F1EBAB1}"/>
                </a:ext>
              </a:extLst>
            </p:cNvPr>
            <p:cNvCxnSpPr>
              <a:cxnSpLocks/>
              <a:endCxn id="34" idx="0"/>
            </p:cNvCxnSpPr>
            <p:nvPr/>
          </p:nvCxnSpPr>
          <p:spPr>
            <a:xfrm>
              <a:off x="10606022" y="1629164"/>
              <a:ext cx="0" cy="649494"/>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62043127-DD1E-4E42-96AE-E5A522839C8A}"/>
                </a:ext>
              </a:extLst>
            </p:cNvPr>
            <p:cNvCxnSpPr>
              <a:cxnSpLocks/>
              <a:endCxn id="64" idx="0"/>
            </p:cNvCxnSpPr>
            <p:nvPr/>
          </p:nvCxnSpPr>
          <p:spPr>
            <a:xfrm flipH="1">
              <a:off x="9880164" y="1629164"/>
              <a:ext cx="725858" cy="1"/>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49" name="!!tasknest">
            <a:extLst>
              <a:ext uri="{FF2B5EF4-FFF2-40B4-BE49-F238E27FC236}">
                <a16:creationId xmlns:a16="http://schemas.microsoft.com/office/drawing/2014/main" id="{79F8F43F-0DB9-4B0F-9B9C-D8CE51EA0E0B}"/>
              </a:ext>
            </a:extLst>
          </p:cNvPr>
          <p:cNvGrpSpPr/>
          <p:nvPr/>
        </p:nvGrpSpPr>
        <p:grpSpPr>
          <a:xfrm>
            <a:off x="7513650" y="1584110"/>
            <a:ext cx="266976" cy="276014"/>
            <a:chOff x="8732520" y="1197782"/>
            <a:chExt cx="266976" cy="276014"/>
          </a:xfrm>
        </p:grpSpPr>
        <p:sp>
          <p:nvSpPr>
            <p:cNvPr id="119" name="Ruit 118">
              <a:extLst>
                <a:ext uri="{FF2B5EF4-FFF2-40B4-BE49-F238E27FC236}">
                  <a16:creationId xmlns:a16="http://schemas.microsoft.com/office/drawing/2014/main" id="{D9C657BC-4FDF-4CDB-B56E-A0DEAC1B1DEE}"/>
                </a:ext>
              </a:extLst>
            </p:cNvPr>
            <p:cNvSpPr/>
            <p:nvPr/>
          </p:nvSpPr>
          <p:spPr>
            <a:xfrm rot="16200000">
              <a:off x="8873988" y="1169095"/>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21" name="Rechte verbindingslijn 120">
              <a:extLst>
                <a:ext uri="{FF2B5EF4-FFF2-40B4-BE49-F238E27FC236}">
                  <a16:creationId xmlns:a16="http://schemas.microsoft.com/office/drawing/2014/main" id="{EA4FFB37-9879-4194-8CC0-1F18255756BD}"/>
                </a:ext>
              </a:extLst>
            </p:cNvPr>
            <p:cNvCxnSpPr>
              <a:cxnSpLocks/>
              <a:stCxn id="119" idx="0"/>
            </p:cNvCxnSpPr>
            <p:nvPr/>
          </p:nvCxnSpPr>
          <p:spPr>
            <a:xfrm flipH="1">
              <a:off x="8732520" y="1244349"/>
              <a:ext cx="112781"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C3F011D4-4A12-4C56-B921-962A1BDBCBEB}"/>
                </a:ext>
              </a:extLst>
            </p:cNvPr>
            <p:cNvCxnSpPr>
              <a:cxnSpLocks/>
            </p:cNvCxnSpPr>
            <p:nvPr/>
          </p:nvCxnSpPr>
          <p:spPr>
            <a:xfrm flipV="1">
              <a:off x="8732520" y="1244350"/>
              <a:ext cx="0" cy="22944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0" name="Rechte verbindingslijn 129">
              <a:extLst>
                <a:ext uri="{FF2B5EF4-FFF2-40B4-BE49-F238E27FC236}">
                  <a16:creationId xmlns:a16="http://schemas.microsoft.com/office/drawing/2014/main" id="{050F1ADF-3767-4DE8-9EF7-747D545B1D27}"/>
                </a:ext>
              </a:extLst>
            </p:cNvPr>
            <p:cNvCxnSpPr>
              <a:cxnSpLocks/>
              <a:stCxn id="14" idx="1"/>
            </p:cNvCxnSpPr>
            <p:nvPr/>
          </p:nvCxnSpPr>
          <p:spPr>
            <a:xfrm flipH="1">
              <a:off x="8732520" y="1467655"/>
              <a:ext cx="266976"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0" name="Ruit 159">
            <a:extLst>
              <a:ext uri="{FF2B5EF4-FFF2-40B4-BE49-F238E27FC236}">
                <a16:creationId xmlns:a16="http://schemas.microsoft.com/office/drawing/2014/main" id="{C1E62224-660F-4538-8131-B3870241F626}"/>
              </a:ext>
            </a:extLst>
          </p:cNvPr>
          <p:cNvSpPr/>
          <p:nvPr/>
        </p:nvSpPr>
        <p:spPr>
          <a:xfrm>
            <a:off x="6575963" y="3478537"/>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grpSp>
        <p:nvGrpSpPr>
          <p:cNvPr id="187" name="Groep 186">
            <a:extLst>
              <a:ext uri="{FF2B5EF4-FFF2-40B4-BE49-F238E27FC236}">
                <a16:creationId xmlns:a16="http://schemas.microsoft.com/office/drawing/2014/main" id="{2D534B0F-20EC-43B9-AE59-5B07B82A3707}"/>
              </a:ext>
            </a:extLst>
          </p:cNvPr>
          <p:cNvGrpSpPr/>
          <p:nvPr/>
        </p:nvGrpSpPr>
        <p:grpSpPr>
          <a:xfrm>
            <a:off x="7028543" y="3026098"/>
            <a:ext cx="638011" cy="613433"/>
            <a:chOff x="8247413" y="2639770"/>
            <a:chExt cx="638011" cy="613433"/>
          </a:xfrm>
        </p:grpSpPr>
        <p:cxnSp>
          <p:nvCxnSpPr>
            <p:cNvPr id="124" name="Rechte verbindingslijn 123">
              <a:extLst>
                <a:ext uri="{FF2B5EF4-FFF2-40B4-BE49-F238E27FC236}">
                  <a16:creationId xmlns:a16="http://schemas.microsoft.com/office/drawing/2014/main" id="{C16F4199-EE74-4140-9BD2-0763FD2E3A46}"/>
                </a:ext>
              </a:extLst>
            </p:cNvPr>
            <p:cNvCxnSpPr>
              <a:cxnSpLocks/>
              <a:stCxn id="157" idx="0"/>
            </p:cNvCxnSpPr>
            <p:nvPr/>
          </p:nvCxnSpPr>
          <p:spPr>
            <a:xfrm flipH="1">
              <a:off x="8247413" y="2686337"/>
              <a:ext cx="487503"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7" name="Ruit 156">
              <a:extLst>
                <a:ext uri="{FF2B5EF4-FFF2-40B4-BE49-F238E27FC236}">
                  <a16:creationId xmlns:a16="http://schemas.microsoft.com/office/drawing/2014/main" id="{C7F6FE88-38E2-496E-98E6-6AFEE626952D}"/>
                </a:ext>
              </a:extLst>
            </p:cNvPr>
            <p:cNvSpPr/>
            <p:nvPr/>
          </p:nvSpPr>
          <p:spPr>
            <a:xfrm rot="16200000">
              <a:off x="8763603" y="2611083"/>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1" name="Rechte verbindingslijn 160">
              <a:extLst>
                <a:ext uri="{FF2B5EF4-FFF2-40B4-BE49-F238E27FC236}">
                  <a16:creationId xmlns:a16="http://schemas.microsoft.com/office/drawing/2014/main" id="{2644E744-9BCE-40D9-8034-63BC293AF181}"/>
                </a:ext>
              </a:extLst>
            </p:cNvPr>
            <p:cNvCxnSpPr>
              <a:cxnSpLocks/>
            </p:cNvCxnSpPr>
            <p:nvPr/>
          </p:nvCxnSpPr>
          <p:spPr>
            <a:xfrm>
              <a:off x="8247413" y="2686337"/>
              <a:ext cx="0" cy="56686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76" name="Groep 175">
            <a:extLst>
              <a:ext uri="{FF2B5EF4-FFF2-40B4-BE49-F238E27FC236}">
                <a16:creationId xmlns:a16="http://schemas.microsoft.com/office/drawing/2014/main" id="{97789798-132D-401D-AB09-8B058F0A2EE8}"/>
              </a:ext>
            </a:extLst>
          </p:cNvPr>
          <p:cNvGrpSpPr/>
          <p:nvPr/>
        </p:nvGrpSpPr>
        <p:grpSpPr>
          <a:xfrm>
            <a:off x="5894364" y="2794013"/>
            <a:ext cx="1775732" cy="93133"/>
            <a:chOff x="7113234" y="2407685"/>
            <a:chExt cx="1775732" cy="93133"/>
          </a:xfrm>
        </p:grpSpPr>
        <p:sp>
          <p:nvSpPr>
            <p:cNvPr id="156" name="Ruit 155">
              <a:extLst>
                <a:ext uri="{FF2B5EF4-FFF2-40B4-BE49-F238E27FC236}">
                  <a16:creationId xmlns:a16="http://schemas.microsoft.com/office/drawing/2014/main" id="{459EB8F9-B9EB-4844-B052-D9A2BFA89D7F}"/>
                </a:ext>
              </a:extLst>
            </p:cNvPr>
            <p:cNvSpPr/>
            <p:nvPr/>
          </p:nvSpPr>
          <p:spPr>
            <a:xfrm rot="16200000">
              <a:off x="8767145" y="2378998"/>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3" name="Rechte verbindingslijn 162">
              <a:extLst>
                <a:ext uri="{FF2B5EF4-FFF2-40B4-BE49-F238E27FC236}">
                  <a16:creationId xmlns:a16="http://schemas.microsoft.com/office/drawing/2014/main" id="{6001F1C4-62B4-42E3-B333-05DB02465E57}"/>
                </a:ext>
              </a:extLst>
            </p:cNvPr>
            <p:cNvCxnSpPr>
              <a:cxnSpLocks/>
              <a:stCxn id="156" idx="0"/>
            </p:cNvCxnSpPr>
            <p:nvPr/>
          </p:nvCxnSpPr>
          <p:spPr>
            <a:xfrm flipH="1">
              <a:off x="7113234" y="2454252"/>
              <a:ext cx="1625224"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72" name="!!practrel">
            <a:extLst>
              <a:ext uri="{FF2B5EF4-FFF2-40B4-BE49-F238E27FC236}">
                <a16:creationId xmlns:a16="http://schemas.microsoft.com/office/drawing/2014/main" id="{0A966FBE-081E-485D-B9D5-B2DDCECF3D54}"/>
              </a:ext>
            </a:extLst>
          </p:cNvPr>
          <p:cNvGrpSpPr/>
          <p:nvPr/>
        </p:nvGrpSpPr>
        <p:grpSpPr>
          <a:xfrm>
            <a:off x="8216975" y="3250872"/>
            <a:ext cx="93133" cy="359347"/>
            <a:chOff x="9435845" y="2864544"/>
            <a:chExt cx="93133" cy="359347"/>
          </a:xfrm>
        </p:grpSpPr>
        <p:cxnSp>
          <p:nvCxnSpPr>
            <p:cNvPr id="164" name="Rechte verbindingslijn 163">
              <a:extLst>
                <a:ext uri="{FF2B5EF4-FFF2-40B4-BE49-F238E27FC236}">
                  <a16:creationId xmlns:a16="http://schemas.microsoft.com/office/drawing/2014/main" id="{A2A6D80E-C9AE-40C9-BE67-B7A85CEC13A0}"/>
                </a:ext>
              </a:extLst>
            </p:cNvPr>
            <p:cNvCxnSpPr>
              <a:cxnSpLocks/>
              <a:endCxn id="43" idx="0"/>
            </p:cNvCxnSpPr>
            <p:nvPr/>
          </p:nvCxnSpPr>
          <p:spPr>
            <a:xfrm>
              <a:off x="9477332" y="3015016"/>
              <a:ext cx="0" cy="20887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68" name="Ruit 167">
              <a:extLst>
                <a:ext uri="{FF2B5EF4-FFF2-40B4-BE49-F238E27FC236}">
                  <a16:creationId xmlns:a16="http://schemas.microsoft.com/office/drawing/2014/main" id="{2645036C-7681-4A8E-B3A7-4960B2399A44}"/>
                </a:ext>
              </a:extLst>
            </p:cNvPr>
            <p:cNvSpPr/>
            <p:nvPr/>
          </p:nvSpPr>
          <p:spPr>
            <a:xfrm>
              <a:off x="9435845" y="2864544"/>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grpSp>
      <p:cxnSp>
        <p:nvCxnSpPr>
          <p:cNvPr id="184" name="Rechte verbindingslijn 183">
            <a:extLst>
              <a:ext uri="{FF2B5EF4-FFF2-40B4-BE49-F238E27FC236}">
                <a16:creationId xmlns:a16="http://schemas.microsoft.com/office/drawing/2014/main" id="{7604F727-26E7-4099-9A15-7A157BB21C4A}"/>
              </a:ext>
            </a:extLst>
          </p:cNvPr>
          <p:cNvCxnSpPr>
            <a:cxnSpLocks/>
          </p:cNvCxnSpPr>
          <p:nvPr/>
        </p:nvCxnSpPr>
        <p:spPr>
          <a:xfrm flipH="1" flipV="1">
            <a:off x="5894754" y="3061319"/>
            <a:ext cx="727775" cy="118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C681237C-D734-44DC-ADD9-BBCE38E06A7C}"/>
              </a:ext>
            </a:extLst>
          </p:cNvPr>
          <p:cNvCxnSpPr>
            <a:cxnSpLocks/>
            <a:endCxn id="160" idx="0"/>
          </p:cNvCxnSpPr>
          <p:nvPr/>
        </p:nvCxnSpPr>
        <p:spPr>
          <a:xfrm>
            <a:off x="6622529" y="3063541"/>
            <a:ext cx="1" cy="41499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98" name="Tekstvak 197">
            <a:extLst>
              <a:ext uri="{FF2B5EF4-FFF2-40B4-BE49-F238E27FC236}">
                <a16:creationId xmlns:a16="http://schemas.microsoft.com/office/drawing/2014/main" id="{4A289984-1C89-4D26-9B17-B2A0092C14F0}"/>
              </a:ext>
            </a:extLst>
          </p:cNvPr>
          <p:cNvSpPr txBox="1"/>
          <p:nvPr/>
        </p:nvSpPr>
        <p:spPr>
          <a:xfrm>
            <a:off x="7437750" y="1483800"/>
            <a:ext cx="307097" cy="184666"/>
          </a:xfrm>
          <a:prstGeom prst="rect">
            <a:avLst/>
          </a:prstGeom>
          <a:noFill/>
        </p:spPr>
        <p:txBody>
          <a:bodyPr wrap="square" rtlCol="0">
            <a:spAutoFit/>
          </a:bodyPr>
          <a:lstStyle/>
          <a:p>
            <a:r>
              <a:rPr lang="nl-NL" sz="600"/>
              <a:t>0..*</a:t>
            </a:r>
          </a:p>
        </p:txBody>
      </p:sp>
      <p:sp>
        <p:nvSpPr>
          <p:cNvPr id="202" name="Tekstvak 201">
            <a:extLst>
              <a:ext uri="{FF2B5EF4-FFF2-40B4-BE49-F238E27FC236}">
                <a16:creationId xmlns:a16="http://schemas.microsoft.com/office/drawing/2014/main" id="{4B067067-DB0A-4725-978A-7ACE14629DD1}"/>
              </a:ext>
            </a:extLst>
          </p:cNvPr>
          <p:cNvSpPr txBox="1"/>
          <p:nvPr/>
        </p:nvSpPr>
        <p:spPr>
          <a:xfrm>
            <a:off x="8195058" y="2281989"/>
            <a:ext cx="307097" cy="184666"/>
          </a:xfrm>
          <a:prstGeom prst="rect">
            <a:avLst/>
          </a:prstGeom>
          <a:noFill/>
        </p:spPr>
        <p:txBody>
          <a:bodyPr wrap="square" rtlCol="0">
            <a:spAutoFit/>
          </a:bodyPr>
          <a:lstStyle/>
          <a:p>
            <a:pPr algn="ctr"/>
            <a:r>
              <a:rPr lang="nl-NL" sz="600"/>
              <a:t>0..*</a:t>
            </a:r>
          </a:p>
        </p:txBody>
      </p:sp>
      <p:sp>
        <p:nvSpPr>
          <p:cNvPr id="203" name="Tekstvak 202">
            <a:extLst>
              <a:ext uri="{FF2B5EF4-FFF2-40B4-BE49-F238E27FC236}">
                <a16:creationId xmlns:a16="http://schemas.microsoft.com/office/drawing/2014/main" id="{B258F8C8-D2C6-434E-A18B-16105DE987D5}"/>
              </a:ext>
            </a:extLst>
          </p:cNvPr>
          <p:cNvSpPr txBox="1"/>
          <p:nvPr/>
        </p:nvSpPr>
        <p:spPr>
          <a:xfrm>
            <a:off x="7813614" y="2377946"/>
            <a:ext cx="357560" cy="184666"/>
          </a:xfrm>
          <a:prstGeom prst="rect">
            <a:avLst/>
          </a:prstGeom>
          <a:noFill/>
        </p:spPr>
        <p:txBody>
          <a:bodyPr wrap="square" rtlCol="0">
            <a:spAutoFit/>
          </a:bodyPr>
          <a:lstStyle/>
          <a:p>
            <a:pPr algn="ctr"/>
            <a:r>
              <a:rPr lang="nl-NL" sz="600"/>
              <a:t>0..1</a:t>
            </a:r>
          </a:p>
        </p:txBody>
      </p:sp>
      <p:sp>
        <p:nvSpPr>
          <p:cNvPr id="204" name="Tekstvak 203">
            <a:extLst>
              <a:ext uri="{FF2B5EF4-FFF2-40B4-BE49-F238E27FC236}">
                <a16:creationId xmlns:a16="http://schemas.microsoft.com/office/drawing/2014/main" id="{F0D69C0E-276F-44FF-8287-A96411E7EB03}"/>
              </a:ext>
            </a:extLst>
          </p:cNvPr>
          <p:cNvSpPr txBox="1"/>
          <p:nvPr/>
        </p:nvSpPr>
        <p:spPr>
          <a:xfrm>
            <a:off x="7715804" y="2218524"/>
            <a:ext cx="154697" cy="184666"/>
          </a:xfrm>
          <a:prstGeom prst="rect">
            <a:avLst/>
          </a:prstGeom>
          <a:noFill/>
        </p:spPr>
        <p:txBody>
          <a:bodyPr wrap="square" rtlCol="0">
            <a:spAutoFit/>
          </a:bodyPr>
          <a:lstStyle/>
          <a:p>
            <a:pPr algn="ctr"/>
            <a:r>
              <a:rPr lang="nl-NL" sz="600"/>
              <a:t>1</a:t>
            </a:r>
          </a:p>
        </p:txBody>
      </p:sp>
      <p:sp>
        <p:nvSpPr>
          <p:cNvPr id="205" name="Tekstvak 204">
            <a:extLst>
              <a:ext uri="{FF2B5EF4-FFF2-40B4-BE49-F238E27FC236}">
                <a16:creationId xmlns:a16="http://schemas.microsoft.com/office/drawing/2014/main" id="{912A912D-86B7-4BCD-985E-7ECFE2317846}"/>
              </a:ext>
            </a:extLst>
          </p:cNvPr>
          <p:cNvSpPr txBox="1"/>
          <p:nvPr/>
        </p:nvSpPr>
        <p:spPr>
          <a:xfrm>
            <a:off x="8370481" y="2236269"/>
            <a:ext cx="357560" cy="184666"/>
          </a:xfrm>
          <a:prstGeom prst="rect">
            <a:avLst/>
          </a:prstGeom>
          <a:noFill/>
        </p:spPr>
        <p:txBody>
          <a:bodyPr wrap="square" rtlCol="0">
            <a:spAutoFit/>
          </a:bodyPr>
          <a:lstStyle/>
          <a:p>
            <a:pPr algn="ctr"/>
            <a:r>
              <a:rPr lang="nl-NL" sz="600"/>
              <a:t>0..1</a:t>
            </a:r>
          </a:p>
        </p:txBody>
      </p:sp>
      <p:sp>
        <p:nvSpPr>
          <p:cNvPr id="206" name="Tekstvak 205">
            <a:extLst>
              <a:ext uri="{FF2B5EF4-FFF2-40B4-BE49-F238E27FC236}">
                <a16:creationId xmlns:a16="http://schemas.microsoft.com/office/drawing/2014/main" id="{F43C5B8D-E518-451B-A828-32275D04561C}"/>
              </a:ext>
            </a:extLst>
          </p:cNvPr>
          <p:cNvSpPr txBox="1"/>
          <p:nvPr/>
        </p:nvSpPr>
        <p:spPr>
          <a:xfrm>
            <a:off x="8605017" y="1859311"/>
            <a:ext cx="154697" cy="184666"/>
          </a:xfrm>
          <a:prstGeom prst="rect">
            <a:avLst/>
          </a:prstGeom>
          <a:noFill/>
        </p:spPr>
        <p:txBody>
          <a:bodyPr wrap="square" rtlCol="0">
            <a:spAutoFit/>
          </a:bodyPr>
          <a:lstStyle/>
          <a:p>
            <a:pPr algn="ctr"/>
            <a:r>
              <a:rPr lang="nl-NL" sz="600"/>
              <a:t>1</a:t>
            </a:r>
          </a:p>
        </p:txBody>
      </p:sp>
      <p:sp>
        <p:nvSpPr>
          <p:cNvPr id="208" name="Tekstvak 207">
            <a:extLst>
              <a:ext uri="{FF2B5EF4-FFF2-40B4-BE49-F238E27FC236}">
                <a16:creationId xmlns:a16="http://schemas.microsoft.com/office/drawing/2014/main" id="{0C2EF427-95B8-4B59-BE4C-149B6BB92DBD}"/>
              </a:ext>
            </a:extLst>
          </p:cNvPr>
          <p:cNvSpPr txBox="1"/>
          <p:nvPr/>
        </p:nvSpPr>
        <p:spPr>
          <a:xfrm>
            <a:off x="7422430" y="3073278"/>
            <a:ext cx="307097" cy="184666"/>
          </a:xfrm>
          <a:prstGeom prst="rect">
            <a:avLst/>
          </a:prstGeom>
          <a:noFill/>
        </p:spPr>
        <p:txBody>
          <a:bodyPr wrap="square" rtlCol="0">
            <a:spAutoFit/>
          </a:bodyPr>
          <a:lstStyle/>
          <a:p>
            <a:pPr algn="ctr"/>
            <a:r>
              <a:rPr lang="nl-NL" sz="600"/>
              <a:t>0..*</a:t>
            </a:r>
          </a:p>
        </p:txBody>
      </p:sp>
      <p:sp>
        <p:nvSpPr>
          <p:cNvPr id="209" name="Tekstvak 208">
            <a:extLst>
              <a:ext uri="{FF2B5EF4-FFF2-40B4-BE49-F238E27FC236}">
                <a16:creationId xmlns:a16="http://schemas.microsoft.com/office/drawing/2014/main" id="{45458372-461C-44CA-925E-1DD6392CD558}"/>
              </a:ext>
            </a:extLst>
          </p:cNvPr>
          <p:cNvSpPr txBox="1"/>
          <p:nvPr/>
        </p:nvSpPr>
        <p:spPr>
          <a:xfrm>
            <a:off x="7991849" y="3229372"/>
            <a:ext cx="307097" cy="184666"/>
          </a:xfrm>
          <a:prstGeom prst="rect">
            <a:avLst/>
          </a:prstGeom>
          <a:noFill/>
        </p:spPr>
        <p:txBody>
          <a:bodyPr wrap="square" rtlCol="0">
            <a:spAutoFit/>
          </a:bodyPr>
          <a:lstStyle/>
          <a:p>
            <a:pPr algn="ctr"/>
            <a:r>
              <a:rPr lang="nl-NL" sz="600"/>
              <a:t>0..*</a:t>
            </a:r>
          </a:p>
        </p:txBody>
      </p:sp>
      <p:sp>
        <p:nvSpPr>
          <p:cNvPr id="211" name="Tekstvak 210">
            <a:extLst>
              <a:ext uri="{FF2B5EF4-FFF2-40B4-BE49-F238E27FC236}">
                <a16:creationId xmlns:a16="http://schemas.microsoft.com/office/drawing/2014/main" id="{D0C2D491-174C-41A2-864C-F2F2C101C7D5}"/>
              </a:ext>
            </a:extLst>
          </p:cNvPr>
          <p:cNvSpPr txBox="1"/>
          <p:nvPr/>
        </p:nvSpPr>
        <p:spPr>
          <a:xfrm>
            <a:off x="6639432" y="3452451"/>
            <a:ext cx="154697" cy="184666"/>
          </a:xfrm>
          <a:prstGeom prst="rect">
            <a:avLst/>
          </a:prstGeom>
          <a:noFill/>
        </p:spPr>
        <p:txBody>
          <a:bodyPr wrap="square" rtlCol="0">
            <a:spAutoFit/>
          </a:bodyPr>
          <a:lstStyle/>
          <a:p>
            <a:pPr algn="ctr"/>
            <a:r>
              <a:rPr lang="nl-NL" sz="600"/>
              <a:t>1</a:t>
            </a:r>
          </a:p>
        </p:txBody>
      </p:sp>
      <p:sp>
        <p:nvSpPr>
          <p:cNvPr id="212" name="Tekstvak 211">
            <a:extLst>
              <a:ext uri="{FF2B5EF4-FFF2-40B4-BE49-F238E27FC236}">
                <a16:creationId xmlns:a16="http://schemas.microsoft.com/office/drawing/2014/main" id="{2553D364-6817-48DD-80E0-2D672BEF1CF3}"/>
              </a:ext>
            </a:extLst>
          </p:cNvPr>
          <p:cNvSpPr txBox="1"/>
          <p:nvPr/>
        </p:nvSpPr>
        <p:spPr>
          <a:xfrm>
            <a:off x="6512294" y="2250042"/>
            <a:ext cx="400655" cy="184666"/>
          </a:xfrm>
          <a:prstGeom prst="rect">
            <a:avLst/>
          </a:prstGeom>
          <a:noFill/>
        </p:spPr>
        <p:txBody>
          <a:bodyPr wrap="square" rtlCol="0">
            <a:spAutoFit/>
          </a:bodyPr>
          <a:lstStyle/>
          <a:p>
            <a:pPr algn="ctr"/>
            <a:r>
              <a:rPr lang="nl-NL" sz="600" err="1"/>
              <a:t>owner</a:t>
            </a:r>
            <a:endParaRPr lang="nl-NL" sz="600"/>
          </a:p>
        </p:txBody>
      </p:sp>
      <p:sp>
        <p:nvSpPr>
          <p:cNvPr id="213" name="Tekstvak 212">
            <a:extLst>
              <a:ext uri="{FF2B5EF4-FFF2-40B4-BE49-F238E27FC236}">
                <a16:creationId xmlns:a16="http://schemas.microsoft.com/office/drawing/2014/main" id="{ACE1F755-F336-44AA-BEC1-CEE24D23F478}"/>
              </a:ext>
            </a:extLst>
          </p:cNvPr>
          <p:cNvSpPr txBox="1"/>
          <p:nvPr/>
        </p:nvSpPr>
        <p:spPr>
          <a:xfrm>
            <a:off x="6512294" y="2387222"/>
            <a:ext cx="400655" cy="184666"/>
          </a:xfrm>
          <a:prstGeom prst="rect">
            <a:avLst/>
          </a:prstGeom>
          <a:noFill/>
        </p:spPr>
        <p:txBody>
          <a:bodyPr wrap="square" rtlCol="0">
            <a:spAutoFit/>
          </a:bodyPr>
          <a:lstStyle/>
          <a:p>
            <a:pPr algn="ctr"/>
            <a:r>
              <a:rPr lang="nl-NL" sz="600" err="1"/>
              <a:t>for</a:t>
            </a:r>
            <a:endParaRPr lang="nl-NL" sz="600"/>
          </a:p>
        </p:txBody>
      </p:sp>
      <p:sp>
        <p:nvSpPr>
          <p:cNvPr id="214" name="Tekstvak 213">
            <a:extLst>
              <a:ext uri="{FF2B5EF4-FFF2-40B4-BE49-F238E27FC236}">
                <a16:creationId xmlns:a16="http://schemas.microsoft.com/office/drawing/2014/main" id="{69653161-B687-4289-BB9D-72F8466A4AF4}"/>
              </a:ext>
            </a:extLst>
          </p:cNvPr>
          <p:cNvSpPr txBox="1"/>
          <p:nvPr/>
        </p:nvSpPr>
        <p:spPr>
          <a:xfrm>
            <a:off x="6501212" y="2700629"/>
            <a:ext cx="447844" cy="184666"/>
          </a:xfrm>
          <a:prstGeom prst="rect">
            <a:avLst/>
          </a:prstGeom>
          <a:noFill/>
        </p:spPr>
        <p:txBody>
          <a:bodyPr wrap="square" rtlCol="0">
            <a:spAutoFit/>
          </a:bodyPr>
          <a:lstStyle/>
          <a:p>
            <a:pPr algn="ctr"/>
            <a:r>
              <a:rPr lang="nl-NL" sz="600"/>
              <a:t>subject</a:t>
            </a:r>
          </a:p>
        </p:txBody>
      </p:sp>
      <p:sp>
        <p:nvSpPr>
          <p:cNvPr id="215" name="Tekstvak 214">
            <a:extLst>
              <a:ext uri="{FF2B5EF4-FFF2-40B4-BE49-F238E27FC236}">
                <a16:creationId xmlns:a16="http://schemas.microsoft.com/office/drawing/2014/main" id="{1EC66F3E-2FDC-44F2-BC5E-B84D2AEFF394}"/>
              </a:ext>
            </a:extLst>
          </p:cNvPr>
          <p:cNvSpPr txBox="1"/>
          <p:nvPr/>
        </p:nvSpPr>
        <p:spPr>
          <a:xfrm>
            <a:off x="6943595" y="2934221"/>
            <a:ext cx="502303" cy="184666"/>
          </a:xfrm>
          <a:prstGeom prst="rect">
            <a:avLst/>
          </a:prstGeom>
          <a:noFill/>
        </p:spPr>
        <p:txBody>
          <a:bodyPr wrap="square" rtlCol="0">
            <a:spAutoFit/>
          </a:bodyPr>
          <a:lstStyle/>
          <a:p>
            <a:pPr algn="ctr"/>
            <a:r>
              <a:rPr lang="nl-NL" sz="600"/>
              <a:t>member</a:t>
            </a:r>
          </a:p>
        </p:txBody>
      </p:sp>
      <p:sp>
        <p:nvSpPr>
          <p:cNvPr id="216" name="Tekstvak 215">
            <a:extLst>
              <a:ext uri="{FF2B5EF4-FFF2-40B4-BE49-F238E27FC236}">
                <a16:creationId xmlns:a16="http://schemas.microsoft.com/office/drawing/2014/main" id="{853C5CDF-0A62-4802-891F-FB73BAF7FA05}"/>
              </a:ext>
            </a:extLst>
          </p:cNvPr>
          <p:cNvSpPr txBox="1"/>
          <p:nvPr/>
        </p:nvSpPr>
        <p:spPr>
          <a:xfrm>
            <a:off x="7852045" y="3401556"/>
            <a:ext cx="502303" cy="184666"/>
          </a:xfrm>
          <a:prstGeom prst="rect">
            <a:avLst/>
          </a:prstGeom>
          <a:noFill/>
        </p:spPr>
        <p:txBody>
          <a:bodyPr wrap="square" rtlCol="0">
            <a:spAutoFit/>
          </a:bodyPr>
          <a:lstStyle/>
          <a:p>
            <a:pPr algn="ctr"/>
            <a:r>
              <a:rPr lang="nl-NL" sz="600"/>
              <a:t>member</a:t>
            </a:r>
          </a:p>
        </p:txBody>
      </p:sp>
      <p:sp>
        <p:nvSpPr>
          <p:cNvPr id="217" name="Tekstvak 216">
            <a:extLst>
              <a:ext uri="{FF2B5EF4-FFF2-40B4-BE49-F238E27FC236}">
                <a16:creationId xmlns:a16="http://schemas.microsoft.com/office/drawing/2014/main" id="{596DFAF4-8E56-4EFF-92A0-62AE0CA768C0}"/>
              </a:ext>
            </a:extLst>
          </p:cNvPr>
          <p:cNvSpPr txBox="1"/>
          <p:nvPr/>
        </p:nvSpPr>
        <p:spPr>
          <a:xfrm>
            <a:off x="8373020" y="2826698"/>
            <a:ext cx="563599" cy="184666"/>
          </a:xfrm>
          <a:prstGeom prst="rect">
            <a:avLst/>
          </a:prstGeom>
          <a:noFill/>
        </p:spPr>
        <p:txBody>
          <a:bodyPr wrap="square" rtlCol="0">
            <a:spAutoFit/>
          </a:bodyPr>
          <a:lstStyle/>
          <a:p>
            <a:pPr algn="ctr"/>
            <a:r>
              <a:rPr lang="nl-NL" sz="600" err="1"/>
              <a:t>requester</a:t>
            </a:r>
            <a:endParaRPr lang="nl-NL" sz="600"/>
          </a:p>
        </p:txBody>
      </p:sp>
      <p:graphicFrame>
        <p:nvGraphicFramePr>
          <p:cNvPr id="221" name="Diagram 220">
            <a:extLst>
              <a:ext uri="{FF2B5EF4-FFF2-40B4-BE49-F238E27FC236}">
                <a16:creationId xmlns:a16="http://schemas.microsoft.com/office/drawing/2014/main" id="{56E74EAE-57A6-4EB2-8856-087F5D9F8529}"/>
              </a:ext>
            </a:extLst>
          </p:cNvPr>
          <p:cNvGraphicFramePr/>
          <p:nvPr/>
        </p:nvGraphicFramePr>
        <p:xfrm>
          <a:off x="4044134" y="5924460"/>
          <a:ext cx="2238135" cy="507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Groep 9">
            <a:extLst>
              <a:ext uri="{FF2B5EF4-FFF2-40B4-BE49-F238E27FC236}">
                <a16:creationId xmlns:a16="http://schemas.microsoft.com/office/drawing/2014/main" id="{9B33D220-06E3-423B-A519-157B8A8C377B}"/>
              </a:ext>
            </a:extLst>
          </p:cNvPr>
          <p:cNvGrpSpPr/>
          <p:nvPr/>
        </p:nvGrpSpPr>
        <p:grpSpPr>
          <a:xfrm>
            <a:off x="7353643" y="1034964"/>
            <a:ext cx="2812142" cy="441526"/>
            <a:chOff x="4367851" y="-1121789"/>
            <a:chExt cx="2812142" cy="441526"/>
          </a:xfrm>
        </p:grpSpPr>
        <p:sp>
          <p:nvSpPr>
            <p:cNvPr id="9" name="Rechthoek: afgeronde hoeken 8">
              <a:extLst>
                <a:ext uri="{FF2B5EF4-FFF2-40B4-BE49-F238E27FC236}">
                  <a16:creationId xmlns:a16="http://schemas.microsoft.com/office/drawing/2014/main" id="{5952830E-2148-49F9-B136-564B83392FFD}"/>
                </a:ext>
              </a:extLst>
            </p:cNvPr>
            <p:cNvSpPr/>
            <p:nvPr/>
          </p:nvSpPr>
          <p:spPr>
            <a:xfrm>
              <a:off x="4688762" y="-1060412"/>
              <a:ext cx="2491231" cy="331858"/>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a:solidFill>
                    <a:srgbClr val="002060"/>
                  </a:solidFill>
                </a:rPr>
                <a:t>Het nesten van taken (tot 3 diep)</a:t>
              </a:r>
            </a:p>
          </p:txBody>
        </p:sp>
        <p:sp>
          <p:nvSpPr>
            <p:cNvPr id="91" name="Ovaal 90">
              <a:extLst>
                <a:ext uri="{FF2B5EF4-FFF2-40B4-BE49-F238E27FC236}">
                  <a16:creationId xmlns:a16="http://schemas.microsoft.com/office/drawing/2014/main" id="{B7ABA545-CFFC-44AF-AA78-8C9EC466525B}"/>
                </a:ext>
              </a:extLst>
            </p:cNvPr>
            <p:cNvSpPr/>
            <p:nvPr/>
          </p:nvSpPr>
          <p:spPr>
            <a:xfrm>
              <a:off x="4367851" y="-1121789"/>
              <a:ext cx="441526" cy="441526"/>
            </a:xfrm>
            <a:prstGeom prst="ellipse">
              <a:avLst/>
            </a:prstGeom>
            <a:ln w="3175"/>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nl-NL">
                  <a:solidFill>
                    <a:srgbClr val="002060"/>
                  </a:solidFill>
                </a:rPr>
                <a:t>1</a:t>
              </a:r>
            </a:p>
          </p:txBody>
        </p:sp>
      </p:grpSp>
      <p:grpSp>
        <p:nvGrpSpPr>
          <p:cNvPr id="12" name="Groep 11">
            <a:extLst>
              <a:ext uri="{FF2B5EF4-FFF2-40B4-BE49-F238E27FC236}">
                <a16:creationId xmlns:a16="http://schemas.microsoft.com/office/drawing/2014/main" id="{4FC0A21B-67D0-4EC1-AE82-531972866EB4}"/>
              </a:ext>
            </a:extLst>
          </p:cNvPr>
          <p:cNvGrpSpPr/>
          <p:nvPr/>
        </p:nvGrpSpPr>
        <p:grpSpPr>
          <a:xfrm>
            <a:off x="3858551" y="6976383"/>
            <a:ext cx="2810545" cy="441526"/>
            <a:chOff x="3858551" y="6976383"/>
            <a:chExt cx="2810545" cy="441526"/>
          </a:xfrm>
        </p:grpSpPr>
        <p:sp>
          <p:nvSpPr>
            <p:cNvPr id="94" name="Rechthoek: afgeronde hoeken 93">
              <a:extLst>
                <a:ext uri="{FF2B5EF4-FFF2-40B4-BE49-F238E27FC236}">
                  <a16:creationId xmlns:a16="http://schemas.microsoft.com/office/drawing/2014/main" id="{539E8DC9-1A79-43E1-8CAE-FB6CD29C94F4}"/>
                </a:ext>
              </a:extLst>
            </p:cNvPr>
            <p:cNvSpPr/>
            <p:nvPr/>
          </p:nvSpPr>
          <p:spPr>
            <a:xfrm>
              <a:off x="4179462" y="7037760"/>
              <a:ext cx="2489634" cy="331858"/>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err="1">
                  <a:solidFill>
                    <a:srgbClr val="002060"/>
                  </a:solidFill>
                </a:rPr>
                <a:t>Organization</a:t>
              </a:r>
              <a:r>
                <a:rPr lang="nl-NL" sz="1050">
                  <a:solidFill>
                    <a:srgbClr val="002060"/>
                  </a:solidFill>
                </a:rPr>
                <a:t>?</a:t>
              </a:r>
            </a:p>
          </p:txBody>
        </p:sp>
        <p:sp>
          <p:nvSpPr>
            <p:cNvPr id="95" name="Ovaal 94">
              <a:extLst>
                <a:ext uri="{FF2B5EF4-FFF2-40B4-BE49-F238E27FC236}">
                  <a16:creationId xmlns:a16="http://schemas.microsoft.com/office/drawing/2014/main" id="{DECB7276-AEA9-400F-974F-8CE9C7DACC33}"/>
                </a:ext>
              </a:extLst>
            </p:cNvPr>
            <p:cNvSpPr/>
            <p:nvPr/>
          </p:nvSpPr>
          <p:spPr>
            <a:xfrm>
              <a:off x="3858551" y="6976383"/>
              <a:ext cx="441526" cy="441526"/>
            </a:xfrm>
            <a:prstGeom prst="ellipse">
              <a:avLst/>
            </a:prstGeom>
            <a:ln w="3175"/>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nl-NL">
                  <a:solidFill>
                    <a:srgbClr val="002060"/>
                  </a:solidFill>
                </a:rPr>
                <a:t>3</a:t>
              </a:r>
            </a:p>
          </p:txBody>
        </p:sp>
      </p:grpSp>
      <p:grpSp>
        <p:nvGrpSpPr>
          <p:cNvPr id="11" name="Groep 10">
            <a:extLst>
              <a:ext uri="{FF2B5EF4-FFF2-40B4-BE49-F238E27FC236}">
                <a16:creationId xmlns:a16="http://schemas.microsoft.com/office/drawing/2014/main" id="{939509DA-D34F-4643-A4A1-E3FAB18F4195}"/>
              </a:ext>
            </a:extLst>
          </p:cNvPr>
          <p:cNvGrpSpPr/>
          <p:nvPr/>
        </p:nvGrpSpPr>
        <p:grpSpPr>
          <a:xfrm>
            <a:off x="8665792" y="3657722"/>
            <a:ext cx="2810545" cy="441526"/>
            <a:chOff x="7756848" y="7142312"/>
            <a:chExt cx="2810545" cy="441526"/>
          </a:xfrm>
        </p:grpSpPr>
        <p:sp>
          <p:nvSpPr>
            <p:cNvPr id="98" name="Rechthoek: afgeronde hoeken 97">
              <a:extLst>
                <a:ext uri="{FF2B5EF4-FFF2-40B4-BE49-F238E27FC236}">
                  <a16:creationId xmlns:a16="http://schemas.microsoft.com/office/drawing/2014/main" id="{3A1707C5-EC51-45C1-A2AD-C49EC7E63E50}"/>
                </a:ext>
              </a:extLst>
            </p:cNvPr>
            <p:cNvSpPr/>
            <p:nvPr/>
          </p:nvSpPr>
          <p:spPr>
            <a:xfrm>
              <a:off x="8077759" y="7203689"/>
              <a:ext cx="2489634" cy="331858"/>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solidFill>
                    <a:srgbClr val="002060"/>
                  </a:solidFill>
                </a:rPr>
                <a:t>De rol van een practitioner binnen een </a:t>
              </a:r>
              <a:r>
                <a:rPr lang="nl-NL" sz="1100" err="1">
                  <a:solidFill>
                    <a:srgbClr val="002060"/>
                  </a:solidFill>
                </a:rPr>
                <a:t>CareTeam</a:t>
              </a:r>
              <a:endParaRPr lang="nl-NL" sz="1100">
                <a:solidFill>
                  <a:srgbClr val="002060"/>
                </a:solidFill>
              </a:endParaRPr>
            </a:p>
          </p:txBody>
        </p:sp>
        <p:sp>
          <p:nvSpPr>
            <p:cNvPr id="100" name="Ovaal 99">
              <a:extLst>
                <a:ext uri="{FF2B5EF4-FFF2-40B4-BE49-F238E27FC236}">
                  <a16:creationId xmlns:a16="http://schemas.microsoft.com/office/drawing/2014/main" id="{430CEAD7-821D-446B-A114-361F41773127}"/>
                </a:ext>
              </a:extLst>
            </p:cNvPr>
            <p:cNvSpPr/>
            <p:nvPr/>
          </p:nvSpPr>
          <p:spPr>
            <a:xfrm>
              <a:off x="7756848" y="7142312"/>
              <a:ext cx="441526" cy="441526"/>
            </a:xfrm>
            <a:prstGeom prst="ellipse">
              <a:avLst/>
            </a:prstGeom>
            <a:ln w="3175"/>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nl-NL">
                  <a:solidFill>
                    <a:srgbClr val="002060"/>
                  </a:solidFill>
                </a:rPr>
                <a:t>2</a:t>
              </a:r>
            </a:p>
          </p:txBody>
        </p:sp>
      </p:grpSp>
      <p:sp>
        <p:nvSpPr>
          <p:cNvPr id="101" name="Tekstvak 100">
            <a:extLst>
              <a:ext uri="{FF2B5EF4-FFF2-40B4-BE49-F238E27FC236}">
                <a16:creationId xmlns:a16="http://schemas.microsoft.com/office/drawing/2014/main" id="{35927CA8-E148-4296-8AC3-E401619A5A9D}"/>
              </a:ext>
            </a:extLst>
          </p:cNvPr>
          <p:cNvSpPr txBox="1"/>
          <p:nvPr/>
        </p:nvSpPr>
        <p:spPr>
          <a:xfrm>
            <a:off x="7514636" y="2651340"/>
            <a:ext cx="154697" cy="184666"/>
          </a:xfrm>
          <a:prstGeom prst="rect">
            <a:avLst/>
          </a:prstGeom>
          <a:noFill/>
        </p:spPr>
        <p:txBody>
          <a:bodyPr wrap="square" rtlCol="0">
            <a:spAutoFit/>
          </a:bodyPr>
          <a:lstStyle/>
          <a:p>
            <a:pPr algn="ctr"/>
            <a:r>
              <a:rPr lang="nl-NL" sz="600"/>
              <a:t>1</a:t>
            </a:r>
          </a:p>
        </p:txBody>
      </p:sp>
    </p:spTree>
    <p:extLst>
      <p:ext uri="{BB962C8B-B14F-4D97-AF65-F5344CB8AC3E}">
        <p14:creationId xmlns:p14="http://schemas.microsoft.com/office/powerpoint/2010/main" val="1487675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E817093-5D31-4880-81D9-91949F279270}"/>
              </a:ext>
            </a:extLst>
          </p:cNvPr>
          <p:cNvSpPr>
            <a:spLocks noGrp="1"/>
          </p:cNvSpPr>
          <p:nvPr>
            <p:ph type="sldNum" sz="quarter" idx="12"/>
          </p:nvPr>
        </p:nvSpPr>
        <p:spPr/>
        <p:txBody>
          <a:bodyPr/>
          <a:lstStyle/>
          <a:p>
            <a:fld id="{2B7321B6-F390-44B6-8078-A18221B29AEA}" type="slidenum">
              <a:rPr lang="nl-NL" smtClean="0"/>
              <a:pPr/>
              <a:t>53</a:t>
            </a:fld>
            <a:endParaRPr lang="nl-NL"/>
          </a:p>
        </p:txBody>
      </p:sp>
      <p:sp>
        <p:nvSpPr>
          <p:cNvPr id="5" name="Titel 4">
            <a:extLst>
              <a:ext uri="{FF2B5EF4-FFF2-40B4-BE49-F238E27FC236}">
                <a16:creationId xmlns:a16="http://schemas.microsoft.com/office/drawing/2014/main" id="{34A7725F-2A78-4DD6-906B-8DDCF60A44C5}"/>
              </a:ext>
            </a:extLst>
          </p:cNvPr>
          <p:cNvSpPr>
            <a:spLocks noGrp="1"/>
          </p:cNvSpPr>
          <p:nvPr>
            <p:ph type="title"/>
          </p:nvPr>
        </p:nvSpPr>
        <p:spPr>
          <a:xfrm>
            <a:off x="720000" y="475875"/>
            <a:ext cx="2663280" cy="369332"/>
          </a:xfrm>
        </p:spPr>
        <p:txBody>
          <a:bodyPr/>
          <a:lstStyle/>
          <a:p>
            <a:pPr>
              <a:lnSpc>
                <a:spcPct val="100000"/>
              </a:lnSpc>
            </a:pPr>
            <a:r>
              <a:rPr lang="nl-NL" sz="2400"/>
              <a:t>3 Vraagstukken</a:t>
            </a:r>
          </a:p>
        </p:txBody>
      </p:sp>
      <p:sp>
        <p:nvSpPr>
          <p:cNvPr id="8" name="Tijdelijke aanduiding voor inhoud 7">
            <a:extLst>
              <a:ext uri="{FF2B5EF4-FFF2-40B4-BE49-F238E27FC236}">
                <a16:creationId xmlns:a16="http://schemas.microsoft.com/office/drawing/2014/main" id="{BAE187AD-2295-4040-B2A1-4DFD814E2A5E}"/>
              </a:ext>
            </a:extLst>
          </p:cNvPr>
          <p:cNvSpPr>
            <a:spLocks noGrp="1"/>
          </p:cNvSpPr>
          <p:nvPr>
            <p:ph idx="15"/>
          </p:nvPr>
        </p:nvSpPr>
        <p:spPr>
          <a:xfrm>
            <a:off x="269495" y="3843651"/>
            <a:ext cx="3434034" cy="718051"/>
          </a:xfrm>
        </p:spPr>
        <p:txBody>
          <a:bodyPr/>
          <a:lstStyle/>
          <a:p>
            <a:r>
              <a:rPr lang="nl-NL" sz="1000">
                <a:solidFill>
                  <a:schemeClr val="bg1"/>
                </a:solidFill>
              </a:rPr>
              <a:t>Voor een volledige inzage in het actuele concept profiel zie: </a:t>
            </a:r>
          </a:p>
          <a:p>
            <a:pPr marL="171450" indent="-171450">
              <a:buFont typeface="Courier New" panose="02070309020205020404" pitchFamily="49" charset="0"/>
              <a:buChar char="o"/>
            </a:pPr>
            <a:r>
              <a:rPr lang="nl-NL" sz="1000">
                <a:solidFill>
                  <a:schemeClr val="bg1"/>
                </a:solidFill>
                <a:hlinkClick r:id="rId2">
                  <a:extLst>
                    <a:ext uri="{A12FA001-AC4F-418D-AE19-62706E023703}">
                      <ahyp:hlinkClr xmlns:ahyp="http://schemas.microsoft.com/office/drawing/2018/hyperlinkcolor" val="tx"/>
                    </a:ext>
                  </a:extLst>
                </a:hlinkClick>
              </a:rPr>
              <a:t>https://simplifier.net/Koppeltaalv2.0</a:t>
            </a:r>
            <a:endParaRPr lang="nl-NL" sz="1000">
              <a:solidFill>
                <a:schemeClr val="bg1"/>
              </a:solidFill>
            </a:endParaRPr>
          </a:p>
          <a:p>
            <a:pPr marL="171450" indent="-171450">
              <a:buFont typeface="Courier New" panose="02070309020205020404" pitchFamily="49" charset="0"/>
              <a:buChar char="o"/>
            </a:pPr>
            <a:r>
              <a:rPr lang="nl-NL" sz="1000">
                <a:solidFill>
                  <a:schemeClr val="bg1"/>
                </a:solidFill>
                <a:hlinkClick r:id="rId3">
                  <a:extLst>
                    <a:ext uri="{A12FA001-AC4F-418D-AE19-62706E023703}">
                      <ahyp:hlinkClr xmlns:ahyp="http://schemas.microsoft.com/office/drawing/2018/hyperlinkcolor" val="tx"/>
                    </a:ext>
                  </a:extLst>
                </a:hlinkClick>
              </a:rPr>
              <a:t>Koppeltaal stelsel architectuur</a:t>
            </a:r>
            <a:endParaRPr lang="nl-NL" sz="1000">
              <a:solidFill>
                <a:schemeClr val="bg1"/>
              </a:solidFill>
            </a:endParaRPr>
          </a:p>
          <a:p>
            <a:endParaRPr lang="nl-NL"/>
          </a:p>
        </p:txBody>
      </p:sp>
      <p:grpSp>
        <p:nvGrpSpPr>
          <p:cNvPr id="13" name="Groep 12">
            <a:extLst>
              <a:ext uri="{FF2B5EF4-FFF2-40B4-BE49-F238E27FC236}">
                <a16:creationId xmlns:a16="http://schemas.microsoft.com/office/drawing/2014/main" id="{EB6646BA-40FC-4FC0-A122-DE24B82561C9}"/>
              </a:ext>
            </a:extLst>
          </p:cNvPr>
          <p:cNvGrpSpPr/>
          <p:nvPr/>
        </p:nvGrpSpPr>
        <p:grpSpPr>
          <a:xfrm>
            <a:off x="7780626" y="1564423"/>
            <a:ext cx="721392" cy="579120"/>
            <a:chOff x="4491334" y="1439532"/>
            <a:chExt cx="721392" cy="579120"/>
          </a:xfrm>
        </p:grpSpPr>
        <p:sp>
          <p:nvSpPr>
            <p:cNvPr id="14" name="Rechthoek 13">
              <a:extLst>
                <a:ext uri="{FF2B5EF4-FFF2-40B4-BE49-F238E27FC236}">
                  <a16:creationId xmlns:a16="http://schemas.microsoft.com/office/drawing/2014/main" id="{F5D4C243-9843-412E-AB7F-160B6C29A3FC}"/>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Task</a:t>
              </a:r>
              <a:endParaRPr lang="nl-NL" sz="800">
                <a:solidFill>
                  <a:schemeClr val="tx1">
                    <a:lumMod val="85000"/>
                    <a:lumOff val="15000"/>
                  </a:schemeClr>
                </a:solidFill>
              </a:endParaRPr>
            </a:p>
          </p:txBody>
        </p:sp>
        <p:cxnSp>
          <p:nvCxnSpPr>
            <p:cNvPr id="15" name="Rechte verbindingslijn 14">
              <a:extLst>
                <a:ext uri="{FF2B5EF4-FFF2-40B4-BE49-F238E27FC236}">
                  <a16:creationId xmlns:a16="http://schemas.microsoft.com/office/drawing/2014/main" id="{1B184C58-F04F-410C-8C55-FC1276A13C16}"/>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ep 26">
            <a:extLst>
              <a:ext uri="{FF2B5EF4-FFF2-40B4-BE49-F238E27FC236}">
                <a16:creationId xmlns:a16="http://schemas.microsoft.com/office/drawing/2014/main" id="{C2198C82-D61A-4EF4-AE03-7C48959C140B}"/>
              </a:ext>
            </a:extLst>
          </p:cNvPr>
          <p:cNvGrpSpPr/>
          <p:nvPr/>
        </p:nvGrpSpPr>
        <p:grpSpPr>
          <a:xfrm>
            <a:off x="5172704" y="2664986"/>
            <a:ext cx="721392" cy="579120"/>
            <a:chOff x="4491334" y="1439532"/>
            <a:chExt cx="721392" cy="579120"/>
          </a:xfrm>
        </p:grpSpPr>
        <p:sp>
          <p:nvSpPr>
            <p:cNvPr id="28" name="Rechthoek 27">
              <a:extLst>
                <a:ext uri="{FF2B5EF4-FFF2-40B4-BE49-F238E27FC236}">
                  <a16:creationId xmlns:a16="http://schemas.microsoft.com/office/drawing/2014/main" id="{D9E91408-3124-43CD-8314-09F753B63F9D}"/>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Patiënt</a:t>
              </a:r>
            </a:p>
          </p:txBody>
        </p:sp>
        <p:cxnSp>
          <p:nvCxnSpPr>
            <p:cNvPr id="29" name="Rechte verbindingslijn 28">
              <a:extLst>
                <a:ext uri="{FF2B5EF4-FFF2-40B4-BE49-F238E27FC236}">
                  <a16:creationId xmlns:a16="http://schemas.microsoft.com/office/drawing/2014/main" id="{4A5A47EF-90E8-4AD9-BC38-4DDDA0864C5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ep 29">
            <a:extLst>
              <a:ext uri="{FF2B5EF4-FFF2-40B4-BE49-F238E27FC236}">
                <a16:creationId xmlns:a16="http://schemas.microsoft.com/office/drawing/2014/main" id="{EF96D56F-F351-4AD8-8B18-05DA73C9DB76}"/>
              </a:ext>
            </a:extLst>
          </p:cNvPr>
          <p:cNvGrpSpPr/>
          <p:nvPr/>
        </p:nvGrpSpPr>
        <p:grpSpPr>
          <a:xfrm>
            <a:off x="7670096" y="2666992"/>
            <a:ext cx="721392" cy="579120"/>
            <a:chOff x="4491334" y="1439532"/>
            <a:chExt cx="721392" cy="579120"/>
          </a:xfrm>
        </p:grpSpPr>
        <p:sp>
          <p:nvSpPr>
            <p:cNvPr id="31" name="Rechthoek 30">
              <a:extLst>
                <a:ext uri="{FF2B5EF4-FFF2-40B4-BE49-F238E27FC236}">
                  <a16:creationId xmlns:a16="http://schemas.microsoft.com/office/drawing/2014/main" id="{5E27D428-5957-4B77-B02F-DB4D37198905}"/>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Careteam</a:t>
              </a:r>
              <a:endParaRPr lang="nl-NL" sz="800">
                <a:solidFill>
                  <a:schemeClr val="tx1">
                    <a:lumMod val="85000"/>
                    <a:lumOff val="15000"/>
                  </a:schemeClr>
                </a:solidFill>
              </a:endParaRPr>
            </a:p>
          </p:txBody>
        </p:sp>
        <p:cxnSp>
          <p:nvCxnSpPr>
            <p:cNvPr id="32" name="Rechte verbindingslijn 31">
              <a:extLst>
                <a:ext uri="{FF2B5EF4-FFF2-40B4-BE49-F238E27FC236}">
                  <a16:creationId xmlns:a16="http://schemas.microsoft.com/office/drawing/2014/main" id="{3D681400-47B6-45CB-9DFA-FBDE82473A0E}"/>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ep 32">
            <a:extLst>
              <a:ext uri="{FF2B5EF4-FFF2-40B4-BE49-F238E27FC236}">
                <a16:creationId xmlns:a16="http://schemas.microsoft.com/office/drawing/2014/main" id="{5E86AC87-F000-457C-97C3-F44A1F2A1B47}"/>
              </a:ext>
            </a:extLst>
          </p:cNvPr>
          <p:cNvGrpSpPr/>
          <p:nvPr/>
        </p:nvGrpSpPr>
        <p:grpSpPr>
          <a:xfrm>
            <a:off x="9026456" y="2664986"/>
            <a:ext cx="721392" cy="579120"/>
            <a:chOff x="4491334" y="1439532"/>
            <a:chExt cx="721392" cy="579120"/>
          </a:xfrm>
        </p:grpSpPr>
        <p:sp>
          <p:nvSpPr>
            <p:cNvPr id="34" name="Rechthoek 33">
              <a:extLst>
                <a:ext uri="{FF2B5EF4-FFF2-40B4-BE49-F238E27FC236}">
                  <a16:creationId xmlns:a16="http://schemas.microsoft.com/office/drawing/2014/main" id="{E8682B21-9AC7-4CED-989E-32BC9FDCC268}"/>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Activity</a:t>
              </a:r>
            </a:p>
            <a:p>
              <a:pPr algn="ctr"/>
              <a:r>
                <a:rPr lang="nl-NL" sz="800">
                  <a:solidFill>
                    <a:schemeClr val="tx1">
                      <a:lumMod val="85000"/>
                      <a:lumOff val="15000"/>
                    </a:schemeClr>
                  </a:solidFill>
                </a:rPr>
                <a:t>Definition</a:t>
              </a:r>
            </a:p>
          </p:txBody>
        </p:sp>
        <p:cxnSp>
          <p:nvCxnSpPr>
            <p:cNvPr id="35" name="Rechte verbindingslijn 34">
              <a:extLst>
                <a:ext uri="{FF2B5EF4-FFF2-40B4-BE49-F238E27FC236}">
                  <a16:creationId xmlns:a16="http://schemas.microsoft.com/office/drawing/2014/main" id="{E119BF4B-AA45-4124-AD5A-99B7BDE7E8A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ep 35">
            <a:extLst>
              <a:ext uri="{FF2B5EF4-FFF2-40B4-BE49-F238E27FC236}">
                <a16:creationId xmlns:a16="http://schemas.microsoft.com/office/drawing/2014/main" id="{2A53445C-7B3A-4A82-9ACD-B9A956D45EF1}"/>
              </a:ext>
            </a:extLst>
          </p:cNvPr>
          <p:cNvGrpSpPr/>
          <p:nvPr/>
        </p:nvGrpSpPr>
        <p:grpSpPr>
          <a:xfrm>
            <a:off x="6458601" y="3639531"/>
            <a:ext cx="721392" cy="579120"/>
            <a:chOff x="4491334" y="1439532"/>
            <a:chExt cx="721392" cy="579120"/>
          </a:xfrm>
        </p:grpSpPr>
        <p:sp>
          <p:nvSpPr>
            <p:cNvPr id="37" name="Rechthoek 36">
              <a:extLst>
                <a:ext uri="{FF2B5EF4-FFF2-40B4-BE49-F238E27FC236}">
                  <a16:creationId xmlns:a16="http://schemas.microsoft.com/office/drawing/2014/main" id="{85D8B99D-6BB2-40F7-A946-AB42701CE8B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Related</a:t>
              </a:r>
              <a:r>
                <a:rPr lang="nl-NL" sz="800">
                  <a:solidFill>
                    <a:schemeClr val="tx1">
                      <a:lumMod val="85000"/>
                      <a:lumOff val="15000"/>
                    </a:schemeClr>
                  </a:solidFill>
                </a:rPr>
                <a:t> person</a:t>
              </a:r>
            </a:p>
          </p:txBody>
        </p:sp>
        <p:cxnSp>
          <p:nvCxnSpPr>
            <p:cNvPr id="38" name="Rechte verbindingslijn 37">
              <a:extLst>
                <a:ext uri="{FF2B5EF4-FFF2-40B4-BE49-F238E27FC236}">
                  <a16:creationId xmlns:a16="http://schemas.microsoft.com/office/drawing/2014/main" id="{F49890AB-600B-433E-82E5-79FAA63CE66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ep 38">
            <a:extLst>
              <a:ext uri="{FF2B5EF4-FFF2-40B4-BE49-F238E27FC236}">
                <a16:creationId xmlns:a16="http://schemas.microsoft.com/office/drawing/2014/main" id="{28CA6595-A89A-4D32-B39F-1DE6AA4EC55F}"/>
              </a:ext>
            </a:extLst>
          </p:cNvPr>
          <p:cNvGrpSpPr/>
          <p:nvPr/>
        </p:nvGrpSpPr>
        <p:grpSpPr>
          <a:xfrm>
            <a:off x="5163201" y="3637117"/>
            <a:ext cx="721392" cy="579120"/>
            <a:chOff x="4491334" y="1439532"/>
            <a:chExt cx="721392" cy="579120"/>
          </a:xfrm>
        </p:grpSpPr>
        <p:sp>
          <p:nvSpPr>
            <p:cNvPr id="40" name="Rechthoek 39">
              <a:extLst>
                <a:ext uri="{FF2B5EF4-FFF2-40B4-BE49-F238E27FC236}">
                  <a16:creationId xmlns:a16="http://schemas.microsoft.com/office/drawing/2014/main" id="{2B48D4CE-B240-44B4-A55C-71811113C657}"/>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err="1">
                  <a:solidFill>
                    <a:schemeClr val="tx1">
                      <a:lumMod val="85000"/>
                      <a:lumOff val="15000"/>
                    </a:schemeClr>
                  </a:solidFill>
                </a:rPr>
                <a:t>Organization</a:t>
              </a:r>
              <a:endParaRPr lang="nl-NL" sz="800">
                <a:solidFill>
                  <a:schemeClr val="tx1">
                    <a:lumMod val="85000"/>
                    <a:lumOff val="15000"/>
                  </a:schemeClr>
                </a:solidFill>
              </a:endParaRPr>
            </a:p>
          </p:txBody>
        </p:sp>
        <p:cxnSp>
          <p:nvCxnSpPr>
            <p:cNvPr id="41" name="Rechte verbindingslijn 40">
              <a:extLst>
                <a:ext uri="{FF2B5EF4-FFF2-40B4-BE49-F238E27FC236}">
                  <a16:creationId xmlns:a16="http://schemas.microsoft.com/office/drawing/2014/main" id="{2D9F81E1-F625-45EB-83CA-7BADA1616E6C}"/>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ep 41">
            <a:extLst>
              <a:ext uri="{FF2B5EF4-FFF2-40B4-BE49-F238E27FC236}">
                <a16:creationId xmlns:a16="http://schemas.microsoft.com/office/drawing/2014/main" id="{E2DB066F-2415-47EB-ADE1-0AB3EE01D1E1}"/>
              </a:ext>
            </a:extLst>
          </p:cNvPr>
          <p:cNvGrpSpPr/>
          <p:nvPr/>
        </p:nvGrpSpPr>
        <p:grpSpPr>
          <a:xfrm>
            <a:off x="7897766" y="3610219"/>
            <a:ext cx="721392" cy="579120"/>
            <a:chOff x="4491334" y="1439532"/>
            <a:chExt cx="721392" cy="579120"/>
          </a:xfrm>
        </p:grpSpPr>
        <p:sp>
          <p:nvSpPr>
            <p:cNvPr id="43" name="Rechthoek 42">
              <a:extLst>
                <a:ext uri="{FF2B5EF4-FFF2-40B4-BE49-F238E27FC236}">
                  <a16:creationId xmlns:a16="http://schemas.microsoft.com/office/drawing/2014/main" id="{BCBE4C1C-C51D-4485-8515-3E53D8E87DF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Practitioner</a:t>
              </a:r>
            </a:p>
          </p:txBody>
        </p:sp>
        <p:cxnSp>
          <p:nvCxnSpPr>
            <p:cNvPr id="44" name="Rechte verbindingslijn 43">
              <a:extLst>
                <a:ext uri="{FF2B5EF4-FFF2-40B4-BE49-F238E27FC236}">
                  <a16:creationId xmlns:a16="http://schemas.microsoft.com/office/drawing/2014/main" id="{3BDFE9D5-6EA2-407C-952A-372FA035203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9" name="Groep 98">
            <a:extLst>
              <a:ext uri="{FF2B5EF4-FFF2-40B4-BE49-F238E27FC236}">
                <a16:creationId xmlns:a16="http://schemas.microsoft.com/office/drawing/2014/main" id="{448E3C29-227C-40AE-890B-F731FF422F29}"/>
              </a:ext>
            </a:extLst>
          </p:cNvPr>
          <p:cNvGrpSpPr/>
          <p:nvPr/>
        </p:nvGrpSpPr>
        <p:grpSpPr>
          <a:xfrm>
            <a:off x="5372774" y="2143762"/>
            <a:ext cx="2530918" cy="521224"/>
            <a:chOff x="6591644" y="1757434"/>
            <a:chExt cx="2530918" cy="521224"/>
          </a:xfrm>
        </p:grpSpPr>
        <p:grpSp>
          <p:nvGrpSpPr>
            <p:cNvPr id="96" name="Groep 95">
              <a:extLst>
                <a:ext uri="{FF2B5EF4-FFF2-40B4-BE49-F238E27FC236}">
                  <a16:creationId xmlns:a16="http://schemas.microsoft.com/office/drawing/2014/main" id="{A6435722-26B5-4E52-9FB9-D15A12757811}"/>
                </a:ext>
              </a:extLst>
            </p:cNvPr>
            <p:cNvGrpSpPr/>
            <p:nvPr/>
          </p:nvGrpSpPr>
          <p:grpSpPr>
            <a:xfrm>
              <a:off x="6591644" y="1757434"/>
              <a:ext cx="2530918" cy="243267"/>
              <a:chOff x="6591644" y="1757434"/>
              <a:chExt cx="2530918" cy="243267"/>
            </a:xfrm>
          </p:grpSpPr>
          <p:grpSp>
            <p:nvGrpSpPr>
              <p:cNvPr id="92" name="Groep 91">
                <a:extLst>
                  <a:ext uri="{FF2B5EF4-FFF2-40B4-BE49-F238E27FC236}">
                    <a16:creationId xmlns:a16="http://schemas.microsoft.com/office/drawing/2014/main" id="{0890E973-2BA4-440D-9732-2BDC5B1CCAF9}"/>
                  </a:ext>
                </a:extLst>
              </p:cNvPr>
              <p:cNvGrpSpPr/>
              <p:nvPr/>
            </p:nvGrpSpPr>
            <p:grpSpPr>
              <a:xfrm>
                <a:off x="9029429" y="1757434"/>
                <a:ext cx="93133" cy="243267"/>
                <a:chOff x="9029429" y="1757434"/>
                <a:chExt cx="93133" cy="243267"/>
              </a:xfrm>
            </p:grpSpPr>
            <p:sp>
              <p:nvSpPr>
                <p:cNvPr id="19" name="Ruit 18">
                  <a:extLst>
                    <a:ext uri="{FF2B5EF4-FFF2-40B4-BE49-F238E27FC236}">
                      <a16:creationId xmlns:a16="http://schemas.microsoft.com/office/drawing/2014/main" id="{3D1A1739-F4E6-4B3E-98D1-504CCF4B36A6}"/>
                    </a:ext>
                  </a:extLst>
                </p:cNvPr>
                <p:cNvSpPr/>
                <p:nvPr/>
              </p:nvSpPr>
              <p:spPr>
                <a:xfrm>
                  <a:off x="9029429" y="1757434"/>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5" name="Rechte verbindingslijn 84">
                  <a:extLst>
                    <a:ext uri="{FF2B5EF4-FFF2-40B4-BE49-F238E27FC236}">
                      <a16:creationId xmlns:a16="http://schemas.microsoft.com/office/drawing/2014/main" id="{7F42EA06-2B44-4A84-A692-65132FA36F84}"/>
                    </a:ext>
                  </a:extLst>
                </p:cNvPr>
                <p:cNvCxnSpPr>
                  <a:cxnSpLocks/>
                </p:cNvCxnSpPr>
                <p:nvPr/>
              </p:nvCxnSpPr>
              <p:spPr>
                <a:xfrm flipH="1">
                  <a:off x="9070915" y="1907942"/>
                  <a:ext cx="1" cy="92759"/>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3" name="Rechte verbindingslijn 92">
                <a:extLst>
                  <a:ext uri="{FF2B5EF4-FFF2-40B4-BE49-F238E27FC236}">
                    <a16:creationId xmlns:a16="http://schemas.microsoft.com/office/drawing/2014/main" id="{32517101-17E1-42C4-BE59-227642C5A113}"/>
                  </a:ext>
                </a:extLst>
              </p:cNvPr>
              <p:cNvCxnSpPr>
                <a:cxnSpLocks/>
              </p:cNvCxnSpPr>
              <p:nvPr/>
            </p:nvCxnSpPr>
            <p:spPr>
              <a:xfrm flipH="1">
                <a:off x="6591644" y="2000701"/>
                <a:ext cx="247927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7" name="Rechte verbindingslijn 96">
              <a:extLst>
                <a:ext uri="{FF2B5EF4-FFF2-40B4-BE49-F238E27FC236}">
                  <a16:creationId xmlns:a16="http://schemas.microsoft.com/office/drawing/2014/main" id="{D071842B-16AF-45E8-BA6B-045F04286108}"/>
                </a:ext>
              </a:extLst>
            </p:cNvPr>
            <p:cNvCxnSpPr>
              <a:cxnSpLocks/>
            </p:cNvCxnSpPr>
            <p:nvPr/>
          </p:nvCxnSpPr>
          <p:spPr>
            <a:xfrm>
              <a:off x="6591644" y="2001046"/>
              <a:ext cx="0" cy="277612"/>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ep 117">
            <a:extLst>
              <a:ext uri="{FF2B5EF4-FFF2-40B4-BE49-F238E27FC236}">
                <a16:creationId xmlns:a16="http://schemas.microsoft.com/office/drawing/2014/main" id="{62000914-F70A-4457-B907-8B054C9FCE07}"/>
              </a:ext>
            </a:extLst>
          </p:cNvPr>
          <p:cNvGrpSpPr/>
          <p:nvPr/>
        </p:nvGrpSpPr>
        <p:grpSpPr>
          <a:xfrm>
            <a:off x="8424598" y="2144604"/>
            <a:ext cx="93133" cy="1465615"/>
            <a:chOff x="9643468" y="1758276"/>
            <a:chExt cx="93133" cy="1465615"/>
          </a:xfrm>
        </p:grpSpPr>
        <p:sp>
          <p:nvSpPr>
            <p:cNvPr id="65" name="Ruit 64">
              <a:extLst>
                <a:ext uri="{FF2B5EF4-FFF2-40B4-BE49-F238E27FC236}">
                  <a16:creationId xmlns:a16="http://schemas.microsoft.com/office/drawing/2014/main" id="{F70469B5-81B6-4839-8DFD-C9A26006F73A}"/>
                </a:ext>
              </a:extLst>
            </p:cNvPr>
            <p:cNvSpPr/>
            <p:nvPr/>
          </p:nvSpPr>
          <p:spPr>
            <a:xfrm>
              <a:off x="9643468" y="1758276"/>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06" name="Rechte verbindingslijn 105">
              <a:extLst>
                <a:ext uri="{FF2B5EF4-FFF2-40B4-BE49-F238E27FC236}">
                  <a16:creationId xmlns:a16="http://schemas.microsoft.com/office/drawing/2014/main" id="{A1DA3468-F758-4FE0-A5A1-0AF10875533A}"/>
                </a:ext>
              </a:extLst>
            </p:cNvPr>
            <p:cNvCxnSpPr>
              <a:cxnSpLocks/>
            </p:cNvCxnSpPr>
            <p:nvPr/>
          </p:nvCxnSpPr>
          <p:spPr>
            <a:xfrm>
              <a:off x="9690034" y="1907786"/>
              <a:ext cx="0" cy="131610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3" name="Groep 112">
            <a:extLst>
              <a:ext uri="{FF2B5EF4-FFF2-40B4-BE49-F238E27FC236}">
                <a16:creationId xmlns:a16="http://schemas.microsoft.com/office/drawing/2014/main" id="{DA7F5159-C060-4847-99E8-08F035C77367}"/>
              </a:ext>
            </a:extLst>
          </p:cNvPr>
          <p:cNvGrpSpPr/>
          <p:nvPr/>
        </p:nvGrpSpPr>
        <p:grpSpPr>
          <a:xfrm>
            <a:off x="5635086" y="2147618"/>
            <a:ext cx="2478679" cy="517368"/>
            <a:chOff x="6853956" y="1761290"/>
            <a:chExt cx="2478679" cy="517368"/>
          </a:xfrm>
        </p:grpSpPr>
        <p:grpSp>
          <p:nvGrpSpPr>
            <p:cNvPr id="111" name="Groep 110">
              <a:extLst>
                <a:ext uri="{FF2B5EF4-FFF2-40B4-BE49-F238E27FC236}">
                  <a16:creationId xmlns:a16="http://schemas.microsoft.com/office/drawing/2014/main" id="{75EA5913-62B4-40A2-B898-219C4507EACF}"/>
                </a:ext>
              </a:extLst>
            </p:cNvPr>
            <p:cNvGrpSpPr/>
            <p:nvPr/>
          </p:nvGrpSpPr>
          <p:grpSpPr>
            <a:xfrm>
              <a:off x="6853956" y="1761290"/>
              <a:ext cx="2478679" cy="376198"/>
              <a:chOff x="6853956" y="1761290"/>
              <a:chExt cx="2478679" cy="376198"/>
            </a:xfrm>
          </p:grpSpPr>
          <p:grpSp>
            <p:nvGrpSpPr>
              <p:cNvPr id="108" name="Groep 107">
                <a:extLst>
                  <a:ext uri="{FF2B5EF4-FFF2-40B4-BE49-F238E27FC236}">
                    <a16:creationId xmlns:a16="http://schemas.microsoft.com/office/drawing/2014/main" id="{AA52C6FE-8574-451F-BE49-D939E5F0BD14}"/>
                  </a:ext>
                </a:extLst>
              </p:cNvPr>
              <p:cNvGrpSpPr/>
              <p:nvPr/>
            </p:nvGrpSpPr>
            <p:grpSpPr>
              <a:xfrm>
                <a:off x="9239502" y="1761290"/>
                <a:ext cx="93133" cy="376198"/>
                <a:chOff x="9239502" y="1761290"/>
                <a:chExt cx="93133" cy="376198"/>
              </a:xfrm>
            </p:grpSpPr>
            <p:sp>
              <p:nvSpPr>
                <p:cNvPr id="63" name="Ruit 62">
                  <a:extLst>
                    <a:ext uri="{FF2B5EF4-FFF2-40B4-BE49-F238E27FC236}">
                      <a16:creationId xmlns:a16="http://schemas.microsoft.com/office/drawing/2014/main" id="{3D177306-E620-4970-9DC1-7B70FAF88A5C}"/>
                    </a:ext>
                  </a:extLst>
                </p:cNvPr>
                <p:cNvSpPr/>
                <p:nvPr/>
              </p:nvSpPr>
              <p:spPr>
                <a:xfrm>
                  <a:off x="9239502" y="1761290"/>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6" name="Rechte verbindingslijn 85">
                  <a:extLst>
                    <a:ext uri="{FF2B5EF4-FFF2-40B4-BE49-F238E27FC236}">
                      <a16:creationId xmlns:a16="http://schemas.microsoft.com/office/drawing/2014/main" id="{62B4EF78-9037-41C7-A5DA-00508C876F20}"/>
                    </a:ext>
                  </a:extLst>
                </p:cNvPr>
                <p:cNvCxnSpPr>
                  <a:cxnSpLocks/>
                </p:cNvCxnSpPr>
                <p:nvPr/>
              </p:nvCxnSpPr>
              <p:spPr>
                <a:xfrm>
                  <a:off x="9286068" y="1907942"/>
                  <a:ext cx="0" cy="22954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87" name="Rechte verbindingslijn 86">
                <a:extLst>
                  <a:ext uri="{FF2B5EF4-FFF2-40B4-BE49-F238E27FC236}">
                    <a16:creationId xmlns:a16="http://schemas.microsoft.com/office/drawing/2014/main" id="{E229FD6B-538A-4965-89BB-FCEACB6EC3FF}"/>
                  </a:ext>
                </a:extLst>
              </p:cNvPr>
              <p:cNvCxnSpPr>
                <a:cxnSpLocks/>
              </p:cNvCxnSpPr>
              <p:nvPr/>
            </p:nvCxnSpPr>
            <p:spPr>
              <a:xfrm flipH="1">
                <a:off x="6853956" y="2137488"/>
                <a:ext cx="243211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107" name="Rechte verbindingslijn 106">
              <a:extLst>
                <a:ext uri="{FF2B5EF4-FFF2-40B4-BE49-F238E27FC236}">
                  <a16:creationId xmlns:a16="http://schemas.microsoft.com/office/drawing/2014/main" id="{7128707D-2E9B-4304-A266-7225644D93DC}"/>
                </a:ext>
              </a:extLst>
            </p:cNvPr>
            <p:cNvCxnSpPr>
              <a:cxnSpLocks/>
            </p:cNvCxnSpPr>
            <p:nvPr/>
          </p:nvCxnSpPr>
          <p:spPr>
            <a:xfrm>
              <a:off x="6853956" y="2137488"/>
              <a:ext cx="0" cy="14117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6" name="Groep 115">
            <a:extLst>
              <a:ext uri="{FF2B5EF4-FFF2-40B4-BE49-F238E27FC236}">
                <a16:creationId xmlns:a16="http://schemas.microsoft.com/office/drawing/2014/main" id="{69ACCA73-0AD7-473E-878A-174179ECB31B}"/>
              </a:ext>
            </a:extLst>
          </p:cNvPr>
          <p:cNvGrpSpPr/>
          <p:nvPr/>
        </p:nvGrpSpPr>
        <p:grpSpPr>
          <a:xfrm>
            <a:off x="8228665" y="2153154"/>
            <a:ext cx="93133" cy="511832"/>
            <a:chOff x="9447535" y="1766826"/>
            <a:chExt cx="93133" cy="511832"/>
          </a:xfrm>
        </p:grpSpPr>
        <p:sp>
          <p:nvSpPr>
            <p:cNvPr id="66" name="Ruit 65">
              <a:extLst>
                <a:ext uri="{FF2B5EF4-FFF2-40B4-BE49-F238E27FC236}">
                  <a16:creationId xmlns:a16="http://schemas.microsoft.com/office/drawing/2014/main" id="{176A2889-1B89-4FA5-B42A-AED0EDE3A2B8}"/>
                </a:ext>
              </a:extLst>
            </p:cNvPr>
            <p:cNvSpPr/>
            <p:nvPr/>
          </p:nvSpPr>
          <p:spPr>
            <a:xfrm>
              <a:off x="9447535" y="1766826"/>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14" name="Rechte verbindingslijn 113">
              <a:extLst>
                <a:ext uri="{FF2B5EF4-FFF2-40B4-BE49-F238E27FC236}">
                  <a16:creationId xmlns:a16="http://schemas.microsoft.com/office/drawing/2014/main" id="{FC548D33-46D7-4C97-91B4-153B8B576DB8}"/>
                </a:ext>
              </a:extLst>
            </p:cNvPr>
            <p:cNvCxnSpPr>
              <a:cxnSpLocks/>
            </p:cNvCxnSpPr>
            <p:nvPr/>
          </p:nvCxnSpPr>
          <p:spPr>
            <a:xfrm>
              <a:off x="9494101" y="1917334"/>
              <a:ext cx="0" cy="361324"/>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55" name="!!activitydefrel">
            <a:extLst>
              <a:ext uri="{FF2B5EF4-FFF2-40B4-BE49-F238E27FC236}">
                <a16:creationId xmlns:a16="http://schemas.microsoft.com/office/drawing/2014/main" id="{F5A10533-09D2-407C-A1DC-431A5DAD20D3}"/>
              </a:ext>
            </a:extLst>
          </p:cNvPr>
          <p:cNvGrpSpPr/>
          <p:nvPr/>
        </p:nvGrpSpPr>
        <p:grpSpPr>
          <a:xfrm>
            <a:off x="8510786" y="1968925"/>
            <a:ext cx="876366" cy="696061"/>
            <a:chOff x="9729656" y="1582597"/>
            <a:chExt cx="876366" cy="696061"/>
          </a:xfrm>
        </p:grpSpPr>
        <p:sp>
          <p:nvSpPr>
            <p:cNvPr id="64" name="Ruit 63">
              <a:extLst>
                <a:ext uri="{FF2B5EF4-FFF2-40B4-BE49-F238E27FC236}">
                  <a16:creationId xmlns:a16="http://schemas.microsoft.com/office/drawing/2014/main" id="{9FA9AB15-7502-43E9-89BF-44412C0A9882}"/>
                </a:ext>
              </a:extLst>
            </p:cNvPr>
            <p:cNvSpPr/>
            <p:nvPr/>
          </p:nvSpPr>
          <p:spPr>
            <a:xfrm rot="5400000">
              <a:off x="9758343" y="1553910"/>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22" name="Rechte verbindingslijn 121">
              <a:extLst>
                <a:ext uri="{FF2B5EF4-FFF2-40B4-BE49-F238E27FC236}">
                  <a16:creationId xmlns:a16="http://schemas.microsoft.com/office/drawing/2014/main" id="{F41C14A2-6EA2-4B83-B91E-AA1D2F1EBAB1}"/>
                </a:ext>
              </a:extLst>
            </p:cNvPr>
            <p:cNvCxnSpPr>
              <a:cxnSpLocks/>
              <a:endCxn id="34" idx="0"/>
            </p:cNvCxnSpPr>
            <p:nvPr/>
          </p:nvCxnSpPr>
          <p:spPr>
            <a:xfrm>
              <a:off x="10606022" y="1629164"/>
              <a:ext cx="0" cy="649494"/>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62043127-DD1E-4E42-96AE-E5A522839C8A}"/>
                </a:ext>
              </a:extLst>
            </p:cNvPr>
            <p:cNvCxnSpPr>
              <a:cxnSpLocks/>
              <a:endCxn id="64" idx="0"/>
            </p:cNvCxnSpPr>
            <p:nvPr/>
          </p:nvCxnSpPr>
          <p:spPr>
            <a:xfrm flipH="1">
              <a:off x="9880164" y="1629164"/>
              <a:ext cx="725858" cy="1"/>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49" name="!!tasknest">
            <a:extLst>
              <a:ext uri="{FF2B5EF4-FFF2-40B4-BE49-F238E27FC236}">
                <a16:creationId xmlns:a16="http://schemas.microsoft.com/office/drawing/2014/main" id="{79F8F43F-0DB9-4B0F-9B9C-D8CE51EA0E0B}"/>
              </a:ext>
            </a:extLst>
          </p:cNvPr>
          <p:cNvGrpSpPr/>
          <p:nvPr/>
        </p:nvGrpSpPr>
        <p:grpSpPr>
          <a:xfrm>
            <a:off x="7513650" y="1584110"/>
            <a:ext cx="266976" cy="276014"/>
            <a:chOff x="8732520" y="1197782"/>
            <a:chExt cx="266976" cy="276014"/>
          </a:xfrm>
        </p:grpSpPr>
        <p:sp>
          <p:nvSpPr>
            <p:cNvPr id="119" name="Ruit 118">
              <a:extLst>
                <a:ext uri="{FF2B5EF4-FFF2-40B4-BE49-F238E27FC236}">
                  <a16:creationId xmlns:a16="http://schemas.microsoft.com/office/drawing/2014/main" id="{D9C657BC-4FDF-4CDB-B56E-A0DEAC1B1DEE}"/>
                </a:ext>
              </a:extLst>
            </p:cNvPr>
            <p:cNvSpPr/>
            <p:nvPr/>
          </p:nvSpPr>
          <p:spPr>
            <a:xfrm rot="16200000">
              <a:off x="8873988" y="1169095"/>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21" name="Rechte verbindingslijn 120">
              <a:extLst>
                <a:ext uri="{FF2B5EF4-FFF2-40B4-BE49-F238E27FC236}">
                  <a16:creationId xmlns:a16="http://schemas.microsoft.com/office/drawing/2014/main" id="{EA4FFB37-9879-4194-8CC0-1F18255756BD}"/>
                </a:ext>
              </a:extLst>
            </p:cNvPr>
            <p:cNvCxnSpPr>
              <a:cxnSpLocks/>
              <a:stCxn id="119" idx="0"/>
            </p:cNvCxnSpPr>
            <p:nvPr/>
          </p:nvCxnSpPr>
          <p:spPr>
            <a:xfrm flipH="1">
              <a:off x="8732520" y="1244349"/>
              <a:ext cx="112781"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C3F011D4-4A12-4C56-B921-962A1BDBCBEB}"/>
                </a:ext>
              </a:extLst>
            </p:cNvPr>
            <p:cNvCxnSpPr>
              <a:cxnSpLocks/>
            </p:cNvCxnSpPr>
            <p:nvPr/>
          </p:nvCxnSpPr>
          <p:spPr>
            <a:xfrm flipV="1">
              <a:off x="8732520" y="1244350"/>
              <a:ext cx="0" cy="22944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0" name="Rechte verbindingslijn 129">
              <a:extLst>
                <a:ext uri="{FF2B5EF4-FFF2-40B4-BE49-F238E27FC236}">
                  <a16:creationId xmlns:a16="http://schemas.microsoft.com/office/drawing/2014/main" id="{050F1ADF-3767-4DE8-9EF7-747D545B1D27}"/>
                </a:ext>
              </a:extLst>
            </p:cNvPr>
            <p:cNvCxnSpPr>
              <a:cxnSpLocks/>
              <a:stCxn id="14" idx="1"/>
            </p:cNvCxnSpPr>
            <p:nvPr/>
          </p:nvCxnSpPr>
          <p:spPr>
            <a:xfrm flipH="1">
              <a:off x="8732520" y="1467655"/>
              <a:ext cx="266976"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0" name="Ruit 159">
            <a:extLst>
              <a:ext uri="{FF2B5EF4-FFF2-40B4-BE49-F238E27FC236}">
                <a16:creationId xmlns:a16="http://schemas.microsoft.com/office/drawing/2014/main" id="{C1E62224-660F-4538-8131-B3870241F626}"/>
              </a:ext>
            </a:extLst>
          </p:cNvPr>
          <p:cNvSpPr/>
          <p:nvPr/>
        </p:nvSpPr>
        <p:spPr>
          <a:xfrm>
            <a:off x="6575963" y="3478537"/>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grpSp>
        <p:nvGrpSpPr>
          <p:cNvPr id="187" name="Groep 186">
            <a:extLst>
              <a:ext uri="{FF2B5EF4-FFF2-40B4-BE49-F238E27FC236}">
                <a16:creationId xmlns:a16="http://schemas.microsoft.com/office/drawing/2014/main" id="{2D534B0F-20EC-43B9-AE59-5B07B82A3707}"/>
              </a:ext>
            </a:extLst>
          </p:cNvPr>
          <p:cNvGrpSpPr/>
          <p:nvPr/>
        </p:nvGrpSpPr>
        <p:grpSpPr>
          <a:xfrm>
            <a:off x="7028543" y="3026098"/>
            <a:ext cx="638011" cy="613433"/>
            <a:chOff x="8247413" y="2639770"/>
            <a:chExt cx="638011" cy="613433"/>
          </a:xfrm>
        </p:grpSpPr>
        <p:cxnSp>
          <p:nvCxnSpPr>
            <p:cNvPr id="124" name="Rechte verbindingslijn 123">
              <a:extLst>
                <a:ext uri="{FF2B5EF4-FFF2-40B4-BE49-F238E27FC236}">
                  <a16:creationId xmlns:a16="http://schemas.microsoft.com/office/drawing/2014/main" id="{C16F4199-EE74-4140-9BD2-0763FD2E3A46}"/>
                </a:ext>
              </a:extLst>
            </p:cNvPr>
            <p:cNvCxnSpPr>
              <a:cxnSpLocks/>
              <a:stCxn id="157" idx="0"/>
            </p:cNvCxnSpPr>
            <p:nvPr/>
          </p:nvCxnSpPr>
          <p:spPr>
            <a:xfrm flipH="1">
              <a:off x="8247413" y="2686337"/>
              <a:ext cx="487503"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7" name="Ruit 156">
              <a:extLst>
                <a:ext uri="{FF2B5EF4-FFF2-40B4-BE49-F238E27FC236}">
                  <a16:creationId xmlns:a16="http://schemas.microsoft.com/office/drawing/2014/main" id="{C7F6FE88-38E2-496E-98E6-6AFEE626952D}"/>
                </a:ext>
              </a:extLst>
            </p:cNvPr>
            <p:cNvSpPr/>
            <p:nvPr/>
          </p:nvSpPr>
          <p:spPr>
            <a:xfrm rot="16200000">
              <a:off x="8763603" y="2611083"/>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1" name="Rechte verbindingslijn 160">
              <a:extLst>
                <a:ext uri="{FF2B5EF4-FFF2-40B4-BE49-F238E27FC236}">
                  <a16:creationId xmlns:a16="http://schemas.microsoft.com/office/drawing/2014/main" id="{2644E744-9BCE-40D9-8034-63BC293AF181}"/>
                </a:ext>
              </a:extLst>
            </p:cNvPr>
            <p:cNvCxnSpPr>
              <a:cxnSpLocks/>
            </p:cNvCxnSpPr>
            <p:nvPr/>
          </p:nvCxnSpPr>
          <p:spPr>
            <a:xfrm>
              <a:off x="8247413" y="2686337"/>
              <a:ext cx="0" cy="56686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76" name="Groep 175">
            <a:extLst>
              <a:ext uri="{FF2B5EF4-FFF2-40B4-BE49-F238E27FC236}">
                <a16:creationId xmlns:a16="http://schemas.microsoft.com/office/drawing/2014/main" id="{97789798-132D-401D-AB09-8B058F0A2EE8}"/>
              </a:ext>
            </a:extLst>
          </p:cNvPr>
          <p:cNvGrpSpPr/>
          <p:nvPr/>
        </p:nvGrpSpPr>
        <p:grpSpPr>
          <a:xfrm>
            <a:off x="5894364" y="2794013"/>
            <a:ext cx="1775732" cy="93133"/>
            <a:chOff x="7113234" y="2407685"/>
            <a:chExt cx="1775732" cy="93133"/>
          </a:xfrm>
        </p:grpSpPr>
        <p:sp>
          <p:nvSpPr>
            <p:cNvPr id="156" name="Ruit 155">
              <a:extLst>
                <a:ext uri="{FF2B5EF4-FFF2-40B4-BE49-F238E27FC236}">
                  <a16:creationId xmlns:a16="http://schemas.microsoft.com/office/drawing/2014/main" id="{459EB8F9-B9EB-4844-B052-D9A2BFA89D7F}"/>
                </a:ext>
              </a:extLst>
            </p:cNvPr>
            <p:cNvSpPr/>
            <p:nvPr/>
          </p:nvSpPr>
          <p:spPr>
            <a:xfrm rot="16200000">
              <a:off x="8767145" y="2378998"/>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3" name="Rechte verbindingslijn 162">
              <a:extLst>
                <a:ext uri="{FF2B5EF4-FFF2-40B4-BE49-F238E27FC236}">
                  <a16:creationId xmlns:a16="http://schemas.microsoft.com/office/drawing/2014/main" id="{6001F1C4-62B4-42E3-B333-05DB02465E57}"/>
                </a:ext>
              </a:extLst>
            </p:cNvPr>
            <p:cNvCxnSpPr>
              <a:cxnSpLocks/>
              <a:stCxn id="156" idx="0"/>
            </p:cNvCxnSpPr>
            <p:nvPr/>
          </p:nvCxnSpPr>
          <p:spPr>
            <a:xfrm flipH="1">
              <a:off x="7113234" y="2454252"/>
              <a:ext cx="1625224"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72" name="!!practrel">
            <a:extLst>
              <a:ext uri="{FF2B5EF4-FFF2-40B4-BE49-F238E27FC236}">
                <a16:creationId xmlns:a16="http://schemas.microsoft.com/office/drawing/2014/main" id="{0A966FBE-081E-485D-B9D5-B2DDCECF3D54}"/>
              </a:ext>
            </a:extLst>
          </p:cNvPr>
          <p:cNvGrpSpPr/>
          <p:nvPr/>
        </p:nvGrpSpPr>
        <p:grpSpPr>
          <a:xfrm>
            <a:off x="8216975" y="3250872"/>
            <a:ext cx="93133" cy="359347"/>
            <a:chOff x="9435845" y="2864544"/>
            <a:chExt cx="93133" cy="359347"/>
          </a:xfrm>
        </p:grpSpPr>
        <p:cxnSp>
          <p:nvCxnSpPr>
            <p:cNvPr id="164" name="Rechte verbindingslijn 163">
              <a:extLst>
                <a:ext uri="{FF2B5EF4-FFF2-40B4-BE49-F238E27FC236}">
                  <a16:creationId xmlns:a16="http://schemas.microsoft.com/office/drawing/2014/main" id="{A2A6D80E-C9AE-40C9-BE67-B7A85CEC13A0}"/>
                </a:ext>
              </a:extLst>
            </p:cNvPr>
            <p:cNvCxnSpPr>
              <a:cxnSpLocks/>
              <a:endCxn id="43" idx="0"/>
            </p:cNvCxnSpPr>
            <p:nvPr/>
          </p:nvCxnSpPr>
          <p:spPr>
            <a:xfrm>
              <a:off x="9477332" y="3015016"/>
              <a:ext cx="0" cy="20887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68" name="Ruit 167">
              <a:extLst>
                <a:ext uri="{FF2B5EF4-FFF2-40B4-BE49-F238E27FC236}">
                  <a16:creationId xmlns:a16="http://schemas.microsoft.com/office/drawing/2014/main" id="{2645036C-7681-4A8E-B3A7-4960B2399A44}"/>
                </a:ext>
              </a:extLst>
            </p:cNvPr>
            <p:cNvSpPr/>
            <p:nvPr/>
          </p:nvSpPr>
          <p:spPr>
            <a:xfrm>
              <a:off x="9435845" y="2864544"/>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grpSp>
      <p:cxnSp>
        <p:nvCxnSpPr>
          <p:cNvPr id="184" name="Rechte verbindingslijn 183">
            <a:extLst>
              <a:ext uri="{FF2B5EF4-FFF2-40B4-BE49-F238E27FC236}">
                <a16:creationId xmlns:a16="http://schemas.microsoft.com/office/drawing/2014/main" id="{7604F727-26E7-4099-9A15-7A157BB21C4A}"/>
              </a:ext>
            </a:extLst>
          </p:cNvPr>
          <p:cNvCxnSpPr>
            <a:cxnSpLocks/>
          </p:cNvCxnSpPr>
          <p:nvPr/>
        </p:nvCxnSpPr>
        <p:spPr>
          <a:xfrm flipH="1" flipV="1">
            <a:off x="5894754" y="3061319"/>
            <a:ext cx="727775" cy="118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C681237C-D734-44DC-ADD9-BBCE38E06A7C}"/>
              </a:ext>
            </a:extLst>
          </p:cNvPr>
          <p:cNvCxnSpPr>
            <a:cxnSpLocks/>
            <a:endCxn id="160" idx="0"/>
          </p:cNvCxnSpPr>
          <p:nvPr/>
        </p:nvCxnSpPr>
        <p:spPr>
          <a:xfrm>
            <a:off x="6622529" y="3063541"/>
            <a:ext cx="1" cy="41499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98" name="Tekstvak 197">
            <a:extLst>
              <a:ext uri="{FF2B5EF4-FFF2-40B4-BE49-F238E27FC236}">
                <a16:creationId xmlns:a16="http://schemas.microsoft.com/office/drawing/2014/main" id="{4A289984-1C89-4D26-9B17-B2A0092C14F0}"/>
              </a:ext>
            </a:extLst>
          </p:cNvPr>
          <p:cNvSpPr txBox="1"/>
          <p:nvPr/>
        </p:nvSpPr>
        <p:spPr>
          <a:xfrm>
            <a:off x="7437750" y="1483800"/>
            <a:ext cx="307097" cy="184666"/>
          </a:xfrm>
          <a:prstGeom prst="rect">
            <a:avLst/>
          </a:prstGeom>
          <a:noFill/>
        </p:spPr>
        <p:txBody>
          <a:bodyPr wrap="square" rtlCol="0">
            <a:spAutoFit/>
          </a:bodyPr>
          <a:lstStyle/>
          <a:p>
            <a:r>
              <a:rPr lang="nl-NL" sz="600"/>
              <a:t>0..*</a:t>
            </a:r>
          </a:p>
        </p:txBody>
      </p:sp>
      <p:sp>
        <p:nvSpPr>
          <p:cNvPr id="202" name="Tekstvak 201">
            <a:extLst>
              <a:ext uri="{FF2B5EF4-FFF2-40B4-BE49-F238E27FC236}">
                <a16:creationId xmlns:a16="http://schemas.microsoft.com/office/drawing/2014/main" id="{4B067067-DB0A-4725-978A-7ACE14629DD1}"/>
              </a:ext>
            </a:extLst>
          </p:cNvPr>
          <p:cNvSpPr txBox="1"/>
          <p:nvPr/>
        </p:nvSpPr>
        <p:spPr>
          <a:xfrm>
            <a:off x="8195058" y="2281989"/>
            <a:ext cx="307097" cy="184666"/>
          </a:xfrm>
          <a:prstGeom prst="rect">
            <a:avLst/>
          </a:prstGeom>
          <a:noFill/>
        </p:spPr>
        <p:txBody>
          <a:bodyPr wrap="square" rtlCol="0">
            <a:spAutoFit/>
          </a:bodyPr>
          <a:lstStyle/>
          <a:p>
            <a:pPr algn="ctr"/>
            <a:r>
              <a:rPr lang="nl-NL" sz="600"/>
              <a:t>0..*</a:t>
            </a:r>
          </a:p>
        </p:txBody>
      </p:sp>
      <p:sp>
        <p:nvSpPr>
          <p:cNvPr id="203" name="Tekstvak 202">
            <a:extLst>
              <a:ext uri="{FF2B5EF4-FFF2-40B4-BE49-F238E27FC236}">
                <a16:creationId xmlns:a16="http://schemas.microsoft.com/office/drawing/2014/main" id="{B258F8C8-D2C6-434E-A18B-16105DE987D5}"/>
              </a:ext>
            </a:extLst>
          </p:cNvPr>
          <p:cNvSpPr txBox="1"/>
          <p:nvPr/>
        </p:nvSpPr>
        <p:spPr>
          <a:xfrm>
            <a:off x="7813614" y="2377946"/>
            <a:ext cx="357560" cy="184666"/>
          </a:xfrm>
          <a:prstGeom prst="rect">
            <a:avLst/>
          </a:prstGeom>
          <a:noFill/>
        </p:spPr>
        <p:txBody>
          <a:bodyPr wrap="square" rtlCol="0">
            <a:spAutoFit/>
          </a:bodyPr>
          <a:lstStyle/>
          <a:p>
            <a:pPr algn="ctr"/>
            <a:r>
              <a:rPr lang="nl-NL" sz="600"/>
              <a:t>0..1</a:t>
            </a:r>
          </a:p>
        </p:txBody>
      </p:sp>
      <p:sp>
        <p:nvSpPr>
          <p:cNvPr id="204" name="Tekstvak 203">
            <a:extLst>
              <a:ext uri="{FF2B5EF4-FFF2-40B4-BE49-F238E27FC236}">
                <a16:creationId xmlns:a16="http://schemas.microsoft.com/office/drawing/2014/main" id="{F0D69C0E-276F-44FF-8287-A96411E7EB03}"/>
              </a:ext>
            </a:extLst>
          </p:cNvPr>
          <p:cNvSpPr txBox="1"/>
          <p:nvPr/>
        </p:nvSpPr>
        <p:spPr>
          <a:xfrm>
            <a:off x="7715804" y="2218524"/>
            <a:ext cx="154697" cy="184666"/>
          </a:xfrm>
          <a:prstGeom prst="rect">
            <a:avLst/>
          </a:prstGeom>
          <a:noFill/>
        </p:spPr>
        <p:txBody>
          <a:bodyPr wrap="square" rtlCol="0">
            <a:spAutoFit/>
          </a:bodyPr>
          <a:lstStyle/>
          <a:p>
            <a:pPr algn="ctr"/>
            <a:r>
              <a:rPr lang="nl-NL" sz="600"/>
              <a:t>1</a:t>
            </a:r>
          </a:p>
        </p:txBody>
      </p:sp>
      <p:sp>
        <p:nvSpPr>
          <p:cNvPr id="205" name="Tekstvak 204">
            <a:extLst>
              <a:ext uri="{FF2B5EF4-FFF2-40B4-BE49-F238E27FC236}">
                <a16:creationId xmlns:a16="http://schemas.microsoft.com/office/drawing/2014/main" id="{912A912D-86B7-4BCD-985E-7ECFE2317846}"/>
              </a:ext>
            </a:extLst>
          </p:cNvPr>
          <p:cNvSpPr txBox="1"/>
          <p:nvPr/>
        </p:nvSpPr>
        <p:spPr>
          <a:xfrm>
            <a:off x="8370481" y="2236269"/>
            <a:ext cx="357560" cy="184666"/>
          </a:xfrm>
          <a:prstGeom prst="rect">
            <a:avLst/>
          </a:prstGeom>
          <a:noFill/>
        </p:spPr>
        <p:txBody>
          <a:bodyPr wrap="square" rtlCol="0">
            <a:spAutoFit/>
          </a:bodyPr>
          <a:lstStyle/>
          <a:p>
            <a:pPr algn="ctr"/>
            <a:r>
              <a:rPr lang="nl-NL" sz="600"/>
              <a:t>0..1</a:t>
            </a:r>
          </a:p>
        </p:txBody>
      </p:sp>
      <p:sp>
        <p:nvSpPr>
          <p:cNvPr id="206" name="Tekstvak 205">
            <a:extLst>
              <a:ext uri="{FF2B5EF4-FFF2-40B4-BE49-F238E27FC236}">
                <a16:creationId xmlns:a16="http://schemas.microsoft.com/office/drawing/2014/main" id="{F43C5B8D-E518-451B-A828-32275D04561C}"/>
              </a:ext>
            </a:extLst>
          </p:cNvPr>
          <p:cNvSpPr txBox="1"/>
          <p:nvPr/>
        </p:nvSpPr>
        <p:spPr>
          <a:xfrm>
            <a:off x="8605017" y="1859311"/>
            <a:ext cx="154697" cy="184666"/>
          </a:xfrm>
          <a:prstGeom prst="rect">
            <a:avLst/>
          </a:prstGeom>
          <a:noFill/>
        </p:spPr>
        <p:txBody>
          <a:bodyPr wrap="square" rtlCol="0">
            <a:spAutoFit/>
          </a:bodyPr>
          <a:lstStyle/>
          <a:p>
            <a:pPr algn="ctr"/>
            <a:r>
              <a:rPr lang="nl-NL" sz="600"/>
              <a:t>1</a:t>
            </a:r>
          </a:p>
        </p:txBody>
      </p:sp>
      <p:sp>
        <p:nvSpPr>
          <p:cNvPr id="208" name="Tekstvak 207">
            <a:extLst>
              <a:ext uri="{FF2B5EF4-FFF2-40B4-BE49-F238E27FC236}">
                <a16:creationId xmlns:a16="http://schemas.microsoft.com/office/drawing/2014/main" id="{0C2EF427-95B8-4B59-BE4C-149B6BB92DBD}"/>
              </a:ext>
            </a:extLst>
          </p:cNvPr>
          <p:cNvSpPr txBox="1"/>
          <p:nvPr/>
        </p:nvSpPr>
        <p:spPr>
          <a:xfrm>
            <a:off x="7422430" y="3073278"/>
            <a:ext cx="307097" cy="184666"/>
          </a:xfrm>
          <a:prstGeom prst="rect">
            <a:avLst/>
          </a:prstGeom>
          <a:noFill/>
        </p:spPr>
        <p:txBody>
          <a:bodyPr wrap="square" rtlCol="0">
            <a:spAutoFit/>
          </a:bodyPr>
          <a:lstStyle/>
          <a:p>
            <a:pPr algn="ctr"/>
            <a:r>
              <a:rPr lang="nl-NL" sz="600"/>
              <a:t>0..*</a:t>
            </a:r>
          </a:p>
        </p:txBody>
      </p:sp>
      <p:sp>
        <p:nvSpPr>
          <p:cNvPr id="209" name="Tekstvak 208">
            <a:extLst>
              <a:ext uri="{FF2B5EF4-FFF2-40B4-BE49-F238E27FC236}">
                <a16:creationId xmlns:a16="http://schemas.microsoft.com/office/drawing/2014/main" id="{45458372-461C-44CA-925E-1DD6392CD558}"/>
              </a:ext>
            </a:extLst>
          </p:cNvPr>
          <p:cNvSpPr txBox="1"/>
          <p:nvPr/>
        </p:nvSpPr>
        <p:spPr>
          <a:xfrm>
            <a:off x="7991849" y="3229372"/>
            <a:ext cx="307097" cy="184666"/>
          </a:xfrm>
          <a:prstGeom prst="rect">
            <a:avLst/>
          </a:prstGeom>
          <a:noFill/>
        </p:spPr>
        <p:txBody>
          <a:bodyPr wrap="square" rtlCol="0">
            <a:spAutoFit/>
          </a:bodyPr>
          <a:lstStyle/>
          <a:p>
            <a:pPr algn="ctr"/>
            <a:r>
              <a:rPr lang="nl-NL" sz="600"/>
              <a:t>0..*</a:t>
            </a:r>
          </a:p>
        </p:txBody>
      </p:sp>
      <p:sp>
        <p:nvSpPr>
          <p:cNvPr id="211" name="Tekstvak 210">
            <a:extLst>
              <a:ext uri="{FF2B5EF4-FFF2-40B4-BE49-F238E27FC236}">
                <a16:creationId xmlns:a16="http://schemas.microsoft.com/office/drawing/2014/main" id="{D0C2D491-174C-41A2-864C-F2F2C101C7D5}"/>
              </a:ext>
            </a:extLst>
          </p:cNvPr>
          <p:cNvSpPr txBox="1"/>
          <p:nvPr/>
        </p:nvSpPr>
        <p:spPr>
          <a:xfrm>
            <a:off x="6639432" y="3452451"/>
            <a:ext cx="154697" cy="184666"/>
          </a:xfrm>
          <a:prstGeom prst="rect">
            <a:avLst/>
          </a:prstGeom>
          <a:noFill/>
        </p:spPr>
        <p:txBody>
          <a:bodyPr wrap="square" rtlCol="0">
            <a:spAutoFit/>
          </a:bodyPr>
          <a:lstStyle/>
          <a:p>
            <a:pPr algn="ctr"/>
            <a:r>
              <a:rPr lang="nl-NL" sz="600"/>
              <a:t>1</a:t>
            </a:r>
          </a:p>
        </p:txBody>
      </p:sp>
      <p:sp>
        <p:nvSpPr>
          <p:cNvPr id="212" name="Tekstvak 211">
            <a:extLst>
              <a:ext uri="{FF2B5EF4-FFF2-40B4-BE49-F238E27FC236}">
                <a16:creationId xmlns:a16="http://schemas.microsoft.com/office/drawing/2014/main" id="{2553D364-6817-48DD-80E0-2D672BEF1CF3}"/>
              </a:ext>
            </a:extLst>
          </p:cNvPr>
          <p:cNvSpPr txBox="1"/>
          <p:nvPr/>
        </p:nvSpPr>
        <p:spPr>
          <a:xfrm>
            <a:off x="6512294" y="2250042"/>
            <a:ext cx="400655" cy="184666"/>
          </a:xfrm>
          <a:prstGeom prst="rect">
            <a:avLst/>
          </a:prstGeom>
          <a:noFill/>
        </p:spPr>
        <p:txBody>
          <a:bodyPr wrap="square" rtlCol="0">
            <a:spAutoFit/>
          </a:bodyPr>
          <a:lstStyle/>
          <a:p>
            <a:pPr algn="ctr"/>
            <a:r>
              <a:rPr lang="nl-NL" sz="600" err="1"/>
              <a:t>owner</a:t>
            </a:r>
            <a:endParaRPr lang="nl-NL" sz="600"/>
          </a:p>
        </p:txBody>
      </p:sp>
      <p:sp>
        <p:nvSpPr>
          <p:cNvPr id="213" name="Tekstvak 212">
            <a:extLst>
              <a:ext uri="{FF2B5EF4-FFF2-40B4-BE49-F238E27FC236}">
                <a16:creationId xmlns:a16="http://schemas.microsoft.com/office/drawing/2014/main" id="{ACE1F755-F336-44AA-BEC1-CEE24D23F478}"/>
              </a:ext>
            </a:extLst>
          </p:cNvPr>
          <p:cNvSpPr txBox="1"/>
          <p:nvPr/>
        </p:nvSpPr>
        <p:spPr>
          <a:xfrm>
            <a:off x="6512294" y="2387222"/>
            <a:ext cx="400655" cy="184666"/>
          </a:xfrm>
          <a:prstGeom prst="rect">
            <a:avLst/>
          </a:prstGeom>
          <a:noFill/>
        </p:spPr>
        <p:txBody>
          <a:bodyPr wrap="square" rtlCol="0">
            <a:spAutoFit/>
          </a:bodyPr>
          <a:lstStyle/>
          <a:p>
            <a:pPr algn="ctr"/>
            <a:r>
              <a:rPr lang="nl-NL" sz="600" err="1"/>
              <a:t>for</a:t>
            </a:r>
            <a:endParaRPr lang="nl-NL" sz="600"/>
          </a:p>
        </p:txBody>
      </p:sp>
      <p:sp>
        <p:nvSpPr>
          <p:cNvPr id="214" name="Tekstvak 213">
            <a:extLst>
              <a:ext uri="{FF2B5EF4-FFF2-40B4-BE49-F238E27FC236}">
                <a16:creationId xmlns:a16="http://schemas.microsoft.com/office/drawing/2014/main" id="{69653161-B687-4289-BB9D-72F8466A4AF4}"/>
              </a:ext>
            </a:extLst>
          </p:cNvPr>
          <p:cNvSpPr txBox="1"/>
          <p:nvPr/>
        </p:nvSpPr>
        <p:spPr>
          <a:xfrm>
            <a:off x="6501212" y="2700629"/>
            <a:ext cx="447844" cy="184666"/>
          </a:xfrm>
          <a:prstGeom prst="rect">
            <a:avLst/>
          </a:prstGeom>
          <a:noFill/>
        </p:spPr>
        <p:txBody>
          <a:bodyPr wrap="square" rtlCol="0">
            <a:spAutoFit/>
          </a:bodyPr>
          <a:lstStyle/>
          <a:p>
            <a:pPr algn="ctr"/>
            <a:r>
              <a:rPr lang="nl-NL" sz="600"/>
              <a:t>subject</a:t>
            </a:r>
          </a:p>
        </p:txBody>
      </p:sp>
      <p:sp>
        <p:nvSpPr>
          <p:cNvPr id="215" name="Tekstvak 214">
            <a:extLst>
              <a:ext uri="{FF2B5EF4-FFF2-40B4-BE49-F238E27FC236}">
                <a16:creationId xmlns:a16="http://schemas.microsoft.com/office/drawing/2014/main" id="{1EC66F3E-2FDC-44F2-BC5E-B84D2AEFF394}"/>
              </a:ext>
            </a:extLst>
          </p:cNvPr>
          <p:cNvSpPr txBox="1"/>
          <p:nvPr/>
        </p:nvSpPr>
        <p:spPr>
          <a:xfrm>
            <a:off x="6943595" y="2934221"/>
            <a:ext cx="502303" cy="184666"/>
          </a:xfrm>
          <a:prstGeom prst="rect">
            <a:avLst/>
          </a:prstGeom>
          <a:noFill/>
        </p:spPr>
        <p:txBody>
          <a:bodyPr wrap="square" rtlCol="0">
            <a:spAutoFit/>
          </a:bodyPr>
          <a:lstStyle/>
          <a:p>
            <a:pPr algn="ctr"/>
            <a:r>
              <a:rPr lang="nl-NL" sz="600"/>
              <a:t>member</a:t>
            </a:r>
          </a:p>
        </p:txBody>
      </p:sp>
      <p:sp>
        <p:nvSpPr>
          <p:cNvPr id="216" name="Tekstvak 215">
            <a:extLst>
              <a:ext uri="{FF2B5EF4-FFF2-40B4-BE49-F238E27FC236}">
                <a16:creationId xmlns:a16="http://schemas.microsoft.com/office/drawing/2014/main" id="{853C5CDF-0A62-4802-891F-FB73BAF7FA05}"/>
              </a:ext>
            </a:extLst>
          </p:cNvPr>
          <p:cNvSpPr txBox="1"/>
          <p:nvPr/>
        </p:nvSpPr>
        <p:spPr>
          <a:xfrm>
            <a:off x="7852045" y="3401556"/>
            <a:ext cx="502303" cy="184666"/>
          </a:xfrm>
          <a:prstGeom prst="rect">
            <a:avLst/>
          </a:prstGeom>
          <a:noFill/>
        </p:spPr>
        <p:txBody>
          <a:bodyPr wrap="square" rtlCol="0">
            <a:spAutoFit/>
          </a:bodyPr>
          <a:lstStyle/>
          <a:p>
            <a:pPr algn="ctr"/>
            <a:r>
              <a:rPr lang="nl-NL" sz="600"/>
              <a:t>member</a:t>
            </a:r>
          </a:p>
        </p:txBody>
      </p:sp>
      <p:sp>
        <p:nvSpPr>
          <p:cNvPr id="217" name="Tekstvak 216">
            <a:extLst>
              <a:ext uri="{FF2B5EF4-FFF2-40B4-BE49-F238E27FC236}">
                <a16:creationId xmlns:a16="http://schemas.microsoft.com/office/drawing/2014/main" id="{596DFAF4-8E56-4EFF-92A0-62AE0CA768C0}"/>
              </a:ext>
            </a:extLst>
          </p:cNvPr>
          <p:cNvSpPr txBox="1"/>
          <p:nvPr/>
        </p:nvSpPr>
        <p:spPr>
          <a:xfrm>
            <a:off x="8373020" y="2826698"/>
            <a:ext cx="563599" cy="184666"/>
          </a:xfrm>
          <a:prstGeom prst="rect">
            <a:avLst/>
          </a:prstGeom>
          <a:noFill/>
        </p:spPr>
        <p:txBody>
          <a:bodyPr wrap="square" rtlCol="0">
            <a:spAutoFit/>
          </a:bodyPr>
          <a:lstStyle/>
          <a:p>
            <a:pPr algn="ctr"/>
            <a:r>
              <a:rPr lang="nl-NL" sz="600" err="1"/>
              <a:t>requester</a:t>
            </a:r>
            <a:endParaRPr lang="nl-NL" sz="600"/>
          </a:p>
        </p:txBody>
      </p:sp>
      <p:graphicFrame>
        <p:nvGraphicFramePr>
          <p:cNvPr id="221" name="Diagram 220">
            <a:extLst>
              <a:ext uri="{FF2B5EF4-FFF2-40B4-BE49-F238E27FC236}">
                <a16:creationId xmlns:a16="http://schemas.microsoft.com/office/drawing/2014/main" id="{56E74EAE-57A6-4EB2-8856-087F5D9F8529}"/>
              </a:ext>
            </a:extLst>
          </p:cNvPr>
          <p:cNvGraphicFramePr/>
          <p:nvPr/>
        </p:nvGraphicFramePr>
        <p:xfrm>
          <a:off x="4044134" y="5924460"/>
          <a:ext cx="2238135" cy="507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Groep 9">
            <a:extLst>
              <a:ext uri="{FF2B5EF4-FFF2-40B4-BE49-F238E27FC236}">
                <a16:creationId xmlns:a16="http://schemas.microsoft.com/office/drawing/2014/main" id="{9B33D220-06E3-423B-A519-157B8A8C377B}"/>
              </a:ext>
            </a:extLst>
          </p:cNvPr>
          <p:cNvGrpSpPr/>
          <p:nvPr/>
        </p:nvGrpSpPr>
        <p:grpSpPr>
          <a:xfrm>
            <a:off x="7353643" y="1034964"/>
            <a:ext cx="2812142" cy="441526"/>
            <a:chOff x="4367851" y="-1121789"/>
            <a:chExt cx="2812142" cy="441526"/>
          </a:xfrm>
        </p:grpSpPr>
        <p:sp>
          <p:nvSpPr>
            <p:cNvPr id="9" name="Rechthoek: afgeronde hoeken 8">
              <a:extLst>
                <a:ext uri="{FF2B5EF4-FFF2-40B4-BE49-F238E27FC236}">
                  <a16:creationId xmlns:a16="http://schemas.microsoft.com/office/drawing/2014/main" id="{5952830E-2148-49F9-B136-564B83392FFD}"/>
                </a:ext>
              </a:extLst>
            </p:cNvPr>
            <p:cNvSpPr/>
            <p:nvPr/>
          </p:nvSpPr>
          <p:spPr>
            <a:xfrm>
              <a:off x="4688762" y="-1060412"/>
              <a:ext cx="2491231" cy="331858"/>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a:solidFill>
                    <a:srgbClr val="002060"/>
                  </a:solidFill>
                </a:rPr>
                <a:t>Het nesten van taken (tot 3 diep)</a:t>
              </a:r>
            </a:p>
          </p:txBody>
        </p:sp>
        <p:sp>
          <p:nvSpPr>
            <p:cNvPr id="91" name="Ovaal 90">
              <a:extLst>
                <a:ext uri="{FF2B5EF4-FFF2-40B4-BE49-F238E27FC236}">
                  <a16:creationId xmlns:a16="http://schemas.microsoft.com/office/drawing/2014/main" id="{B7ABA545-CFFC-44AF-AA78-8C9EC466525B}"/>
                </a:ext>
              </a:extLst>
            </p:cNvPr>
            <p:cNvSpPr/>
            <p:nvPr/>
          </p:nvSpPr>
          <p:spPr>
            <a:xfrm>
              <a:off x="4367851" y="-1121789"/>
              <a:ext cx="441526" cy="441526"/>
            </a:xfrm>
            <a:prstGeom prst="ellipse">
              <a:avLst/>
            </a:prstGeom>
            <a:ln w="3175"/>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nl-NL">
                  <a:solidFill>
                    <a:srgbClr val="002060"/>
                  </a:solidFill>
                </a:rPr>
                <a:t>1</a:t>
              </a:r>
            </a:p>
          </p:txBody>
        </p:sp>
      </p:grpSp>
      <p:grpSp>
        <p:nvGrpSpPr>
          <p:cNvPr id="12" name="Groep 11">
            <a:extLst>
              <a:ext uri="{FF2B5EF4-FFF2-40B4-BE49-F238E27FC236}">
                <a16:creationId xmlns:a16="http://schemas.microsoft.com/office/drawing/2014/main" id="{4FC0A21B-67D0-4EC1-AE82-531972866EB4}"/>
              </a:ext>
            </a:extLst>
          </p:cNvPr>
          <p:cNvGrpSpPr/>
          <p:nvPr/>
        </p:nvGrpSpPr>
        <p:grpSpPr>
          <a:xfrm>
            <a:off x="4005593" y="4302756"/>
            <a:ext cx="2810545" cy="441526"/>
            <a:chOff x="3858551" y="6976383"/>
            <a:chExt cx="2810545" cy="441526"/>
          </a:xfrm>
        </p:grpSpPr>
        <p:sp>
          <p:nvSpPr>
            <p:cNvPr id="94" name="Rechthoek: afgeronde hoeken 93">
              <a:extLst>
                <a:ext uri="{FF2B5EF4-FFF2-40B4-BE49-F238E27FC236}">
                  <a16:creationId xmlns:a16="http://schemas.microsoft.com/office/drawing/2014/main" id="{539E8DC9-1A79-43E1-8CAE-FB6CD29C94F4}"/>
                </a:ext>
              </a:extLst>
            </p:cNvPr>
            <p:cNvSpPr/>
            <p:nvPr/>
          </p:nvSpPr>
          <p:spPr>
            <a:xfrm>
              <a:off x="4179462" y="7037760"/>
              <a:ext cx="2489634" cy="331858"/>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err="1">
                  <a:solidFill>
                    <a:srgbClr val="002060"/>
                  </a:solidFill>
                </a:rPr>
                <a:t>Organization</a:t>
              </a:r>
              <a:r>
                <a:rPr lang="nl-NL" sz="1050">
                  <a:solidFill>
                    <a:srgbClr val="002060"/>
                  </a:solidFill>
                </a:rPr>
                <a:t>?</a:t>
              </a:r>
            </a:p>
          </p:txBody>
        </p:sp>
        <p:sp>
          <p:nvSpPr>
            <p:cNvPr id="95" name="Ovaal 94">
              <a:extLst>
                <a:ext uri="{FF2B5EF4-FFF2-40B4-BE49-F238E27FC236}">
                  <a16:creationId xmlns:a16="http://schemas.microsoft.com/office/drawing/2014/main" id="{DECB7276-AEA9-400F-974F-8CE9C7DACC33}"/>
                </a:ext>
              </a:extLst>
            </p:cNvPr>
            <p:cNvSpPr/>
            <p:nvPr/>
          </p:nvSpPr>
          <p:spPr>
            <a:xfrm>
              <a:off x="3858551" y="6976383"/>
              <a:ext cx="441526" cy="441526"/>
            </a:xfrm>
            <a:prstGeom prst="ellipse">
              <a:avLst/>
            </a:prstGeom>
            <a:ln w="3175"/>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nl-NL">
                  <a:solidFill>
                    <a:srgbClr val="002060"/>
                  </a:solidFill>
                </a:rPr>
                <a:t>3</a:t>
              </a:r>
            </a:p>
          </p:txBody>
        </p:sp>
      </p:grpSp>
      <p:grpSp>
        <p:nvGrpSpPr>
          <p:cNvPr id="11" name="Groep 10">
            <a:extLst>
              <a:ext uri="{FF2B5EF4-FFF2-40B4-BE49-F238E27FC236}">
                <a16:creationId xmlns:a16="http://schemas.microsoft.com/office/drawing/2014/main" id="{939509DA-D34F-4643-A4A1-E3FAB18F4195}"/>
              </a:ext>
            </a:extLst>
          </p:cNvPr>
          <p:cNvGrpSpPr/>
          <p:nvPr/>
        </p:nvGrpSpPr>
        <p:grpSpPr>
          <a:xfrm>
            <a:off x="8665792" y="3657722"/>
            <a:ext cx="2810545" cy="441526"/>
            <a:chOff x="7756848" y="7142312"/>
            <a:chExt cx="2810545" cy="441526"/>
          </a:xfrm>
        </p:grpSpPr>
        <p:sp>
          <p:nvSpPr>
            <p:cNvPr id="98" name="Rechthoek: afgeronde hoeken 97">
              <a:extLst>
                <a:ext uri="{FF2B5EF4-FFF2-40B4-BE49-F238E27FC236}">
                  <a16:creationId xmlns:a16="http://schemas.microsoft.com/office/drawing/2014/main" id="{3A1707C5-EC51-45C1-A2AD-C49EC7E63E50}"/>
                </a:ext>
              </a:extLst>
            </p:cNvPr>
            <p:cNvSpPr/>
            <p:nvPr/>
          </p:nvSpPr>
          <p:spPr>
            <a:xfrm>
              <a:off x="8077759" y="7203689"/>
              <a:ext cx="2489634" cy="331858"/>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solidFill>
                    <a:srgbClr val="002060"/>
                  </a:solidFill>
                </a:rPr>
                <a:t>De rol van een practitioner binnen een </a:t>
              </a:r>
              <a:r>
                <a:rPr lang="nl-NL" sz="1100" err="1">
                  <a:solidFill>
                    <a:srgbClr val="002060"/>
                  </a:solidFill>
                </a:rPr>
                <a:t>CareTeam</a:t>
              </a:r>
              <a:endParaRPr lang="nl-NL" sz="1100">
                <a:solidFill>
                  <a:srgbClr val="002060"/>
                </a:solidFill>
              </a:endParaRPr>
            </a:p>
          </p:txBody>
        </p:sp>
        <p:sp>
          <p:nvSpPr>
            <p:cNvPr id="100" name="Ovaal 99">
              <a:extLst>
                <a:ext uri="{FF2B5EF4-FFF2-40B4-BE49-F238E27FC236}">
                  <a16:creationId xmlns:a16="http://schemas.microsoft.com/office/drawing/2014/main" id="{430CEAD7-821D-446B-A114-361F41773127}"/>
                </a:ext>
              </a:extLst>
            </p:cNvPr>
            <p:cNvSpPr/>
            <p:nvPr/>
          </p:nvSpPr>
          <p:spPr>
            <a:xfrm>
              <a:off x="7756848" y="7142312"/>
              <a:ext cx="441526" cy="441526"/>
            </a:xfrm>
            <a:prstGeom prst="ellipse">
              <a:avLst/>
            </a:prstGeom>
            <a:ln w="3175"/>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nl-NL">
                  <a:solidFill>
                    <a:srgbClr val="002060"/>
                  </a:solidFill>
                </a:rPr>
                <a:t>2</a:t>
              </a:r>
            </a:p>
          </p:txBody>
        </p:sp>
      </p:grpSp>
      <p:sp>
        <p:nvSpPr>
          <p:cNvPr id="101" name="Tekstvak 100">
            <a:extLst>
              <a:ext uri="{FF2B5EF4-FFF2-40B4-BE49-F238E27FC236}">
                <a16:creationId xmlns:a16="http://schemas.microsoft.com/office/drawing/2014/main" id="{90E9111A-E71A-4261-8BD4-33C9E328A5CB}"/>
              </a:ext>
            </a:extLst>
          </p:cNvPr>
          <p:cNvSpPr txBox="1"/>
          <p:nvPr/>
        </p:nvSpPr>
        <p:spPr>
          <a:xfrm>
            <a:off x="7520732" y="2651340"/>
            <a:ext cx="154697" cy="184666"/>
          </a:xfrm>
          <a:prstGeom prst="rect">
            <a:avLst/>
          </a:prstGeom>
          <a:noFill/>
        </p:spPr>
        <p:txBody>
          <a:bodyPr wrap="square" rtlCol="0">
            <a:spAutoFit/>
          </a:bodyPr>
          <a:lstStyle/>
          <a:p>
            <a:pPr algn="ctr"/>
            <a:r>
              <a:rPr lang="nl-NL" sz="600"/>
              <a:t>1</a:t>
            </a:r>
          </a:p>
        </p:txBody>
      </p:sp>
    </p:spTree>
    <p:extLst>
      <p:ext uri="{BB962C8B-B14F-4D97-AF65-F5344CB8AC3E}">
        <p14:creationId xmlns:p14="http://schemas.microsoft.com/office/powerpoint/2010/main" val="3553019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E817093-5D31-4880-81D9-91949F279270}"/>
              </a:ext>
            </a:extLst>
          </p:cNvPr>
          <p:cNvSpPr>
            <a:spLocks noGrp="1"/>
          </p:cNvSpPr>
          <p:nvPr>
            <p:ph type="sldNum" sz="quarter" idx="12"/>
          </p:nvPr>
        </p:nvSpPr>
        <p:spPr/>
        <p:txBody>
          <a:bodyPr/>
          <a:lstStyle/>
          <a:p>
            <a:fld id="{2B7321B6-F390-44B6-8078-A18221B29AEA}" type="slidenum">
              <a:rPr lang="nl-NL" smtClean="0"/>
              <a:pPr/>
              <a:t>54</a:t>
            </a:fld>
            <a:endParaRPr lang="nl-NL"/>
          </a:p>
        </p:txBody>
      </p:sp>
      <p:sp>
        <p:nvSpPr>
          <p:cNvPr id="5" name="Titel 4">
            <a:extLst>
              <a:ext uri="{FF2B5EF4-FFF2-40B4-BE49-F238E27FC236}">
                <a16:creationId xmlns:a16="http://schemas.microsoft.com/office/drawing/2014/main" id="{34A7725F-2A78-4DD6-906B-8DDCF60A44C5}"/>
              </a:ext>
            </a:extLst>
          </p:cNvPr>
          <p:cNvSpPr>
            <a:spLocks noGrp="1"/>
          </p:cNvSpPr>
          <p:nvPr>
            <p:ph type="title"/>
          </p:nvPr>
        </p:nvSpPr>
        <p:spPr>
          <a:xfrm>
            <a:off x="720000" y="475875"/>
            <a:ext cx="2663280" cy="369332"/>
          </a:xfrm>
        </p:spPr>
        <p:txBody>
          <a:bodyPr/>
          <a:lstStyle/>
          <a:p>
            <a:pPr>
              <a:lnSpc>
                <a:spcPct val="100000"/>
              </a:lnSpc>
            </a:pPr>
            <a:r>
              <a:rPr lang="nl-NL" sz="2400"/>
              <a:t>3 Vraagstukken</a:t>
            </a:r>
          </a:p>
        </p:txBody>
      </p:sp>
      <p:sp>
        <p:nvSpPr>
          <p:cNvPr id="8" name="Tijdelijke aanduiding voor inhoud 7">
            <a:extLst>
              <a:ext uri="{FF2B5EF4-FFF2-40B4-BE49-F238E27FC236}">
                <a16:creationId xmlns:a16="http://schemas.microsoft.com/office/drawing/2014/main" id="{BAE187AD-2295-4040-B2A1-4DFD814E2A5E}"/>
              </a:ext>
            </a:extLst>
          </p:cNvPr>
          <p:cNvSpPr>
            <a:spLocks noGrp="1"/>
          </p:cNvSpPr>
          <p:nvPr>
            <p:ph idx="15"/>
          </p:nvPr>
        </p:nvSpPr>
        <p:spPr>
          <a:xfrm>
            <a:off x="269495" y="3843651"/>
            <a:ext cx="3434034" cy="718051"/>
          </a:xfrm>
        </p:spPr>
        <p:txBody>
          <a:bodyPr/>
          <a:lstStyle/>
          <a:p>
            <a:r>
              <a:rPr lang="nl-NL" sz="1000">
                <a:solidFill>
                  <a:schemeClr val="bg1"/>
                </a:solidFill>
              </a:rPr>
              <a:t>Voor een volledige inzage in het actuele concept profiel zie: </a:t>
            </a:r>
          </a:p>
          <a:p>
            <a:pPr marL="171450" indent="-171450">
              <a:buFont typeface="Courier New" panose="02070309020205020404" pitchFamily="49" charset="0"/>
              <a:buChar char="o"/>
            </a:pPr>
            <a:r>
              <a:rPr lang="nl-NL" sz="1000">
                <a:solidFill>
                  <a:schemeClr val="bg1"/>
                </a:solidFill>
                <a:hlinkClick r:id="rId2">
                  <a:extLst>
                    <a:ext uri="{A12FA001-AC4F-418D-AE19-62706E023703}">
                      <ahyp:hlinkClr xmlns:ahyp="http://schemas.microsoft.com/office/drawing/2018/hyperlinkcolor" val="tx"/>
                    </a:ext>
                  </a:extLst>
                </a:hlinkClick>
              </a:rPr>
              <a:t>https://simplifier.net/Koppeltaalv2.0</a:t>
            </a:r>
            <a:endParaRPr lang="nl-NL" sz="1000">
              <a:solidFill>
                <a:schemeClr val="bg1"/>
              </a:solidFill>
            </a:endParaRPr>
          </a:p>
          <a:p>
            <a:pPr marL="171450" indent="-171450">
              <a:buFont typeface="Courier New" panose="02070309020205020404" pitchFamily="49" charset="0"/>
              <a:buChar char="o"/>
            </a:pPr>
            <a:r>
              <a:rPr lang="nl-NL" sz="1000">
                <a:solidFill>
                  <a:schemeClr val="bg1"/>
                </a:solidFill>
                <a:hlinkClick r:id="rId3">
                  <a:extLst>
                    <a:ext uri="{A12FA001-AC4F-418D-AE19-62706E023703}">
                      <ahyp:hlinkClr xmlns:ahyp="http://schemas.microsoft.com/office/drawing/2018/hyperlinkcolor" val="tx"/>
                    </a:ext>
                  </a:extLst>
                </a:hlinkClick>
              </a:rPr>
              <a:t>Koppeltaal stelsel architectuur</a:t>
            </a:r>
            <a:endParaRPr lang="nl-NL" sz="1000">
              <a:solidFill>
                <a:schemeClr val="bg1"/>
              </a:solidFill>
            </a:endParaRPr>
          </a:p>
          <a:p>
            <a:endParaRPr lang="nl-NL"/>
          </a:p>
        </p:txBody>
      </p:sp>
      <p:grpSp>
        <p:nvGrpSpPr>
          <p:cNvPr id="13" name="Groep 12">
            <a:extLst>
              <a:ext uri="{FF2B5EF4-FFF2-40B4-BE49-F238E27FC236}">
                <a16:creationId xmlns:a16="http://schemas.microsoft.com/office/drawing/2014/main" id="{EB6646BA-40FC-4FC0-A122-DE24B82561C9}"/>
              </a:ext>
            </a:extLst>
          </p:cNvPr>
          <p:cNvGrpSpPr/>
          <p:nvPr/>
        </p:nvGrpSpPr>
        <p:grpSpPr>
          <a:xfrm>
            <a:off x="7780626" y="1564423"/>
            <a:ext cx="721392" cy="579120"/>
            <a:chOff x="4491334" y="1439532"/>
            <a:chExt cx="721392" cy="579120"/>
          </a:xfrm>
        </p:grpSpPr>
        <p:sp>
          <p:nvSpPr>
            <p:cNvPr id="14" name="Rechthoek 13">
              <a:extLst>
                <a:ext uri="{FF2B5EF4-FFF2-40B4-BE49-F238E27FC236}">
                  <a16:creationId xmlns:a16="http://schemas.microsoft.com/office/drawing/2014/main" id="{F5D4C243-9843-412E-AB7F-160B6C29A3FC}"/>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Task</a:t>
              </a:r>
              <a:endParaRPr lang="nl-NL" sz="800">
                <a:solidFill>
                  <a:schemeClr val="tx1">
                    <a:lumMod val="85000"/>
                    <a:lumOff val="15000"/>
                  </a:schemeClr>
                </a:solidFill>
              </a:endParaRPr>
            </a:p>
          </p:txBody>
        </p:sp>
        <p:cxnSp>
          <p:nvCxnSpPr>
            <p:cNvPr id="15" name="Rechte verbindingslijn 14">
              <a:extLst>
                <a:ext uri="{FF2B5EF4-FFF2-40B4-BE49-F238E27FC236}">
                  <a16:creationId xmlns:a16="http://schemas.microsoft.com/office/drawing/2014/main" id="{1B184C58-F04F-410C-8C55-FC1276A13C16}"/>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ep 26">
            <a:extLst>
              <a:ext uri="{FF2B5EF4-FFF2-40B4-BE49-F238E27FC236}">
                <a16:creationId xmlns:a16="http://schemas.microsoft.com/office/drawing/2014/main" id="{C2198C82-D61A-4EF4-AE03-7C48959C140B}"/>
              </a:ext>
            </a:extLst>
          </p:cNvPr>
          <p:cNvGrpSpPr/>
          <p:nvPr/>
        </p:nvGrpSpPr>
        <p:grpSpPr>
          <a:xfrm>
            <a:off x="5172704" y="2664986"/>
            <a:ext cx="721392" cy="579120"/>
            <a:chOff x="4491334" y="1439532"/>
            <a:chExt cx="721392" cy="579120"/>
          </a:xfrm>
        </p:grpSpPr>
        <p:sp>
          <p:nvSpPr>
            <p:cNvPr id="28" name="Rechthoek 27">
              <a:extLst>
                <a:ext uri="{FF2B5EF4-FFF2-40B4-BE49-F238E27FC236}">
                  <a16:creationId xmlns:a16="http://schemas.microsoft.com/office/drawing/2014/main" id="{D9E91408-3124-43CD-8314-09F753B63F9D}"/>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Patiënt</a:t>
              </a:r>
            </a:p>
          </p:txBody>
        </p:sp>
        <p:cxnSp>
          <p:nvCxnSpPr>
            <p:cNvPr id="29" name="Rechte verbindingslijn 28">
              <a:extLst>
                <a:ext uri="{FF2B5EF4-FFF2-40B4-BE49-F238E27FC236}">
                  <a16:creationId xmlns:a16="http://schemas.microsoft.com/office/drawing/2014/main" id="{4A5A47EF-90E8-4AD9-BC38-4DDDA0864C5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ep 29">
            <a:extLst>
              <a:ext uri="{FF2B5EF4-FFF2-40B4-BE49-F238E27FC236}">
                <a16:creationId xmlns:a16="http://schemas.microsoft.com/office/drawing/2014/main" id="{EF96D56F-F351-4AD8-8B18-05DA73C9DB76}"/>
              </a:ext>
            </a:extLst>
          </p:cNvPr>
          <p:cNvGrpSpPr/>
          <p:nvPr/>
        </p:nvGrpSpPr>
        <p:grpSpPr>
          <a:xfrm>
            <a:off x="7670096" y="2666992"/>
            <a:ext cx="721392" cy="579120"/>
            <a:chOff x="4491334" y="1439532"/>
            <a:chExt cx="721392" cy="579120"/>
          </a:xfrm>
        </p:grpSpPr>
        <p:sp>
          <p:nvSpPr>
            <p:cNvPr id="31" name="Rechthoek 30">
              <a:extLst>
                <a:ext uri="{FF2B5EF4-FFF2-40B4-BE49-F238E27FC236}">
                  <a16:creationId xmlns:a16="http://schemas.microsoft.com/office/drawing/2014/main" id="{5E27D428-5957-4B77-B02F-DB4D37198905}"/>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Careteam</a:t>
              </a:r>
              <a:endParaRPr lang="nl-NL" sz="800">
                <a:solidFill>
                  <a:schemeClr val="tx1">
                    <a:lumMod val="85000"/>
                    <a:lumOff val="15000"/>
                  </a:schemeClr>
                </a:solidFill>
              </a:endParaRPr>
            </a:p>
          </p:txBody>
        </p:sp>
        <p:cxnSp>
          <p:nvCxnSpPr>
            <p:cNvPr id="32" name="Rechte verbindingslijn 31">
              <a:extLst>
                <a:ext uri="{FF2B5EF4-FFF2-40B4-BE49-F238E27FC236}">
                  <a16:creationId xmlns:a16="http://schemas.microsoft.com/office/drawing/2014/main" id="{3D681400-47B6-45CB-9DFA-FBDE82473A0E}"/>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ep 32">
            <a:extLst>
              <a:ext uri="{FF2B5EF4-FFF2-40B4-BE49-F238E27FC236}">
                <a16:creationId xmlns:a16="http://schemas.microsoft.com/office/drawing/2014/main" id="{5E86AC87-F000-457C-97C3-F44A1F2A1B47}"/>
              </a:ext>
            </a:extLst>
          </p:cNvPr>
          <p:cNvGrpSpPr/>
          <p:nvPr/>
        </p:nvGrpSpPr>
        <p:grpSpPr>
          <a:xfrm>
            <a:off x="9026456" y="2664986"/>
            <a:ext cx="721392" cy="579120"/>
            <a:chOff x="4491334" y="1439532"/>
            <a:chExt cx="721392" cy="579120"/>
          </a:xfrm>
        </p:grpSpPr>
        <p:sp>
          <p:nvSpPr>
            <p:cNvPr id="34" name="Rechthoek 33">
              <a:extLst>
                <a:ext uri="{FF2B5EF4-FFF2-40B4-BE49-F238E27FC236}">
                  <a16:creationId xmlns:a16="http://schemas.microsoft.com/office/drawing/2014/main" id="{E8682B21-9AC7-4CED-989E-32BC9FDCC268}"/>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Activity</a:t>
              </a:r>
            </a:p>
            <a:p>
              <a:pPr algn="ctr"/>
              <a:r>
                <a:rPr lang="nl-NL" sz="800">
                  <a:solidFill>
                    <a:schemeClr val="tx1">
                      <a:lumMod val="85000"/>
                      <a:lumOff val="15000"/>
                    </a:schemeClr>
                  </a:solidFill>
                </a:rPr>
                <a:t>Definition</a:t>
              </a:r>
            </a:p>
          </p:txBody>
        </p:sp>
        <p:cxnSp>
          <p:nvCxnSpPr>
            <p:cNvPr id="35" name="Rechte verbindingslijn 34">
              <a:extLst>
                <a:ext uri="{FF2B5EF4-FFF2-40B4-BE49-F238E27FC236}">
                  <a16:creationId xmlns:a16="http://schemas.microsoft.com/office/drawing/2014/main" id="{E119BF4B-AA45-4124-AD5A-99B7BDE7E8A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ep 35">
            <a:extLst>
              <a:ext uri="{FF2B5EF4-FFF2-40B4-BE49-F238E27FC236}">
                <a16:creationId xmlns:a16="http://schemas.microsoft.com/office/drawing/2014/main" id="{2A53445C-7B3A-4A82-9ACD-B9A956D45EF1}"/>
              </a:ext>
            </a:extLst>
          </p:cNvPr>
          <p:cNvGrpSpPr/>
          <p:nvPr/>
        </p:nvGrpSpPr>
        <p:grpSpPr>
          <a:xfrm>
            <a:off x="6458601" y="3639531"/>
            <a:ext cx="721392" cy="579120"/>
            <a:chOff x="4491334" y="1439532"/>
            <a:chExt cx="721392" cy="579120"/>
          </a:xfrm>
        </p:grpSpPr>
        <p:sp>
          <p:nvSpPr>
            <p:cNvPr id="37" name="Rechthoek 36">
              <a:extLst>
                <a:ext uri="{FF2B5EF4-FFF2-40B4-BE49-F238E27FC236}">
                  <a16:creationId xmlns:a16="http://schemas.microsoft.com/office/drawing/2014/main" id="{85D8B99D-6BB2-40F7-A946-AB42701CE8B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err="1">
                  <a:solidFill>
                    <a:schemeClr val="tx1">
                      <a:lumMod val="85000"/>
                      <a:lumOff val="15000"/>
                    </a:schemeClr>
                  </a:solidFill>
                </a:rPr>
                <a:t>Related</a:t>
              </a:r>
              <a:r>
                <a:rPr lang="nl-NL" sz="800">
                  <a:solidFill>
                    <a:schemeClr val="tx1">
                      <a:lumMod val="85000"/>
                      <a:lumOff val="15000"/>
                    </a:schemeClr>
                  </a:solidFill>
                </a:rPr>
                <a:t> person</a:t>
              </a:r>
            </a:p>
          </p:txBody>
        </p:sp>
        <p:cxnSp>
          <p:nvCxnSpPr>
            <p:cNvPr id="38" name="Rechte verbindingslijn 37">
              <a:extLst>
                <a:ext uri="{FF2B5EF4-FFF2-40B4-BE49-F238E27FC236}">
                  <a16:creationId xmlns:a16="http://schemas.microsoft.com/office/drawing/2014/main" id="{F49890AB-600B-433E-82E5-79FAA63CE66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ep 38">
            <a:extLst>
              <a:ext uri="{FF2B5EF4-FFF2-40B4-BE49-F238E27FC236}">
                <a16:creationId xmlns:a16="http://schemas.microsoft.com/office/drawing/2014/main" id="{28CA6595-A89A-4D32-B39F-1DE6AA4EC55F}"/>
              </a:ext>
            </a:extLst>
          </p:cNvPr>
          <p:cNvGrpSpPr/>
          <p:nvPr/>
        </p:nvGrpSpPr>
        <p:grpSpPr>
          <a:xfrm>
            <a:off x="5163201" y="3637117"/>
            <a:ext cx="721392" cy="579120"/>
            <a:chOff x="4491334" y="1439532"/>
            <a:chExt cx="721392" cy="579120"/>
          </a:xfrm>
        </p:grpSpPr>
        <p:sp>
          <p:nvSpPr>
            <p:cNvPr id="40" name="Rechthoek 39">
              <a:extLst>
                <a:ext uri="{FF2B5EF4-FFF2-40B4-BE49-F238E27FC236}">
                  <a16:creationId xmlns:a16="http://schemas.microsoft.com/office/drawing/2014/main" id="{2B48D4CE-B240-44B4-A55C-71811113C657}"/>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err="1">
                  <a:solidFill>
                    <a:schemeClr val="tx1">
                      <a:lumMod val="85000"/>
                      <a:lumOff val="15000"/>
                    </a:schemeClr>
                  </a:solidFill>
                </a:rPr>
                <a:t>Organization</a:t>
              </a:r>
              <a:endParaRPr lang="nl-NL" sz="800">
                <a:solidFill>
                  <a:schemeClr val="tx1">
                    <a:lumMod val="85000"/>
                    <a:lumOff val="15000"/>
                  </a:schemeClr>
                </a:solidFill>
              </a:endParaRPr>
            </a:p>
          </p:txBody>
        </p:sp>
        <p:cxnSp>
          <p:nvCxnSpPr>
            <p:cNvPr id="41" name="Rechte verbindingslijn 40">
              <a:extLst>
                <a:ext uri="{FF2B5EF4-FFF2-40B4-BE49-F238E27FC236}">
                  <a16:creationId xmlns:a16="http://schemas.microsoft.com/office/drawing/2014/main" id="{2D9F81E1-F625-45EB-83CA-7BADA1616E6C}"/>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ep 41">
            <a:extLst>
              <a:ext uri="{FF2B5EF4-FFF2-40B4-BE49-F238E27FC236}">
                <a16:creationId xmlns:a16="http://schemas.microsoft.com/office/drawing/2014/main" id="{E2DB066F-2415-47EB-ADE1-0AB3EE01D1E1}"/>
              </a:ext>
            </a:extLst>
          </p:cNvPr>
          <p:cNvGrpSpPr/>
          <p:nvPr/>
        </p:nvGrpSpPr>
        <p:grpSpPr>
          <a:xfrm>
            <a:off x="7897766" y="3610219"/>
            <a:ext cx="721392" cy="579120"/>
            <a:chOff x="4491334" y="1439532"/>
            <a:chExt cx="721392" cy="579120"/>
          </a:xfrm>
        </p:grpSpPr>
        <p:sp>
          <p:nvSpPr>
            <p:cNvPr id="43" name="Rechthoek 42">
              <a:extLst>
                <a:ext uri="{FF2B5EF4-FFF2-40B4-BE49-F238E27FC236}">
                  <a16:creationId xmlns:a16="http://schemas.microsoft.com/office/drawing/2014/main" id="{BCBE4C1C-C51D-4485-8515-3E53D8E87DF1}"/>
                </a:ext>
              </a:extLst>
            </p:cNvPr>
            <p:cNvSpPr/>
            <p:nvPr/>
          </p:nvSpPr>
          <p:spPr>
            <a:xfrm>
              <a:off x="4491334" y="1439532"/>
              <a:ext cx="721392" cy="579120"/>
            </a:xfrm>
            <a:prstGeom prst="rect">
              <a:avLst/>
            </a:prstGeom>
            <a:solidFill>
              <a:srgbClr val="FFFFB5"/>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chemeClr val="tx1">
                      <a:lumMod val="85000"/>
                      <a:lumOff val="15000"/>
                    </a:schemeClr>
                  </a:solidFill>
                </a:rPr>
                <a:t>Practitioner</a:t>
              </a:r>
            </a:p>
          </p:txBody>
        </p:sp>
        <p:cxnSp>
          <p:nvCxnSpPr>
            <p:cNvPr id="44" name="Rechte verbindingslijn 43">
              <a:extLst>
                <a:ext uri="{FF2B5EF4-FFF2-40B4-BE49-F238E27FC236}">
                  <a16:creationId xmlns:a16="http://schemas.microsoft.com/office/drawing/2014/main" id="{3BDFE9D5-6EA2-407C-952A-372FA0352030}"/>
                </a:ext>
              </a:extLst>
            </p:cNvPr>
            <p:cNvCxnSpPr/>
            <p:nvPr/>
          </p:nvCxnSpPr>
          <p:spPr>
            <a:xfrm>
              <a:off x="4491334" y="1554480"/>
              <a:ext cx="7213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9" name="Groep 98">
            <a:extLst>
              <a:ext uri="{FF2B5EF4-FFF2-40B4-BE49-F238E27FC236}">
                <a16:creationId xmlns:a16="http://schemas.microsoft.com/office/drawing/2014/main" id="{448E3C29-227C-40AE-890B-F731FF422F29}"/>
              </a:ext>
            </a:extLst>
          </p:cNvPr>
          <p:cNvGrpSpPr/>
          <p:nvPr/>
        </p:nvGrpSpPr>
        <p:grpSpPr>
          <a:xfrm>
            <a:off x="5372774" y="2143762"/>
            <a:ext cx="2530918" cy="521224"/>
            <a:chOff x="6591644" y="1757434"/>
            <a:chExt cx="2530918" cy="521224"/>
          </a:xfrm>
        </p:grpSpPr>
        <p:grpSp>
          <p:nvGrpSpPr>
            <p:cNvPr id="96" name="Groep 95">
              <a:extLst>
                <a:ext uri="{FF2B5EF4-FFF2-40B4-BE49-F238E27FC236}">
                  <a16:creationId xmlns:a16="http://schemas.microsoft.com/office/drawing/2014/main" id="{A6435722-26B5-4E52-9FB9-D15A12757811}"/>
                </a:ext>
              </a:extLst>
            </p:cNvPr>
            <p:cNvGrpSpPr/>
            <p:nvPr/>
          </p:nvGrpSpPr>
          <p:grpSpPr>
            <a:xfrm>
              <a:off x="6591644" y="1757434"/>
              <a:ext cx="2530918" cy="243267"/>
              <a:chOff x="6591644" y="1757434"/>
              <a:chExt cx="2530918" cy="243267"/>
            </a:xfrm>
          </p:grpSpPr>
          <p:grpSp>
            <p:nvGrpSpPr>
              <p:cNvPr id="92" name="Groep 91">
                <a:extLst>
                  <a:ext uri="{FF2B5EF4-FFF2-40B4-BE49-F238E27FC236}">
                    <a16:creationId xmlns:a16="http://schemas.microsoft.com/office/drawing/2014/main" id="{0890E973-2BA4-440D-9732-2BDC5B1CCAF9}"/>
                  </a:ext>
                </a:extLst>
              </p:cNvPr>
              <p:cNvGrpSpPr/>
              <p:nvPr/>
            </p:nvGrpSpPr>
            <p:grpSpPr>
              <a:xfrm>
                <a:off x="9029429" y="1757434"/>
                <a:ext cx="93133" cy="243267"/>
                <a:chOff x="9029429" y="1757434"/>
                <a:chExt cx="93133" cy="243267"/>
              </a:xfrm>
            </p:grpSpPr>
            <p:sp>
              <p:nvSpPr>
                <p:cNvPr id="19" name="Ruit 18">
                  <a:extLst>
                    <a:ext uri="{FF2B5EF4-FFF2-40B4-BE49-F238E27FC236}">
                      <a16:creationId xmlns:a16="http://schemas.microsoft.com/office/drawing/2014/main" id="{3D1A1739-F4E6-4B3E-98D1-504CCF4B36A6}"/>
                    </a:ext>
                  </a:extLst>
                </p:cNvPr>
                <p:cNvSpPr/>
                <p:nvPr/>
              </p:nvSpPr>
              <p:spPr>
                <a:xfrm>
                  <a:off x="9029429" y="1757434"/>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5" name="Rechte verbindingslijn 84">
                  <a:extLst>
                    <a:ext uri="{FF2B5EF4-FFF2-40B4-BE49-F238E27FC236}">
                      <a16:creationId xmlns:a16="http://schemas.microsoft.com/office/drawing/2014/main" id="{7F42EA06-2B44-4A84-A692-65132FA36F84}"/>
                    </a:ext>
                  </a:extLst>
                </p:cNvPr>
                <p:cNvCxnSpPr>
                  <a:cxnSpLocks/>
                </p:cNvCxnSpPr>
                <p:nvPr/>
              </p:nvCxnSpPr>
              <p:spPr>
                <a:xfrm flipH="1">
                  <a:off x="9070915" y="1907942"/>
                  <a:ext cx="1" cy="92759"/>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3" name="Rechte verbindingslijn 92">
                <a:extLst>
                  <a:ext uri="{FF2B5EF4-FFF2-40B4-BE49-F238E27FC236}">
                    <a16:creationId xmlns:a16="http://schemas.microsoft.com/office/drawing/2014/main" id="{32517101-17E1-42C4-BE59-227642C5A113}"/>
                  </a:ext>
                </a:extLst>
              </p:cNvPr>
              <p:cNvCxnSpPr>
                <a:cxnSpLocks/>
              </p:cNvCxnSpPr>
              <p:nvPr/>
            </p:nvCxnSpPr>
            <p:spPr>
              <a:xfrm flipH="1">
                <a:off x="6591644" y="2000701"/>
                <a:ext cx="247927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97" name="Rechte verbindingslijn 96">
              <a:extLst>
                <a:ext uri="{FF2B5EF4-FFF2-40B4-BE49-F238E27FC236}">
                  <a16:creationId xmlns:a16="http://schemas.microsoft.com/office/drawing/2014/main" id="{D071842B-16AF-45E8-BA6B-045F04286108}"/>
                </a:ext>
              </a:extLst>
            </p:cNvPr>
            <p:cNvCxnSpPr>
              <a:cxnSpLocks/>
            </p:cNvCxnSpPr>
            <p:nvPr/>
          </p:nvCxnSpPr>
          <p:spPr>
            <a:xfrm>
              <a:off x="6591644" y="2001046"/>
              <a:ext cx="0" cy="277612"/>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ep 117">
            <a:extLst>
              <a:ext uri="{FF2B5EF4-FFF2-40B4-BE49-F238E27FC236}">
                <a16:creationId xmlns:a16="http://schemas.microsoft.com/office/drawing/2014/main" id="{62000914-F70A-4457-B907-8B054C9FCE07}"/>
              </a:ext>
            </a:extLst>
          </p:cNvPr>
          <p:cNvGrpSpPr/>
          <p:nvPr/>
        </p:nvGrpSpPr>
        <p:grpSpPr>
          <a:xfrm>
            <a:off x="8424598" y="2144604"/>
            <a:ext cx="93133" cy="1465615"/>
            <a:chOff x="9643468" y="1758276"/>
            <a:chExt cx="93133" cy="1465615"/>
          </a:xfrm>
        </p:grpSpPr>
        <p:sp>
          <p:nvSpPr>
            <p:cNvPr id="65" name="Ruit 64">
              <a:extLst>
                <a:ext uri="{FF2B5EF4-FFF2-40B4-BE49-F238E27FC236}">
                  <a16:creationId xmlns:a16="http://schemas.microsoft.com/office/drawing/2014/main" id="{F70469B5-81B6-4839-8DFD-C9A26006F73A}"/>
                </a:ext>
              </a:extLst>
            </p:cNvPr>
            <p:cNvSpPr/>
            <p:nvPr/>
          </p:nvSpPr>
          <p:spPr>
            <a:xfrm>
              <a:off x="9643468" y="1758276"/>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06" name="Rechte verbindingslijn 105">
              <a:extLst>
                <a:ext uri="{FF2B5EF4-FFF2-40B4-BE49-F238E27FC236}">
                  <a16:creationId xmlns:a16="http://schemas.microsoft.com/office/drawing/2014/main" id="{A1DA3468-F758-4FE0-A5A1-0AF10875533A}"/>
                </a:ext>
              </a:extLst>
            </p:cNvPr>
            <p:cNvCxnSpPr>
              <a:cxnSpLocks/>
            </p:cNvCxnSpPr>
            <p:nvPr/>
          </p:nvCxnSpPr>
          <p:spPr>
            <a:xfrm>
              <a:off x="9690034" y="1907786"/>
              <a:ext cx="0" cy="131610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3" name="Groep 112">
            <a:extLst>
              <a:ext uri="{FF2B5EF4-FFF2-40B4-BE49-F238E27FC236}">
                <a16:creationId xmlns:a16="http://schemas.microsoft.com/office/drawing/2014/main" id="{DA7F5159-C060-4847-99E8-08F035C77367}"/>
              </a:ext>
            </a:extLst>
          </p:cNvPr>
          <p:cNvGrpSpPr/>
          <p:nvPr/>
        </p:nvGrpSpPr>
        <p:grpSpPr>
          <a:xfrm>
            <a:off x="5635086" y="2147618"/>
            <a:ext cx="2478679" cy="517368"/>
            <a:chOff x="6853956" y="1761290"/>
            <a:chExt cx="2478679" cy="517368"/>
          </a:xfrm>
        </p:grpSpPr>
        <p:grpSp>
          <p:nvGrpSpPr>
            <p:cNvPr id="111" name="Groep 110">
              <a:extLst>
                <a:ext uri="{FF2B5EF4-FFF2-40B4-BE49-F238E27FC236}">
                  <a16:creationId xmlns:a16="http://schemas.microsoft.com/office/drawing/2014/main" id="{75EA5913-62B4-40A2-B898-219C4507EACF}"/>
                </a:ext>
              </a:extLst>
            </p:cNvPr>
            <p:cNvGrpSpPr/>
            <p:nvPr/>
          </p:nvGrpSpPr>
          <p:grpSpPr>
            <a:xfrm>
              <a:off x="6853956" y="1761290"/>
              <a:ext cx="2478679" cy="376198"/>
              <a:chOff x="6853956" y="1761290"/>
              <a:chExt cx="2478679" cy="376198"/>
            </a:xfrm>
          </p:grpSpPr>
          <p:grpSp>
            <p:nvGrpSpPr>
              <p:cNvPr id="108" name="Groep 107">
                <a:extLst>
                  <a:ext uri="{FF2B5EF4-FFF2-40B4-BE49-F238E27FC236}">
                    <a16:creationId xmlns:a16="http://schemas.microsoft.com/office/drawing/2014/main" id="{AA52C6FE-8574-451F-BE49-D939E5F0BD14}"/>
                  </a:ext>
                </a:extLst>
              </p:cNvPr>
              <p:cNvGrpSpPr/>
              <p:nvPr/>
            </p:nvGrpSpPr>
            <p:grpSpPr>
              <a:xfrm>
                <a:off x="9239502" y="1761290"/>
                <a:ext cx="93133" cy="376198"/>
                <a:chOff x="9239502" y="1761290"/>
                <a:chExt cx="93133" cy="376198"/>
              </a:xfrm>
            </p:grpSpPr>
            <p:sp>
              <p:nvSpPr>
                <p:cNvPr id="63" name="Ruit 62">
                  <a:extLst>
                    <a:ext uri="{FF2B5EF4-FFF2-40B4-BE49-F238E27FC236}">
                      <a16:creationId xmlns:a16="http://schemas.microsoft.com/office/drawing/2014/main" id="{3D177306-E620-4970-9DC1-7B70FAF88A5C}"/>
                    </a:ext>
                  </a:extLst>
                </p:cNvPr>
                <p:cNvSpPr/>
                <p:nvPr/>
              </p:nvSpPr>
              <p:spPr>
                <a:xfrm>
                  <a:off x="9239502" y="1761290"/>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86" name="Rechte verbindingslijn 85">
                  <a:extLst>
                    <a:ext uri="{FF2B5EF4-FFF2-40B4-BE49-F238E27FC236}">
                      <a16:creationId xmlns:a16="http://schemas.microsoft.com/office/drawing/2014/main" id="{62B4EF78-9037-41C7-A5DA-00508C876F20}"/>
                    </a:ext>
                  </a:extLst>
                </p:cNvPr>
                <p:cNvCxnSpPr>
                  <a:cxnSpLocks/>
                </p:cNvCxnSpPr>
                <p:nvPr/>
              </p:nvCxnSpPr>
              <p:spPr>
                <a:xfrm>
                  <a:off x="9286068" y="1907942"/>
                  <a:ext cx="0" cy="22954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87" name="Rechte verbindingslijn 86">
                <a:extLst>
                  <a:ext uri="{FF2B5EF4-FFF2-40B4-BE49-F238E27FC236}">
                    <a16:creationId xmlns:a16="http://schemas.microsoft.com/office/drawing/2014/main" id="{E229FD6B-538A-4965-89BB-FCEACB6EC3FF}"/>
                  </a:ext>
                </a:extLst>
              </p:cNvPr>
              <p:cNvCxnSpPr>
                <a:cxnSpLocks/>
              </p:cNvCxnSpPr>
              <p:nvPr/>
            </p:nvCxnSpPr>
            <p:spPr>
              <a:xfrm flipH="1">
                <a:off x="6853956" y="2137488"/>
                <a:ext cx="2432112"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107" name="Rechte verbindingslijn 106">
              <a:extLst>
                <a:ext uri="{FF2B5EF4-FFF2-40B4-BE49-F238E27FC236}">
                  <a16:creationId xmlns:a16="http://schemas.microsoft.com/office/drawing/2014/main" id="{7128707D-2E9B-4304-A266-7225644D93DC}"/>
                </a:ext>
              </a:extLst>
            </p:cNvPr>
            <p:cNvCxnSpPr>
              <a:cxnSpLocks/>
            </p:cNvCxnSpPr>
            <p:nvPr/>
          </p:nvCxnSpPr>
          <p:spPr>
            <a:xfrm>
              <a:off x="6853956" y="2137488"/>
              <a:ext cx="0" cy="14117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16" name="Groep 115">
            <a:extLst>
              <a:ext uri="{FF2B5EF4-FFF2-40B4-BE49-F238E27FC236}">
                <a16:creationId xmlns:a16="http://schemas.microsoft.com/office/drawing/2014/main" id="{69ACCA73-0AD7-473E-878A-174179ECB31B}"/>
              </a:ext>
            </a:extLst>
          </p:cNvPr>
          <p:cNvGrpSpPr/>
          <p:nvPr/>
        </p:nvGrpSpPr>
        <p:grpSpPr>
          <a:xfrm>
            <a:off x="8228665" y="2153154"/>
            <a:ext cx="93133" cy="511832"/>
            <a:chOff x="9447535" y="1766826"/>
            <a:chExt cx="93133" cy="511832"/>
          </a:xfrm>
        </p:grpSpPr>
        <p:sp>
          <p:nvSpPr>
            <p:cNvPr id="66" name="Ruit 65">
              <a:extLst>
                <a:ext uri="{FF2B5EF4-FFF2-40B4-BE49-F238E27FC236}">
                  <a16:creationId xmlns:a16="http://schemas.microsoft.com/office/drawing/2014/main" id="{176A2889-1B89-4FA5-B42A-AED0EDE3A2B8}"/>
                </a:ext>
              </a:extLst>
            </p:cNvPr>
            <p:cNvSpPr/>
            <p:nvPr/>
          </p:nvSpPr>
          <p:spPr>
            <a:xfrm>
              <a:off x="9447535" y="1766826"/>
              <a:ext cx="93133" cy="150508"/>
            </a:xfrm>
            <a:prstGeom prst="diamond">
              <a:avLst/>
            </a:prstGeom>
            <a:no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14" name="Rechte verbindingslijn 113">
              <a:extLst>
                <a:ext uri="{FF2B5EF4-FFF2-40B4-BE49-F238E27FC236}">
                  <a16:creationId xmlns:a16="http://schemas.microsoft.com/office/drawing/2014/main" id="{FC548D33-46D7-4C97-91B4-153B8B576DB8}"/>
                </a:ext>
              </a:extLst>
            </p:cNvPr>
            <p:cNvCxnSpPr>
              <a:cxnSpLocks/>
            </p:cNvCxnSpPr>
            <p:nvPr/>
          </p:nvCxnSpPr>
          <p:spPr>
            <a:xfrm>
              <a:off x="9494101" y="1917334"/>
              <a:ext cx="0" cy="361324"/>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55" name="!!activitydefrel">
            <a:extLst>
              <a:ext uri="{FF2B5EF4-FFF2-40B4-BE49-F238E27FC236}">
                <a16:creationId xmlns:a16="http://schemas.microsoft.com/office/drawing/2014/main" id="{F5A10533-09D2-407C-A1DC-431A5DAD20D3}"/>
              </a:ext>
            </a:extLst>
          </p:cNvPr>
          <p:cNvGrpSpPr/>
          <p:nvPr/>
        </p:nvGrpSpPr>
        <p:grpSpPr>
          <a:xfrm>
            <a:off x="8510786" y="1968925"/>
            <a:ext cx="876366" cy="696061"/>
            <a:chOff x="9729656" y="1582597"/>
            <a:chExt cx="876366" cy="696061"/>
          </a:xfrm>
        </p:grpSpPr>
        <p:sp>
          <p:nvSpPr>
            <p:cNvPr id="64" name="Ruit 63">
              <a:extLst>
                <a:ext uri="{FF2B5EF4-FFF2-40B4-BE49-F238E27FC236}">
                  <a16:creationId xmlns:a16="http://schemas.microsoft.com/office/drawing/2014/main" id="{9FA9AB15-7502-43E9-89BF-44412C0A9882}"/>
                </a:ext>
              </a:extLst>
            </p:cNvPr>
            <p:cNvSpPr/>
            <p:nvPr/>
          </p:nvSpPr>
          <p:spPr>
            <a:xfrm rot="5400000">
              <a:off x="9758343" y="1553910"/>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22" name="Rechte verbindingslijn 121">
              <a:extLst>
                <a:ext uri="{FF2B5EF4-FFF2-40B4-BE49-F238E27FC236}">
                  <a16:creationId xmlns:a16="http://schemas.microsoft.com/office/drawing/2014/main" id="{F41C14A2-6EA2-4B83-B91E-AA1D2F1EBAB1}"/>
                </a:ext>
              </a:extLst>
            </p:cNvPr>
            <p:cNvCxnSpPr>
              <a:cxnSpLocks/>
              <a:endCxn id="34" idx="0"/>
            </p:cNvCxnSpPr>
            <p:nvPr/>
          </p:nvCxnSpPr>
          <p:spPr>
            <a:xfrm>
              <a:off x="10606022" y="1629164"/>
              <a:ext cx="0" cy="649494"/>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62043127-DD1E-4E42-96AE-E5A522839C8A}"/>
                </a:ext>
              </a:extLst>
            </p:cNvPr>
            <p:cNvCxnSpPr>
              <a:cxnSpLocks/>
              <a:endCxn id="64" idx="0"/>
            </p:cNvCxnSpPr>
            <p:nvPr/>
          </p:nvCxnSpPr>
          <p:spPr>
            <a:xfrm flipH="1">
              <a:off x="9880164" y="1629164"/>
              <a:ext cx="725858" cy="1"/>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49" name="!!tasknest">
            <a:extLst>
              <a:ext uri="{FF2B5EF4-FFF2-40B4-BE49-F238E27FC236}">
                <a16:creationId xmlns:a16="http://schemas.microsoft.com/office/drawing/2014/main" id="{79F8F43F-0DB9-4B0F-9B9C-D8CE51EA0E0B}"/>
              </a:ext>
            </a:extLst>
          </p:cNvPr>
          <p:cNvGrpSpPr/>
          <p:nvPr/>
        </p:nvGrpSpPr>
        <p:grpSpPr>
          <a:xfrm>
            <a:off x="7513650" y="1584110"/>
            <a:ext cx="266976" cy="276014"/>
            <a:chOff x="8732520" y="1197782"/>
            <a:chExt cx="266976" cy="276014"/>
          </a:xfrm>
        </p:grpSpPr>
        <p:sp>
          <p:nvSpPr>
            <p:cNvPr id="119" name="Ruit 118">
              <a:extLst>
                <a:ext uri="{FF2B5EF4-FFF2-40B4-BE49-F238E27FC236}">
                  <a16:creationId xmlns:a16="http://schemas.microsoft.com/office/drawing/2014/main" id="{D9C657BC-4FDF-4CDB-B56E-A0DEAC1B1DEE}"/>
                </a:ext>
              </a:extLst>
            </p:cNvPr>
            <p:cNvSpPr/>
            <p:nvPr/>
          </p:nvSpPr>
          <p:spPr>
            <a:xfrm rot="16200000">
              <a:off x="8873988" y="1169095"/>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21" name="Rechte verbindingslijn 120">
              <a:extLst>
                <a:ext uri="{FF2B5EF4-FFF2-40B4-BE49-F238E27FC236}">
                  <a16:creationId xmlns:a16="http://schemas.microsoft.com/office/drawing/2014/main" id="{EA4FFB37-9879-4194-8CC0-1F18255756BD}"/>
                </a:ext>
              </a:extLst>
            </p:cNvPr>
            <p:cNvCxnSpPr>
              <a:cxnSpLocks/>
              <a:stCxn id="119" idx="0"/>
            </p:cNvCxnSpPr>
            <p:nvPr/>
          </p:nvCxnSpPr>
          <p:spPr>
            <a:xfrm flipH="1">
              <a:off x="8732520" y="1244349"/>
              <a:ext cx="112781"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C3F011D4-4A12-4C56-B921-962A1BDBCBEB}"/>
                </a:ext>
              </a:extLst>
            </p:cNvPr>
            <p:cNvCxnSpPr>
              <a:cxnSpLocks/>
            </p:cNvCxnSpPr>
            <p:nvPr/>
          </p:nvCxnSpPr>
          <p:spPr>
            <a:xfrm flipV="1">
              <a:off x="8732520" y="1244350"/>
              <a:ext cx="0" cy="22944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0" name="Rechte verbindingslijn 129">
              <a:extLst>
                <a:ext uri="{FF2B5EF4-FFF2-40B4-BE49-F238E27FC236}">
                  <a16:creationId xmlns:a16="http://schemas.microsoft.com/office/drawing/2014/main" id="{050F1ADF-3767-4DE8-9EF7-747D545B1D27}"/>
                </a:ext>
              </a:extLst>
            </p:cNvPr>
            <p:cNvCxnSpPr>
              <a:cxnSpLocks/>
              <a:stCxn id="14" idx="1"/>
            </p:cNvCxnSpPr>
            <p:nvPr/>
          </p:nvCxnSpPr>
          <p:spPr>
            <a:xfrm flipH="1">
              <a:off x="8732520" y="1467655"/>
              <a:ext cx="266976"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0" name="Ruit 159">
            <a:extLst>
              <a:ext uri="{FF2B5EF4-FFF2-40B4-BE49-F238E27FC236}">
                <a16:creationId xmlns:a16="http://schemas.microsoft.com/office/drawing/2014/main" id="{C1E62224-660F-4538-8131-B3870241F626}"/>
              </a:ext>
            </a:extLst>
          </p:cNvPr>
          <p:cNvSpPr/>
          <p:nvPr/>
        </p:nvSpPr>
        <p:spPr>
          <a:xfrm>
            <a:off x="6575963" y="3478537"/>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grpSp>
        <p:nvGrpSpPr>
          <p:cNvPr id="187" name="Groep 186">
            <a:extLst>
              <a:ext uri="{FF2B5EF4-FFF2-40B4-BE49-F238E27FC236}">
                <a16:creationId xmlns:a16="http://schemas.microsoft.com/office/drawing/2014/main" id="{2D534B0F-20EC-43B9-AE59-5B07B82A3707}"/>
              </a:ext>
            </a:extLst>
          </p:cNvPr>
          <p:cNvGrpSpPr/>
          <p:nvPr/>
        </p:nvGrpSpPr>
        <p:grpSpPr>
          <a:xfrm>
            <a:off x="7028543" y="3026098"/>
            <a:ext cx="638011" cy="613433"/>
            <a:chOff x="8247413" y="2639770"/>
            <a:chExt cx="638011" cy="613433"/>
          </a:xfrm>
        </p:grpSpPr>
        <p:cxnSp>
          <p:nvCxnSpPr>
            <p:cNvPr id="124" name="Rechte verbindingslijn 123">
              <a:extLst>
                <a:ext uri="{FF2B5EF4-FFF2-40B4-BE49-F238E27FC236}">
                  <a16:creationId xmlns:a16="http://schemas.microsoft.com/office/drawing/2014/main" id="{C16F4199-EE74-4140-9BD2-0763FD2E3A46}"/>
                </a:ext>
              </a:extLst>
            </p:cNvPr>
            <p:cNvCxnSpPr>
              <a:cxnSpLocks/>
              <a:stCxn id="157" idx="0"/>
            </p:cNvCxnSpPr>
            <p:nvPr/>
          </p:nvCxnSpPr>
          <p:spPr>
            <a:xfrm flipH="1">
              <a:off x="8247413" y="2686337"/>
              <a:ext cx="487503"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7" name="Ruit 156">
              <a:extLst>
                <a:ext uri="{FF2B5EF4-FFF2-40B4-BE49-F238E27FC236}">
                  <a16:creationId xmlns:a16="http://schemas.microsoft.com/office/drawing/2014/main" id="{C7F6FE88-38E2-496E-98E6-6AFEE626952D}"/>
                </a:ext>
              </a:extLst>
            </p:cNvPr>
            <p:cNvSpPr/>
            <p:nvPr/>
          </p:nvSpPr>
          <p:spPr>
            <a:xfrm rot="16200000">
              <a:off x="8763603" y="2611083"/>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1" name="Rechte verbindingslijn 160">
              <a:extLst>
                <a:ext uri="{FF2B5EF4-FFF2-40B4-BE49-F238E27FC236}">
                  <a16:creationId xmlns:a16="http://schemas.microsoft.com/office/drawing/2014/main" id="{2644E744-9BCE-40D9-8034-63BC293AF181}"/>
                </a:ext>
              </a:extLst>
            </p:cNvPr>
            <p:cNvCxnSpPr>
              <a:cxnSpLocks/>
            </p:cNvCxnSpPr>
            <p:nvPr/>
          </p:nvCxnSpPr>
          <p:spPr>
            <a:xfrm>
              <a:off x="8247413" y="2686337"/>
              <a:ext cx="0" cy="56686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76" name="Groep 175">
            <a:extLst>
              <a:ext uri="{FF2B5EF4-FFF2-40B4-BE49-F238E27FC236}">
                <a16:creationId xmlns:a16="http://schemas.microsoft.com/office/drawing/2014/main" id="{97789798-132D-401D-AB09-8B058F0A2EE8}"/>
              </a:ext>
            </a:extLst>
          </p:cNvPr>
          <p:cNvGrpSpPr/>
          <p:nvPr/>
        </p:nvGrpSpPr>
        <p:grpSpPr>
          <a:xfrm>
            <a:off x="5894364" y="2794013"/>
            <a:ext cx="1775732" cy="93133"/>
            <a:chOff x="7113234" y="2407685"/>
            <a:chExt cx="1775732" cy="93133"/>
          </a:xfrm>
        </p:grpSpPr>
        <p:sp>
          <p:nvSpPr>
            <p:cNvPr id="156" name="Ruit 155">
              <a:extLst>
                <a:ext uri="{FF2B5EF4-FFF2-40B4-BE49-F238E27FC236}">
                  <a16:creationId xmlns:a16="http://schemas.microsoft.com/office/drawing/2014/main" id="{459EB8F9-B9EB-4844-B052-D9A2BFA89D7F}"/>
                </a:ext>
              </a:extLst>
            </p:cNvPr>
            <p:cNvSpPr/>
            <p:nvPr/>
          </p:nvSpPr>
          <p:spPr>
            <a:xfrm rot="16200000">
              <a:off x="8767145" y="2378998"/>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cxnSp>
          <p:nvCxnSpPr>
            <p:cNvPr id="163" name="Rechte verbindingslijn 162">
              <a:extLst>
                <a:ext uri="{FF2B5EF4-FFF2-40B4-BE49-F238E27FC236}">
                  <a16:creationId xmlns:a16="http://schemas.microsoft.com/office/drawing/2014/main" id="{6001F1C4-62B4-42E3-B333-05DB02465E57}"/>
                </a:ext>
              </a:extLst>
            </p:cNvPr>
            <p:cNvCxnSpPr>
              <a:cxnSpLocks/>
              <a:stCxn id="156" idx="0"/>
            </p:cNvCxnSpPr>
            <p:nvPr/>
          </p:nvCxnSpPr>
          <p:spPr>
            <a:xfrm flipH="1">
              <a:off x="7113234" y="2454252"/>
              <a:ext cx="1625224" cy="0"/>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72" name="!!practrel">
            <a:extLst>
              <a:ext uri="{FF2B5EF4-FFF2-40B4-BE49-F238E27FC236}">
                <a16:creationId xmlns:a16="http://schemas.microsoft.com/office/drawing/2014/main" id="{0A966FBE-081E-485D-B9D5-B2DDCECF3D54}"/>
              </a:ext>
            </a:extLst>
          </p:cNvPr>
          <p:cNvGrpSpPr/>
          <p:nvPr/>
        </p:nvGrpSpPr>
        <p:grpSpPr>
          <a:xfrm>
            <a:off x="8216975" y="3250872"/>
            <a:ext cx="93133" cy="359347"/>
            <a:chOff x="9435845" y="2864544"/>
            <a:chExt cx="93133" cy="359347"/>
          </a:xfrm>
        </p:grpSpPr>
        <p:cxnSp>
          <p:nvCxnSpPr>
            <p:cNvPr id="164" name="Rechte verbindingslijn 163">
              <a:extLst>
                <a:ext uri="{FF2B5EF4-FFF2-40B4-BE49-F238E27FC236}">
                  <a16:creationId xmlns:a16="http://schemas.microsoft.com/office/drawing/2014/main" id="{A2A6D80E-C9AE-40C9-BE67-B7A85CEC13A0}"/>
                </a:ext>
              </a:extLst>
            </p:cNvPr>
            <p:cNvCxnSpPr>
              <a:cxnSpLocks/>
              <a:endCxn id="43" idx="0"/>
            </p:cNvCxnSpPr>
            <p:nvPr/>
          </p:nvCxnSpPr>
          <p:spPr>
            <a:xfrm>
              <a:off x="9477332" y="3015016"/>
              <a:ext cx="0" cy="208875"/>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68" name="Ruit 167">
              <a:extLst>
                <a:ext uri="{FF2B5EF4-FFF2-40B4-BE49-F238E27FC236}">
                  <a16:creationId xmlns:a16="http://schemas.microsoft.com/office/drawing/2014/main" id="{2645036C-7681-4A8E-B3A7-4960B2399A44}"/>
                </a:ext>
              </a:extLst>
            </p:cNvPr>
            <p:cNvSpPr/>
            <p:nvPr/>
          </p:nvSpPr>
          <p:spPr>
            <a:xfrm>
              <a:off x="9435845" y="2864544"/>
              <a:ext cx="93133" cy="150508"/>
            </a:xfrm>
            <a:prstGeom prst="diamond">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lumMod val="95000"/>
                      <a:lumOff val="5000"/>
                    </a:schemeClr>
                  </a:solidFill>
                </a:ln>
                <a:noFill/>
              </a:endParaRPr>
            </a:p>
          </p:txBody>
        </p:sp>
      </p:grpSp>
      <p:cxnSp>
        <p:nvCxnSpPr>
          <p:cNvPr id="184" name="Rechte verbindingslijn 183">
            <a:extLst>
              <a:ext uri="{FF2B5EF4-FFF2-40B4-BE49-F238E27FC236}">
                <a16:creationId xmlns:a16="http://schemas.microsoft.com/office/drawing/2014/main" id="{7604F727-26E7-4099-9A15-7A157BB21C4A}"/>
              </a:ext>
            </a:extLst>
          </p:cNvPr>
          <p:cNvCxnSpPr>
            <a:cxnSpLocks/>
          </p:cNvCxnSpPr>
          <p:nvPr/>
        </p:nvCxnSpPr>
        <p:spPr>
          <a:xfrm flipH="1" flipV="1">
            <a:off x="5894754" y="3061319"/>
            <a:ext cx="727775" cy="118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C681237C-D734-44DC-ADD9-BBCE38E06A7C}"/>
              </a:ext>
            </a:extLst>
          </p:cNvPr>
          <p:cNvCxnSpPr>
            <a:cxnSpLocks/>
            <a:endCxn id="160" idx="0"/>
          </p:cNvCxnSpPr>
          <p:nvPr/>
        </p:nvCxnSpPr>
        <p:spPr>
          <a:xfrm>
            <a:off x="6622529" y="3063541"/>
            <a:ext cx="1" cy="414996"/>
          </a:xfrm>
          <a:prstGeom prst="line">
            <a:avLst/>
          </a:prstGeom>
          <a:ln w="31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98" name="Tekstvak 197">
            <a:extLst>
              <a:ext uri="{FF2B5EF4-FFF2-40B4-BE49-F238E27FC236}">
                <a16:creationId xmlns:a16="http://schemas.microsoft.com/office/drawing/2014/main" id="{4A289984-1C89-4D26-9B17-B2A0092C14F0}"/>
              </a:ext>
            </a:extLst>
          </p:cNvPr>
          <p:cNvSpPr txBox="1"/>
          <p:nvPr/>
        </p:nvSpPr>
        <p:spPr>
          <a:xfrm>
            <a:off x="7437750" y="1483800"/>
            <a:ext cx="307097" cy="184666"/>
          </a:xfrm>
          <a:prstGeom prst="rect">
            <a:avLst/>
          </a:prstGeom>
          <a:noFill/>
        </p:spPr>
        <p:txBody>
          <a:bodyPr wrap="square" rtlCol="0">
            <a:spAutoFit/>
          </a:bodyPr>
          <a:lstStyle/>
          <a:p>
            <a:r>
              <a:rPr lang="nl-NL" sz="600"/>
              <a:t>0..*</a:t>
            </a:r>
          </a:p>
        </p:txBody>
      </p:sp>
      <p:sp>
        <p:nvSpPr>
          <p:cNvPr id="202" name="Tekstvak 201">
            <a:extLst>
              <a:ext uri="{FF2B5EF4-FFF2-40B4-BE49-F238E27FC236}">
                <a16:creationId xmlns:a16="http://schemas.microsoft.com/office/drawing/2014/main" id="{4B067067-DB0A-4725-978A-7ACE14629DD1}"/>
              </a:ext>
            </a:extLst>
          </p:cNvPr>
          <p:cNvSpPr txBox="1"/>
          <p:nvPr/>
        </p:nvSpPr>
        <p:spPr>
          <a:xfrm>
            <a:off x="8195058" y="2281989"/>
            <a:ext cx="307097" cy="184666"/>
          </a:xfrm>
          <a:prstGeom prst="rect">
            <a:avLst/>
          </a:prstGeom>
          <a:noFill/>
        </p:spPr>
        <p:txBody>
          <a:bodyPr wrap="square" rtlCol="0">
            <a:spAutoFit/>
          </a:bodyPr>
          <a:lstStyle/>
          <a:p>
            <a:pPr algn="ctr"/>
            <a:r>
              <a:rPr lang="nl-NL" sz="600"/>
              <a:t>0..*</a:t>
            </a:r>
          </a:p>
        </p:txBody>
      </p:sp>
      <p:sp>
        <p:nvSpPr>
          <p:cNvPr id="203" name="Tekstvak 202">
            <a:extLst>
              <a:ext uri="{FF2B5EF4-FFF2-40B4-BE49-F238E27FC236}">
                <a16:creationId xmlns:a16="http://schemas.microsoft.com/office/drawing/2014/main" id="{B258F8C8-D2C6-434E-A18B-16105DE987D5}"/>
              </a:ext>
            </a:extLst>
          </p:cNvPr>
          <p:cNvSpPr txBox="1"/>
          <p:nvPr/>
        </p:nvSpPr>
        <p:spPr>
          <a:xfrm>
            <a:off x="7813614" y="2377946"/>
            <a:ext cx="357560" cy="184666"/>
          </a:xfrm>
          <a:prstGeom prst="rect">
            <a:avLst/>
          </a:prstGeom>
          <a:noFill/>
        </p:spPr>
        <p:txBody>
          <a:bodyPr wrap="square" rtlCol="0">
            <a:spAutoFit/>
          </a:bodyPr>
          <a:lstStyle/>
          <a:p>
            <a:pPr algn="ctr"/>
            <a:r>
              <a:rPr lang="nl-NL" sz="600"/>
              <a:t>0..1</a:t>
            </a:r>
          </a:p>
        </p:txBody>
      </p:sp>
      <p:sp>
        <p:nvSpPr>
          <p:cNvPr id="204" name="Tekstvak 203">
            <a:extLst>
              <a:ext uri="{FF2B5EF4-FFF2-40B4-BE49-F238E27FC236}">
                <a16:creationId xmlns:a16="http://schemas.microsoft.com/office/drawing/2014/main" id="{F0D69C0E-276F-44FF-8287-A96411E7EB03}"/>
              </a:ext>
            </a:extLst>
          </p:cNvPr>
          <p:cNvSpPr txBox="1"/>
          <p:nvPr/>
        </p:nvSpPr>
        <p:spPr>
          <a:xfrm>
            <a:off x="7715804" y="2218524"/>
            <a:ext cx="154697" cy="184666"/>
          </a:xfrm>
          <a:prstGeom prst="rect">
            <a:avLst/>
          </a:prstGeom>
          <a:noFill/>
        </p:spPr>
        <p:txBody>
          <a:bodyPr wrap="square" rtlCol="0">
            <a:spAutoFit/>
          </a:bodyPr>
          <a:lstStyle/>
          <a:p>
            <a:pPr algn="ctr"/>
            <a:r>
              <a:rPr lang="nl-NL" sz="600"/>
              <a:t>1</a:t>
            </a:r>
          </a:p>
        </p:txBody>
      </p:sp>
      <p:sp>
        <p:nvSpPr>
          <p:cNvPr id="205" name="Tekstvak 204">
            <a:extLst>
              <a:ext uri="{FF2B5EF4-FFF2-40B4-BE49-F238E27FC236}">
                <a16:creationId xmlns:a16="http://schemas.microsoft.com/office/drawing/2014/main" id="{912A912D-86B7-4BCD-985E-7ECFE2317846}"/>
              </a:ext>
            </a:extLst>
          </p:cNvPr>
          <p:cNvSpPr txBox="1"/>
          <p:nvPr/>
        </p:nvSpPr>
        <p:spPr>
          <a:xfrm>
            <a:off x="8370481" y="2236269"/>
            <a:ext cx="357560" cy="184666"/>
          </a:xfrm>
          <a:prstGeom prst="rect">
            <a:avLst/>
          </a:prstGeom>
          <a:noFill/>
        </p:spPr>
        <p:txBody>
          <a:bodyPr wrap="square" rtlCol="0">
            <a:spAutoFit/>
          </a:bodyPr>
          <a:lstStyle/>
          <a:p>
            <a:pPr algn="ctr"/>
            <a:r>
              <a:rPr lang="nl-NL" sz="600"/>
              <a:t>0..1</a:t>
            </a:r>
          </a:p>
        </p:txBody>
      </p:sp>
      <p:sp>
        <p:nvSpPr>
          <p:cNvPr id="206" name="Tekstvak 205">
            <a:extLst>
              <a:ext uri="{FF2B5EF4-FFF2-40B4-BE49-F238E27FC236}">
                <a16:creationId xmlns:a16="http://schemas.microsoft.com/office/drawing/2014/main" id="{F43C5B8D-E518-451B-A828-32275D04561C}"/>
              </a:ext>
            </a:extLst>
          </p:cNvPr>
          <p:cNvSpPr txBox="1"/>
          <p:nvPr/>
        </p:nvSpPr>
        <p:spPr>
          <a:xfrm>
            <a:off x="8605017" y="1859311"/>
            <a:ext cx="154697" cy="184666"/>
          </a:xfrm>
          <a:prstGeom prst="rect">
            <a:avLst/>
          </a:prstGeom>
          <a:noFill/>
        </p:spPr>
        <p:txBody>
          <a:bodyPr wrap="square" rtlCol="0">
            <a:spAutoFit/>
          </a:bodyPr>
          <a:lstStyle/>
          <a:p>
            <a:pPr algn="ctr"/>
            <a:r>
              <a:rPr lang="nl-NL" sz="600"/>
              <a:t>1</a:t>
            </a:r>
          </a:p>
        </p:txBody>
      </p:sp>
      <p:sp>
        <p:nvSpPr>
          <p:cNvPr id="208" name="Tekstvak 207">
            <a:extLst>
              <a:ext uri="{FF2B5EF4-FFF2-40B4-BE49-F238E27FC236}">
                <a16:creationId xmlns:a16="http://schemas.microsoft.com/office/drawing/2014/main" id="{0C2EF427-95B8-4B59-BE4C-149B6BB92DBD}"/>
              </a:ext>
            </a:extLst>
          </p:cNvPr>
          <p:cNvSpPr txBox="1"/>
          <p:nvPr/>
        </p:nvSpPr>
        <p:spPr>
          <a:xfrm>
            <a:off x="7422430" y="3073278"/>
            <a:ext cx="307097" cy="184666"/>
          </a:xfrm>
          <a:prstGeom prst="rect">
            <a:avLst/>
          </a:prstGeom>
          <a:noFill/>
        </p:spPr>
        <p:txBody>
          <a:bodyPr wrap="square" rtlCol="0">
            <a:spAutoFit/>
          </a:bodyPr>
          <a:lstStyle/>
          <a:p>
            <a:pPr algn="ctr"/>
            <a:r>
              <a:rPr lang="nl-NL" sz="600"/>
              <a:t>0..*</a:t>
            </a:r>
          </a:p>
        </p:txBody>
      </p:sp>
      <p:sp>
        <p:nvSpPr>
          <p:cNvPr id="209" name="Tekstvak 208">
            <a:extLst>
              <a:ext uri="{FF2B5EF4-FFF2-40B4-BE49-F238E27FC236}">
                <a16:creationId xmlns:a16="http://schemas.microsoft.com/office/drawing/2014/main" id="{45458372-461C-44CA-925E-1DD6392CD558}"/>
              </a:ext>
            </a:extLst>
          </p:cNvPr>
          <p:cNvSpPr txBox="1"/>
          <p:nvPr/>
        </p:nvSpPr>
        <p:spPr>
          <a:xfrm>
            <a:off x="7991849" y="3229372"/>
            <a:ext cx="307097" cy="184666"/>
          </a:xfrm>
          <a:prstGeom prst="rect">
            <a:avLst/>
          </a:prstGeom>
          <a:noFill/>
        </p:spPr>
        <p:txBody>
          <a:bodyPr wrap="square" rtlCol="0">
            <a:spAutoFit/>
          </a:bodyPr>
          <a:lstStyle/>
          <a:p>
            <a:pPr algn="ctr"/>
            <a:r>
              <a:rPr lang="nl-NL" sz="600"/>
              <a:t>0..*</a:t>
            </a:r>
          </a:p>
        </p:txBody>
      </p:sp>
      <p:sp>
        <p:nvSpPr>
          <p:cNvPr id="211" name="Tekstvak 210">
            <a:extLst>
              <a:ext uri="{FF2B5EF4-FFF2-40B4-BE49-F238E27FC236}">
                <a16:creationId xmlns:a16="http://schemas.microsoft.com/office/drawing/2014/main" id="{D0C2D491-174C-41A2-864C-F2F2C101C7D5}"/>
              </a:ext>
            </a:extLst>
          </p:cNvPr>
          <p:cNvSpPr txBox="1"/>
          <p:nvPr/>
        </p:nvSpPr>
        <p:spPr>
          <a:xfrm>
            <a:off x="6639432" y="3452451"/>
            <a:ext cx="154697" cy="184666"/>
          </a:xfrm>
          <a:prstGeom prst="rect">
            <a:avLst/>
          </a:prstGeom>
          <a:noFill/>
        </p:spPr>
        <p:txBody>
          <a:bodyPr wrap="square" rtlCol="0">
            <a:spAutoFit/>
          </a:bodyPr>
          <a:lstStyle/>
          <a:p>
            <a:pPr algn="ctr"/>
            <a:r>
              <a:rPr lang="nl-NL" sz="600"/>
              <a:t>1</a:t>
            </a:r>
          </a:p>
        </p:txBody>
      </p:sp>
      <p:sp>
        <p:nvSpPr>
          <p:cNvPr id="212" name="Tekstvak 211">
            <a:extLst>
              <a:ext uri="{FF2B5EF4-FFF2-40B4-BE49-F238E27FC236}">
                <a16:creationId xmlns:a16="http://schemas.microsoft.com/office/drawing/2014/main" id="{2553D364-6817-48DD-80E0-2D672BEF1CF3}"/>
              </a:ext>
            </a:extLst>
          </p:cNvPr>
          <p:cNvSpPr txBox="1"/>
          <p:nvPr/>
        </p:nvSpPr>
        <p:spPr>
          <a:xfrm>
            <a:off x="6512294" y="2250042"/>
            <a:ext cx="400655" cy="184666"/>
          </a:xfrm>
          <a:prstGeom prst="rect">
            <a:avLst/>
          </a:prstGeom>
          <a:noFill/>
        </p:spPr>
        <p:txBody>
          <a:bodyPr wrap="square" rtlCol="0">
            <a:spAutoFit/>
          </a:bodyPr>
          <a:lstStyle/>
          <a:p>
            <a:pPr algn="ctr"/>
            <a:r>
              <a:rPr lang="nl-NL" sz="600" err="1"/>
              <a:t>owner</a:t>
            </a:r>
            <a:endParaRPr lang="nl-NL" sz="600"/>
          </a:p>
        </p:txBody>
      </p:sp>
      <p:sp>
        <p:nvSpPr>
          <p:cNvPr id="213" name="Tekstvak 212">
            <a:extLst>
              <a:ext uri="{FF2B5EF4-FFF2-40B4-BE49-F238E27FC236}">
                <a16:creationId xmlns:a16="http://schemas.microsoft.com/office/drawing/2014/main" id="{ACE1F755-F336-44AA-BEC1-CEE24D23F478}"/>
              </a:ext>
            </a:extLst>
          </p:cNvPr>
          <p:cNvSpPr txBox="1"/>
          <p:nvPr/>
        </p:nvSpPr>
        <p:spPr>
          <a:xfrm>
            <a:off x="6512294" y="2387222"/>
            <a:ext cx="400655" cy="184666"/>
          </a:xfrm>
          <a:prstGeom prst="rect">
            <a:avLst/>
          </a:prstGeom>
          <a:noFill/>
        </p:spPr>
        <p:txBody>
          <a:bodyPr wrap="square" rtlCol="0">
            <a:spAutoFit/>
          </a:bodyPr>
          <a:lstStyle/>
          <a:p>
            <a:pPr algn="ctr"/>
            <a:r>
              <a:rPr lang="nl-NL" sz="600" err="1"/>
              <a:t>for</a:t>
            </a:r>
            <a:endParaRPr lang="nl-NL" sz="600"/>
          </a:p>
        </p:txBody>
      </p:sp>
      <p:sp>
        <p:nvSpPr>
          <p:cNvPr id="214" name="Tekstvak 213">
            <a:extLst>
              <a:ext uri="{FF2B5EF4-FFF2-40B4-BE49-F238E27FC236}">
                <a16:creationId xmlns:a16="http://schemas.microsoft.com/office/drawing/2014/main" id="{69653161-B687-4289-BB9D-72F8466A4AF4}"/>
              </a:ext>
            </a:extLst>
          </p:cNvPr>
          <p:cNvSpPr txBox="1"/>
          <p:nvPr/>
        </p:nvSpPr>
        <p:spPr>
          <a:xfrm>
            <a:off x="6501212" y="2700629"/>
            <a:ext cx="447844" cy="184666"/>
          </a:xfrm>
          <a:prstGeom prst="rect">
            <a:avLst/>
          </a:prstGeom>
          <a:noFill/>
        </p:spPr>
        <p:txBody>
          <a:bodyPr wrap="square" rtlCol="0">
            <a:spAutoFit/>
          </a:bodyPr>
          <a:lstStyle/>
          <a:p>
            <a:pPr algn="ctr"/>
            <a:r>
              <a:rPr lang="nl-NL" sz="600"/>
              <a:t>subject</a:t>
            </a:r>
          </a:p>
        </p:txBody>
      </p:sp>
      <p:sp>
        <p:nvSpPr>
          <p:cNvPr id="215" name="Tekstvak 214">
            <a:extLst>
              <a:ext uri="{FF2B5EF4-FFF2-40B4-BE49-F238E27FC236}">
                <a16:creationId xmlns:a16="http://schemas.microsoft.com/office/drawing/2014/main" id="{1EC66F3E-2FDC-44F2-BC5E-B84D2AEFF394}"/>
              </a:ext>
            </a:extLst>
          </p:cNvPr>
          <p:cNvSpPr txBox="1"/>
          <p:nvPr/>
        </p:nvSpPr>
        <p:spPr>
          <a:xfrm>
            <a:off x="6943595" y="2934221"/>
            <a:ext cx="502303" cy="184666"/>
          </a:xfrm>
          <a:prstGeom prst="rect">
            <a:avLst/>
          </a:prstGeom>
          <a:noFill/>
        </p:spPr>
        <p:txBody>
          <a:bodyPr wrap="square" rtlCol="0">
            <a:spAutoFit/>
          </a:bodyPr>
          <a:lstStyle/>
          <a:p>
            <a:pPr algn="ctr"/>
            <a:r>
              <a:rPr lang="nl-NL" sz="600"/>
              <a:t>member</a:t>
            </a:r>
          </a:p>
        </p:txBody>
      </p:sp>
      <p:sp>
        <p:nvSpPr>
          <p:cNvPr id="216" name="Tekstvak 215">
            <a:extLst>
              <a:ext uri="{FF2B5EF4-FFF2-40B4-BE49-F238E27FC236}">
                <a16:creationId xmlns:a16="http://schemas.microsoft.com/office/drawing/2014/main" id="{853C5CDF-0A62-4802-891F-FB73BAF7FA05}"/>
              </a:ext>
            </a:extLst>
          </p:cNvPr>
          <p:cNvSpPr txBox="1"/>
          <p:nvPr/>
        </p:nvSpPr>
        <p:spPr>
          <a:xfrm>
            <a:off x="7852045" y="3401556"/>
            <a:ext cx="502303" cy="184666"/>
          </a:xfrm>
          <a:prstGeom prst="rect">
            <a:avLst/>
          </a:prstGeom>
          <a:noFill/>
        </p:spPr>
        <p:txBody>
          <a:bodyPr wrap="square" rtlCol="0">
            <a:spAutoFit/>
          </a:bodyPr>
          <a:lstStyle/>
          <a:p>
            <a:pPr algn="ctr"/>
            <a:r>
              <a:rPr lang="nl-NL" sz="600"/>
              <a:t>member</a:t>
            </a:r>
          </a:p>
        </p:txBody>
      </p:sp>
      <p:sp>
        <p:nvSpPr>
          <p:cNvPr id="217" name="Tekstvak 216">
            <a:extLst>
              <a:ext uri="{FF2B5EF4-FFF2-40B4-BE49-F238E27FC236}">
                <a16:creationId xmlns:a16="http://schemas.microsoft.com/office/drawing/2014/main" id="{596DFAF4-8E56-4EFF-92A0-62AE0CA768C0}"/>
              </a:ext>
            </a:extLst>
          </p:cNvPr>
          <p:cNvSpPr txBox="1"/>
          <p:nvPr/>
        </p:nvSpPr>
        <p:spPr>
          <a:xfrm>
            <a:off x="8373020" y="2826698"/>
            <a:ext cx="563599" cy="184666"/>
          </a:xfrm>
          <a:prstGeom prst="rect">
            <a:avLst/>
          </a:prstGeom>
          <a:noFill/>
        </p:spPr>
        <p:txBody>
          <a:bodyPr wrap="square" rtlCol="0">
            <a:spAutoFit/>
          </a:bodyPr>
          <a:lstStyle/>
          <a:p>
            <a:pPr algn="ctr"/>
            <a:r>
              <a:rPr lang="nl-NL" sz="600" err="1"/>
              <a:t>requester</a:t>
            </a:r>
            <a:endParaRPr lang="nl-NL" sz="600"/>
          </a:p>
        </p:txBody>
      </p:sp>
      <p:graphicFrame>
        <p:nvGraphicFramePr>
          <p:cNvPr id="221" name="Diagram 220">
            <a:extLst>
              <a:ext uri="{FF2B5EF4-FFF2-40B4-BE49-F238E27FC236}">
                <a16:creationId xmlns:a16="http://schemas.microsoft.com/office/drawing/2014/main" id="{56E74EAE-57A6-4EB2-8856-087F5D9F8529}"/>
              </a:ext>
            </a:extLst>
          </p:cNvPr>
          <p:cNvGraphicFramePr/>
          <p:nvPr/>
        </p:nvGraphicFramePr>
        <p:xfrm>
          <a:off x="4044134" y="5924460"/>
          <a:ext cx="2238135" cy="507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Groep 9">
            <a:extLst>
              <a:ext uri="{FF2B5EF4-FFF2-40B4-BE49-F238E27FC236}">
                <a16:creationId xmlns:a16="http://schemas.microsoft.com/office/drawing/2014/main" id="{9B33D220-06E3-423B-A519-157B8A8C377B}"/>
              </a:ext>
            </a:extLst>
          </p:cNvPr>
          <p:cNvGrpSpPr/>
          <p:nvPr/>
        </p:nvGrpSpPr>
        <p:grpSpPr>
          <a:xfrm>
            <a:off x="7353643" y="1034964"/>
            <a:ext cx="2812142" cy="441526"/>
            <a:chOff x="4367851" y="-1121789"/>
            <a:chExt cx="2812142" cy="441526"/>
          </a:xfrm>
        </p:grpSpPr>
        <p:sp>
          <p:nvSpPr>
            <p:cNvPr id="9" name="Rechthoek: afgeronde hoeken 8">
              <a:extLst>
                <a:ext uri="{FF2B5EF4-FFF2-40B4-BE49-F238E27FC236}">
                  <a16:creationId xmlns:a16="http://schemas.microsoft.com/office/drawing/2014/main" id="{5952830E-2148-49F9-B136-564B83392FFD}"/>
                </a:ext>
              </a:extLst>
            </p:cNvPr>
            <p:cNvSpPr/>
            <p:nvPr/>
          </p:nvSpPr>
          <p:spPr>
            <a:xfrm>
              <a:off x="4688762" y="-1060412"/>
              <a:ext cx="2491231" cy="331858"/>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a:solidFill>
                    <a:srgbClr val="002060"/>
                  </a:solidFill>
                </a:rPr>
                <a:t>Het nesten van taken (tot 3 diep)</a:t>
              </a:r>
            </a:p>
          </p:txBody>
        </p:sp>
        <p:sp>
          <p:nvSpPr>
            <p:cNvPr id="91" name="Ovaal 90">
              <a:extLst>
                <a:ext uri="{FF2B5EF4-FFF2-40B4-BE49-F238E27FC236}">
                  <a16:creationId xmlns:a16="http://schemas.microsoft.com/office/drawing/2014/main" id="{B7ABA545-CFFC-44AF-AA78-8C9EC466525B}"/>
                </a:ext>
              </a:extLst>
            </p:cNvPr>
            <p:cNvSpPr/>
            <p:nvPr/>
          </p:nvSpPr>
          <p:spPr>
            <a:xfrm>
              <a:off x="4367851" y="-1121789"/>
              <a:ext cx="441526" cy="441526"/>
            </a:xfrm>
            <a:prstGeom prst="ellipse">
              <a:avLst/>
            </a:prstGeom>
            <a:ln w="3175"/>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nl-NL">
                  <a:solidFill>
                    <a:srgbClr val="002060"/>
                  </a:solidFill>
                </a:rPr>
                <a:t>1</a:t>
              </a:r>
            </a:p>
          </p:txBody>
        </p:sp>
      </p:grpSp>
      <p:grpSp>
        <p:nvGrpSpPr>
          <p:cNvPr id="12" name="Groep 11">
            <a:extLst>
              <a:ext uri="{FF2B5EF4-FFF2-40B4-BE49-F238E27FC236}">
                <a16:creationId xmlns:a16="http://schemas.microsoft.com/office/drawing/2014/main" id="{4FC0A21B-67D0-4EC1-AE82-531972866EB4}"/>
              </a:ext>
            </a:extLst>
          </p:cNvPr>
          <p:cNvGrpSpPr/>
          <p:nvPr/>
        </p:nvGrpSpPr>
        <p:grpSpPr>
          <a:xfrm>
            <a:off x="4005593" y="4302756"/>
            <a:ext cx="2810545" cy="441526"/>
            <a:chOff x="3858551" y="6976383"/>
            <a:chExt cx="2810545" cy="441526"/>
          </a:xfrm>
        </p:grpSpPr>
        <p:sp>
          <p:nvSpPr>
            <p:cNvPr id="94" name="Rechthoek: afgeronde hoeken 93">
              <a:extLst>
                <a:ext uri="{FF2B5EF4-FFF2-40B4-BE49-F238E27FC236}">
                  <a16:creationId xmlns:a16="http://schemas.microsoft.com/office/drawing/2014/main" id="{539E8DC9-1A79-43E1-8CAE-FB6CD29C94F4}"/>
                </a:ext>
              </a:extLst>
            </p:cNvPr>
            <p:cNvSpPr/>
            <p:nvPr/>
          </p:nvSpPr>
          <p:spPr>
            <a:xfrm>
              <a:off x="4179462" y="7037760"/>
              <a:ext cx="2489634" cy="331858"/>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err="1">
                  <a:solidFill>
                    <a:srgbClr val="002060"/>
                  </a:solidFill>
                </a:rPr>
                <a:t>Organization</a:t>
              </a:r>
              <a:r>
                <a:rPr lang="nl-NL" sz="1050">
                  <a:solidFill>
                    <a:srgbClr val="002060"/>
                  </a:solidFill>
                </a:rPr>
                <a:t>?</a:t>
              </a:r>
            </a:p>
          </p:txBody>
        </p:sp>
        <p:sp>
          <p:nvSpPr>
            <p:cNvPr id="95" name="Ovaal 94">
              <a:extLst>
                <a:ext uri="{FF2B5EF4-FFF2-40B4-BE49-F238E27FC236}">
                  <a16:creationId xmlns:a16="http://schemas.microsoft.com/office/drawing/2014/main" id="{DECB7276-AEA9-400F-974F-8CE9C7DACC33}"/>
                </a:ext>
              </a:extLst>
            </p:cNvPr>
            <p:cNvSpPr/>
            <p:nvPr/>
          </p:nvSpPr>
          <p:spPr>
            <a:xfrm>
              <a:off x="3858551" y="6976383"/>
              <a:ext cx="441526" cy="441526"/>
            </a:xfrm>
            <a:prstGeom prst="ellipse">
              <a:avLst/>
            </a:prstGeom>
            <a:ln w="3175"/>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nl-NL">
                  <a:solidFill>
                    <a:srgbClr val="002060"/>
                  </a:solidFill>
                </a:rPr>
                <a:t>3</a:t>
              </a:r>
            </a:p>
          </p:txBody>
        </p:sp>
      </p:grpSp>
      <p:grpSp>
        <p:nvGrpSpPr>
          <p:cNvPr id="11" name="Groep 10">
            <a:extLst>
              <a:ext uri="{FF2B5EF4-FFF2-40B4-BE49-F238E27FC236}">
                <a16:creationId xmlns:a16="http://schemas.microsoft.com/office/drawing/2014/main" id="{939509DA-D34F-4643-A4A1-E3FAB18F4195}"/>
              </a:ext>
            </a:extLst>
          </p:cNvPr>
          <p:cNvGrpSpPr/>
          <p:nvPr/>
        </p:nvGrpSpPr>
        <p:grpSpPr>
          <a:xfrm>
            <a:off x="8665792" y="3657722"/>
            <a:ext cx="2810545" cy="441526"/>
            <a:chOff x="7756848" y="7142312"/>
            <a:chExt cx="2810545" cy="441526"/>
          </a:xfrm>
        </p:grpSpPr>
        <p:sp>
          <p:nvSpPr>
            <p:cNvPr id="98" name="Rechthoek: afgeronde hoeken 97">
              <a:extLst>
                <a:ext uri="{FF2B5EF4-FFF2-40B4-BE49-F238E27FC236}">
                  <a16:creationId xmlns:a16="http://schemas.microsoft.com/office/drawing/2014/main" id="{3A1707C5-EC51-45C1-A2AD-C49EC7E63E50}"/>
                </a:ext>
              </a:extLst>
            </p:cNvPr>
            <p:cNvSpPr/>
            <p:nvPr/>
          </p:nvSpPr>
          <p:spPr>
            <a:xfrm>
              <a:off x="8077759" y="7203689"/>
              <a:ext cx="2489634" cy="331858"/>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solidFill>
                    <a:srgbClr val="002060"/>
                  </a:solidFill>
                </a:rPr>
                <a:t>De rol van een practitioner binnen een </a:t>
              </a:r>
              <a:r>
                <a:rPr lang="nl-NL" sz="1100" err="1">
                  <a:solidFill>
                    <a:srgbClr val="002060"/>
                  </a:solidFill>
                </a:rPr>
                <a:t>CareTeam</a:t>
              </a:r>
              <a:endParaRPr lang="nl-NL" sz="1100">
                <a:solidFill>
                  <a:srgbClr val="002060"/>
                </a:solidFill>
              </a:endParaRPr>
            </a:p>
          </p:txBody>
        </p:sp>
        <p:sp>
          <p:nvSpPr>
            <p:cNvPr id="100" name="Ovaal 99">
              <a:extLst>
                <a:ext uri="{FF2B5EF4-FFF2-40B4-BE49-F238E27FC236}">
                  <a16:creationId xmlns:a16="http://schemas.microsoft.com/office/drawing/2014/main" id="{430CEAD7-821D-446B-A114-361F41773127}"/>
                </a:ext>
              </a:extLst>
            </p:cNvPr>
            <p:cNvSpPr/>
            <p:nvPr/>
          </p:nvSpPr>
          <p:spPr>
            <a:xfrm>
              <a:off x="7756848" y="7142312"/>
              <a:ext cx="441526" cy="441526"/>
            </a:xfrm>
            <a:prstGeom prst="ellipse">
              <a:avLst/>
            </a:prstGeom>
            <a:ln w="3175"/>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nl-NL">
                  <a:solidFill>
                    <a:srgbClr val="002060"/>
                  </a:solidFill>
                </a:rPr>
                <a:t>2</a:t>
              </a:r>
            </a:p>
          </p:txBody>
        </p:sp>
      </p:grpSp>
      <p:sp>
        <p:nvSpPr>
          <p:cNvPr id="2" name="Tekstvak 1">
            <a:extLst>
              <a:ext uri="{FF2B5EF4-FFF2-40B4-BE49-F238E27FC236}">
                <a16:creationId xmlns:a16="http://schemas.microsoft.com/office/drawing/2014/main" id="{264339EE-A45A-4939-9068-D858BA0E7627}"/>
              </a:ext>
            </a:extLst>
          </p:cNvPr>
          <p:cNvSpPr txBox="1"/>
          <p:nvPr/>
        </p:nvSpPr>
        <p:spPr>
          <a:xfrm>
            <a:off x="7353643" y="4819650"/>
            <a:ext cx="3396907" cy="369332"/>
          </a:xfrm>
          <a:prstGeom prst="rect">
            <a:avLst/>
          </a:prstGeom>
          <a:noFill/>
        </p:spPr>
        <p:txBody>
          <a:bodyPr wrap="square" rtlCol="0">
            <a:spAutoFit/>
          </a:bodyPr>
          <a:lstStyle/>
          <a:p>
            <a:r>
              <a:rPr lang="nl-NL">
                <a:solidFill>
                  <a:schemeClr val="accent1"/>
                </a:solidFill>
              </a:rPr>
              <a:t>Hier komen we straks op terug</a:t>
            </a:r>
          </a:p>
        </p:txBody>
      </p:sp>
      <p:sp>
        <p:nvSpPr>
          <p:cNvPr id="101" name="Tekstvak 100">
            <a:extLst>
              <a:ext uri="{FF2B5EF4-FFF2-40B4-BE49-F238E27FC236}">
                <a16:creationId xmlns:a16="http://schemas.microsoft.com/office/drawing/2014/main" id="{5913B110-70F6-40EB-A54C-641A596C8F4B}"/>
              </a:ext>
            </a:extLst>
          </p:cNvPr>
          <p:cNvSpPr txBox="1"/>
          <p:nvPr/>
        </p:nvSpPr>
        <p:spPr>
          <a:xfrm>
            <a:off x="7514636" y="2651340"/>
            <a:ext cx="154697" cy="184666"/>
          </a:xfrm>
          <a:prstGeom prst="rect">
            <a:avLst/>
          </a:prstGeom>
          <a:noFill/>
        </p:spPr>
        <p:txBody>
          <a:bodyPr wrap="square" rtlCol="0">
            <a:spAutoFit/>
          </a:bodyPr>
          <a:lstStyle/>
          <a:p>
            <a:pPr algn="ctr"/>
            <a:r>
              <a:rPr lang="nl-NL" sz="600"/>
              <a:t>1</a:t>
            </a:r>
          </a:p>
        </p:txBody>
      </p:sp>
      <p:sp>
        <p:nvSpPr>
          <p:cNvPr id="102" name="Ovaal 101">
            <a:hlinkClick r:id="rId9" action="ppaction://hlinksldjump"/>
            <a:extLst>
              <a:ext uri="{FF2B5EF4-FFF2-40B4-BE49-F238E27FC236}">
                <a16:creationId xmlns:a16="http://schemas.microsoft.com/office/drawing/2014/main" id="{441700B0-F6D6-495E-A1D2-262F000032C0}"/>
              </a:ext>
            </a:extLst>
          </p:cNvPr>
          <p:cNvSpPr/>
          <p:nvPr/>
        </p:nvSpPr>
        <p:spPr>
          <a:xfrm>
            <a:off x="3859289" y="47207"/>
            <a:ext cx="292608" cy="2865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37818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A2AF0A-541F-4276-B9B8-FC707E0C3AEC}"/>
              </a:ext>
            </a:extLst>
          </p:cNvPr>
          <p:cNvSpPr>
            <a:spLocks noGrp="1"/>
          </p:cNvSpPr>
          <p:nvPr>
            <p:ph type="title"/>
          </p:nvPr>
        </p:nvSpPr>
        <p:spPr>
          <a:xfrm>
            <a:off x="1332000" y="2160000"/>
            <a:ext cx="8171664" cy="726802"/>
          </a:xfrm>
        </p:spPr>
        <p:txBody>
          <a:bodyPr/>
          <a:lstStyle/>
          <a:p>
            <a:r>
              <a:rPr lang="nl-NL" sz="4800"/>
              <a:t>Attributen in de resources</a:t>
            </a:r>
          </a:p>
        </p:txBody>
      </p:sp>
    </p:spTree>
    <p:extLst>
      <p:ext uri="{BB962C8B-B14F-4D97-AF65-F5344CB8AC3E}">
        <p14:creationId xmlns:p14="http://schemas.microsoft.com/office/powerpoint/2010/main" val="170718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798822-2782-4D61-83B7-08C23A3B4FD8}"/>
              </a:ext>
            </a:extLst>
          </p:cNvPr>
          <p:cNvSpPr>
            <a:spLocks noGrp="1"/>
          </p:cNvSpPr>
          <p:nvPr>
            <p:ph type="title"/>
          </p:nvPr>
        </p:nvSpPr>
        <p:spPr>
          <a:xfrm>
            <a:off x="720000" y="46637"/>
            <a:ext cx="11014800" cy="392928"/>
          </a:xfrm>
        </p:spPr>
        <p:txBody>
          <a:bodyPr/>
          <a:lstStyle/>
          <a:p>
            <a:r>
              <a:rPr lang="nl-NL" sz="1600"/>
              <a:t>Welke functionele attributen kwamen we tegen en welke zijn technisch verplicht bij </a:t>
            </a:r>
            <a:r>
              <a:rPr lang="nl-NL" sz="1600" err="1"/>
              <a:t>Create</a:t>
            </a:r>
            <a:r>
              <a:rPr lang="nl-NL" sz="1600"/>
              <a:t> / Update</a:t>
            </a:r>
          </a:p>
        </p:txBody>
      </p:sp>
      <p:sp>
        <p:nvSpPr>
          <p:cNvPr id="4" name="Tijdelijke aanduiding voor dianummer 3">
            <a:extLst>
              <a:ext uri="{FF2B5EF4-FFF2-40B4-BE49-F238E27FC236}">
                <a16:creationId xmlns:a16="http://schemas.microsoft.com/office/drawing/2014/main" id="{DDBF3AC1-0DBD-4BD3-893C-DAC7DE207EAD}"/>
              </a:ext>
            </a:extLst>
          </p:cNvPr>
          <p:cNvSpPr>
            <a:spLocks noGrp="1"/>
          </p:cNvSpPr>
          <p:nvPr>
            <p:ph type="sldNum" sz="quarter" idx="12"/>
          </p:nvPr>
        </p:nvSpPr>
        <p:spPr/>
        <p:txBody>
          <a:bodyPr/>
          <a:lstStyle/>
          <a:p>
            <a:fld id="{2B7321B6-F390-44B6-8078-A18221B29AEA}" type="slidenum">
              <a:rPr lang="nl-NL" noProof="0" smtClean="0"/>
              <a:t>56</a:t>
            </a:fld>
            <a:endParaRPr lang="nl-NL" noProof="0"/>
          </a:p>
        </p:txBody>
      </p:sp>
      <p:sp>
        <p:nvSpPr>
          <p:cNvPr id="30" name="Rechthoek 29">
            <a:extLst>
              <a:ext uri="{FF2B5EF4-FFF2-40B4-BE49-F238E27FC236}">
                <a16:creationId xmlns:a16="http://schemas.microsoft.com/office/drawing/2014/main" id="{580E6F46-EFA9-422D-A36C-B4B606400D6D}"/>
              </a:ext>
            </a:extLst>
          </p:cNvPr>
          <p:cNvSpPr/>
          <p:nvPr/>
        </p:nvSpPr>
        <p:spPr>
          <a:xfrm>
            <a:off x="345828" y="592160"/>
            <a:ext cx="918973" cy="4490671"/>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Patiënt</a:t>
            </a:r>
          </a:p>
        </p:txBody>
      </p:sp>
      <p:sp>
        <p:nvSpPr>
          <p:cNvPr id="31" name="Rechthoek 30">
            <a:extLst>
              <a:ext uri="{FF2B5EF4-FFF2-40B4-BE49-F238E27FC236}">
                <a16:creationId xmlns:a16="http://schemas.microsoft.com/office/drawing/2014/main" id="{8804E8C7-549A-4457-B05F-2807046E4EAD}"/>
              </a:ext>
            </a:extLst>
          </p:cNvPr>
          <p:cNvSpPr/>
          <p:nvPr/>
        </p:nvSpPr>
        <p:spPr>
          <a:xfrm>
            <a:off x="283084" y="817689"/>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Identifier</a:t>
            </a:r>
            <a:endParaRPr lang="nl-NL" sz="1000">
              <a:solidFill>
                <a:schemeClr val="tx1">
                  <a:lumMod val="85000"/>
                  <a:lumOff val="15000"/>
                </a:schemeClr>
              </a:solidFill>
            </a:endParaRPr>
          </a:p>
        </p:txBody>
      </p:sp>
      <p:sp>
        <p:nvSpPr>
          <p:cNvPr id="43" name="Rechthoek 42">
            <a:extLst>
              <a:ext uri="{FF2B5EF4-FFF2-40B4-BE49-F238E27FC236}">
                <a16:creationId xmlns:a16="http://schemas.microsoft.com/office/drawing/2014/main" id="{5ED6E748-C009-40D1-86F7-E0022F3D33F0}"/>
              </a:ext>
            </a:extLst>
          </p:cNvPr>
          <p:cNvSpPr/>
          <p:nvPr/>
        </p:nvSpPr>
        <p:spPr>
          <a:xfrm>
            <a:off x="283084" y="1284795"/>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44" name="Rechthoek 43">
            <a:extLst>
              <a:ext uri="{FF2B5EF4-FFF2-40B4-BE49-F238E27FC236}">
                <a16:creationId xmlns:a16="http://schemas.microsoft.com/office/drawing/2014/main" id="{E45218B8-CEC1-434F-B6CA-4A191DA0310C}"/>
              </a:ext>
            </a:extLst>
          </p:cNvPr>
          <p:cNvSpPr/>
          <p:nvPr/>
        </p:nvSpPr>
        <p:spPr>
          <a:xfrm>
            <a:off x="283084" y="174717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45" name="Rechthoek 44">
            <a:extLst>
              <a:ext uri="{FF2B5EF4-FFF2-40B4-BE49-F238E27FC236}">
                <a16:creationId xmlns:a16="http://schemas.microsoft.com/office/drawing/2014/main" id="{67C68B08-3615-42EA-8BF2-D3CD5FE60346}"/>
              </a:ext>
            </a:extLst>
          </p:cNvPr>
          <p:cNvSpPr/>
          <p:nvPr/>
        </p:nvSpPr>
        <p:spPr>
          <a:xfrm>
            <a:off x="283084" y="1980730"/>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Email adres</a:t>
            </a:r>
            <a:endParaRPr lang="nl-NL" sz="1000" dirty="0">
              <a:solidFill>
                <a:schemeClr val="tx1">
                  <a:lumMod val="85000"/>
                  <a:lumOff val="15000"/>
                </a:schemeClr>
              </a:solidFill>
            </a:endParaRPr>
          </a:p>
        </p:txBody>
      </p:sp>
      <p:sp>
        <p:nvSpPr>
          <p:cNvPr id="46" name="Rechthoek 45">
            <a:extLst>
              <a:ext uri="{FF2B5EF4-FFF2-40B4-BE49-F238E27FC236}">
                <a16:creationId xmlns:a16="http://schemas.microsoft.com/office/drawing/2014/main" id="{ED13993B-B131-47C1-BD62-BCC0A25B8CB0}"/>
              </a:ext>
            </a:extLst>
          </p:cNvPr>
          <p:cNvSpPr/>
          <p:nvPr/>
        </p:nvSpPr>
        <p:spPr>
          <a:xfrm>
            <a:off x="283084" y="221428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Telefoonnummer</a:t>
            </a:r>
            <a:endParaRPr lang="nl-NL" sz="1000" dirty="0">
              <a:solidFill>
                <a:schemeClr val="tx1">
                  <a:lumMod val="85000"/>
                  <a:lumOff val="15000"/>
                </a:schemeClr>
              </a:solidFill>
            </a:endParaRPr>
          </a:p>
        </p:txBody>
      </p:sp>
      <p:sp>
        <p:nvSpPr>
          <p:cNvPr id="47" name="Rechthoek 46">
            <a:extLst>
              <a:ext uri="{FF2B5EF4-FFF2-40B4-BE49-F238E27FC236}">
                <a16:creationId xmlns:a16="http://schemas.microsoft.com/office/drawing/2014/main" id="{AD77E27A-AFC3-42E8-BAE6-B9D0AB424CD6}"/>
              </a:ext>
            </a:extLst>
          </p:cNvPr>
          <p:cNvSpPr/>
          <p:nvPr/>
        </p:nvSpPr>
        <p:spPr>
          <a:xfrm>
            <a:off x="279795" y="5505982"/>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Verplicht</a:t>
            </a:r>
            <a:endParaRPr lang="nl-NL" sz="1000">
              <a:solidFill>
                <a:schemeClr val="tx1">
                  <a:lumMod val="85000"/>
                  <a:lumOff val="15000"/>
                </a:schemeClr>
              </a:solidFill>
            </a:endParaRPr>
          </a:p>
        </p:txBody>
      </p:sp>
      <p:sp>
        <p:nvSpPr>
          <p:cNvPr id="48" name="Rechthoek 47">
            <a:extLst>
              <a:ext uri="{FF2B5EF4-FFF2-40B4-BE49-F238E27FC236}">
                <a16:creationId xmlns:a16="http://schemas.microsoft.com/office/drawing/2014/main" id="{57F4F412-9199-4D0C-AA5C-D47EB6BDA32F}"/>
              </a:ext>
            </a:extLst>
          </p:cNvPr>
          <p:cNvSpPr/>
          <p:nvPr/>
        </p:nvSpPr>
        <p:spPr>
          <a:xfrm>
            <a:off x="279795" y="5755240"/>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Optioneel</a:t>
            </a:r>
            <a:endParaRPr lang="nl-NL" sz="1000">
              <a:solidFill>
                <a:schemeClr val="tx1">
                  <a:lumMod val="85000"/>
                  <a:lumOff val="15000"/>
                </a:schemeClr>
              </a:solidFill>
            </a:endParaRPr>
          </a:p>
        </p:txBody>
      </p:sp>
      <p:sp>
        <p:nvSpPr>
          <p:cNvPr id="49" name="Rechthoek 48">
            <a:extLst>
              <a:ext uri="{FF2B5EF4-FFF2-40B4-BE49-F238E27FC236}">
                <a16:creationId xmlns:a16="http://schemas.microsoft.com/office/drawing/2014/main" id="{A7E6C057-29C9-4E48-A56B-5ADD1F82873D}"/>
              </a:ext>
            </a:extLst>
          </p:cNvPr>
          <p:cNvSpPr/>
          <p:nvPr/>
        </p:nvSpPr>
        <p:spPr>
          <a:xfrm>
            <a:off x="283084" y="245604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51" name="Rechthoek 50">
            <a:extLst>
              <a:ext uri="{FF2B5EF4-FFF2-40B4-BE49-F238E27FC236}">
                <a16:creationId xmlns:a16="http://schemas.microsoft.com/office/drawing/2014/main" id="{C5F8265A-C46B-4BDB-A133-849CF621CE2D}"/>
              </a:ext>
            </a:extLst>
          </p:cNvPr>
          <p:cNvSpPr/>
          <p:nvPr/>
        </p:nvSpPr>
        <p:spPr>
          <a:xfrm>
            <a:off x="283084" y="365312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Postcode</a:t>
            </a:r>
            <a:endParaRPr lang="nl-NL" sz="1000">
              <a:solidFill>
                <a:schemeClr val="tx1">
                  <a:lumMod val="85000"/>
                  <a:lumOff val="15000"/>
                </a:schemeClr>
              </a:solidFill>
            </a:endParaRPr>
          </a:p>
        </p:txBody>
      </p:sp>
      <p:sp>
        <p:nvSpPr>
          <p:cNvPr id="52" name="Rechthoek 51">
            <a:extLst>
              <a:ext uri="{FF2B5EF4-FFF2-40B4-BE49-F238E27FC236}">
                <a16:creationId xmlns:a16="http://schemas.microsoft.com/office/drawing/2014/main" id="{62A3DB31-E716-4592-88AA-D546AEB91F36}"/>
              </a:ext>
            </a:extLst>
          </p:cNvPr>
          <p:cNvSpPr/>
          <p:nvPr/>
        </p:nvSpPr>
        <p:spPr>
          <a:xfrm>
            <a:off x="283084" y="3418342"/>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Woonplaats</a:t>
            </a:r>
            <a:endParaRPr lang="nl-NL" sz="1000">
              <a:solidFill>
                <a:schemeClr val="tx1">
                  <a:lumMod val="85000"/>
                  <a:lumOff val="15000"/>
                </a:schemeClr>
              </a:solidFill>
            </a:endParaRPr>
          </a:p>
        </p:txBody>
      </p:sp>
      <p:sp>
        <p:nvSpPr>
          <p:cNvPr id="53" name="Rechthoek 52">
            <a:extLst>
              <a:ext uri="{FF2B5EF4-FFF2-40B4-BE49-F238E27FC236}">
                <a16:creationId xmlns:a16="http://schemas.microsoft.com/office/drawing/2014/main" id="{A803DB04-6675-4996-81A7-E4DF9BC42AF1}"/>
              </a:ext>
            </a:extLst>
          </p:cNvPr>
          <p:cNvSpPr/>
          <p:nvPr/>
        </p:nvSpPr>
        <p:spPr>
          <a:xfrm>
            <a:off x="283084" y="389279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Land</a:t>
            </a:r>
            <a:endParaRPr lang="nl-NL" sz="1000">
              <a:solidFill>
                <a:schemeClr val="tx1">
                  <a:lumMod val="85000"/>
                  <a:lumOff val="15000"/>
                </a:schemeClr>
              </a:solidFill>
            </a:endParaRPr>
          </a:p>
        </p:txBody>
      </p:sp>
      <p:sp>
        <p:nvSpPr>
          <p:cNvPr id="54" name="Rechthoek 53">
            <a:extLst>
              <a:ext uri="{FF2B5EF4-FFF2-40B4-BE49-F238E27FC236}">
                <a16:creationId xmlns:a16="http://schemas.microsoft.com/office/drawing/2014/main" id="{21021B14-EA5C-4E67-962E-225B96B6D6F1}"/>
              </a:ext>
            </a:extLst>
          </p:cNvPr>
          <p:cNvSpPr/>
          <p:nvPr/>
        </p:nvSpPr>
        <p:spPr>
          <a:xfrm>
            <a:off x="283084" y="4640591"/>
            <a:ext cx="1052966" cy="36296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Managing </a:t>
            </a:r>
            <a:r>
              <a:rPr lang="nl-NL" sz="800" err="1">
                <a:solidFill>
                  <a:schemeClr val="tx1">
                    <a:lumMod val="85000"/>
                    <a:lumOff val="15000"/>
                  </a:schemeClr>
                </a:solidFill>
              </a:rPr>
              <a:t>organization</a:t>
            </a:r>
            <a:endParaRPr lang="nl-NL" sz="1000">
              <a:solidFill>
                <a:schemeClr val="tx1">
                  <a:lumMod val="85000"/>
                  <a:lumOff val="15000"/>
                </a:schemeClr>
              </a:solidFill>
            </a:endParaRPr>
          </a:p>
        </p:txBody>
      </p:sp>
      <p:sp>
        <p:nvSpPr>
          <p:cNvPr id="56" name="Rechthoek 55">
            <a:extLst>
              <a:ext uri="{FF2B5EF4-FFF2-40B4-BE49-F238E27FC236}">
                <a16:creationId xmlns:a16="http://schemas.microsoft.com/office/drawing/2014/main" id="{6ECF88F4-E4B5-4318-A7E3-DC62E6CA43F1}"/>
              </a:ext>
            </a:extLst>
          </p:cNvPr>
          <p:cNvSpPr/>
          <p:nvPr/>
        </p:nvSpPr>
        <p:spPr>
          <a:xfrm>
            <a:off x="283084" y="1051241"/>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Actief</a:t>
            </a:r>
            <a:endParaRPr lang="nl-NL" sz="1000">
              <a:solidFill>
                <a:schemeClr val="tx1">
                  <a:lumMod val="85000"/>
                  <a:lumOff val="15000"/>
                </a:schemeClr>
              </a:solidFill>
            </a:endParaRPr>
          </a:p>
        </p:txBody>
      </p:sp>
      <p:sp>
        <p:nvSpPr>
          <p:cNvPr id="57" name="Rechthoek 56">
            <a:extLst>
              <a:ext uri="{FF2B5EF4-FFF2-40B4-BE49-F238E27FC236}">
                <a16:creationId xmlns:a16="http://schemas.microsoft.com/office/drawing/2014/main" id="{4DCCC10E-B6E1-4F6A-AE37-AD77B8819626}"/>
              </a:ext>
            </a:extLst>
          </p:cNvPr>
          <p:cNvSpPr/>
          <p:nvPr/>
        </p:nvSpPr>
        <p:spPr>
          <a:xfrm>
            <a:off x="1934833" y="592160"/>
            <a:ext cx="918973" cy="4490671"/>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Practitioner</a:t>
            </a:r>
          </a:p>
        </p:txBody>
      </p:sp>
      <p:sp>
        <p:nvSpPr>
          <p:cNvPr id="58" name="Rechthoek 57">
            <a:extLst>
              <a:ext uri="{FF2B5EF4-FFF2-40B4-BE49-F238E27FC236}">
                <a16:creationId xmlns:a16="http://schemas.microsoft.com/office/drawing/2014/main" id="{997C55E0-1BC9-44EF-A641-3EC818ABC366}"/>
              </a:ext>
            </a:extLst>
          </p:cNvPr>
          <p:cNvSpPr/>
          <p:nvPr/>
        </p:nvSpPr>
        <p:spPr>
          <a:xfrm>
            <a:off x="1882427" y="820570"/>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Identifier</a:t>
            </a:r>
            <a:r>
              <a:rPr lang="nl-NL" sz="800">
                <a:solidFill>
                  <a:schemeClr val="tx1">
                    <a:lumMod val="85000"/>
                    <a:lumOff val="15000"/>
                  </a:schemeClr>
                </a:solidFill>
              </a:rPr>
              <a:t> (1</a:t>
            </a:r>
            <a:r>
              <a:rPr lang="nl-NL" sz="800" baseline="30000">
                <a:solidFill>
                  <a:schemeClr val="tx1">
                    <a:lumMod val="85000"/>
                    <a:lumOff val="15000"/>
                  </a:schemeClr>
                </a:solidFill>
              </a:rPr>
              <a:t>e</a:t>
            </a:r>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60" name="Rechthoek 59">
            <a:extLst>
              <a:ext uri="{FF2B5EF4-FFF2-40B4-BE49-F238E27FC236}">
                <a16:creationId xmlns:a16="http://schemas.microsoft.com/office/drawing/2014/main" id="{EDA6BA1A-F01B-41DB-A555-A348CFF70599}"/>
              </a:ext>
            </a:extLst>
          </p:cNvPr>
          <p:cNvSpPr/>
          <p:nvPr/>
        </p:nvSpPr>
        <p:spPr>
          <a:xfrm>
            <a:off x="1893673" y="129676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61" name="Rechthoek 60">
            <a:extLst>
              <a:ext uri="{FF2B5EF4-FFF2-40B4-BE49-F238E27FC236}">
                <a16:creationId xmlns:a16="http://schemas.microsoft.com/office/drawing/2014/main" id="{AC73F208-6F2C-4C09-92DB-DFC14B922078}"/>
              </a:ext>
            </a:extLst>
          </p:cNvPr>
          <p:cNvSpPr/>
          <p:nvPr/>
        </p:nvSpPr>
        <p:spPr>
          <a:xfrm>
            <a:off x="1893673" y="1749098"/>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62" name="Rechthoek 61">
            <a:extLst>
              <a:ext uri="{FF2B5EF4-FFF2-40B4-BE49-F238E27FC236}">
                <a16:creationId xmlns:a16="http://schemas.microsoft.com/office/drawing/2014/main" id="{9D3D0CE9-19B8-4D48-9948-4CA5E8E46F23}"/>
              </a:ext>
            </a:extLst>
          </p:cNvPr>
          <p:cNvSpPr/>
          <p:nvPr/>
        </p:nvSpPr>
        <p:spPr>
          <a:xfrm>
            <a:off x="1893554" y="1982651"/>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email adres</a:t>
            </a:r>
            <a:endParaRPr lang="nl-NL" sz="1000" dirty="0">
              <a:solidFill>
                <a:schemeClr val="tx1">
                  <a:lumMod val="85000"/>
                  <a:lumOff val="15000"/>
                </a:schemeClr>
              </a:solidFill>
            </a:endParaRPr>
          </a:p>
        </p:txBody>
      </p:sp>
      <p:sp>
        <p:nvSpPr>
          <p:cNvPr id="63" name="Rechthoek 62">
            <a:extLst>
              <a:ext uri="{FF2B5EF4-FFF2-40B4-BE49-F238E27FC236}">
                <a16:creationId xmlns:a16="http://schemas.microsoft.com/office/drawing/2014/main" id="{A910129A-57D6-48E1-9A9E-2D5AC965BA22}"/>
              </a:ext>
            </a:extLst>
          </p:cNvPr>
          <p:cNvSpPr/>
          <p:nvPr/>
        </p:nvSpPr>
        <p:spPr>
          <a:xfrm>
            <a:off x="1883138" y="221620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Telefoonnummer</a:t>
            </a:r>
            <a:endParaRPr lang="nl-NL" sz="1000" dirty="0">
              <a:solidFill>
                <a:schemeClr val="tx1">
                  <a:lumMod val="85000"/>
                  <a:lumOff val="15000"/>
                </a:schemeClr>
              </a:solidFill>
            </a:endParaRPr>
          </a:p>
        </p:txBody>
      </p:sp>
      <p:sp>
        <p:nvSpPr>
          <p:cNvPr id="64" name="Rechthoek 63">
            <a:extLst>
              <a:ext uri="{FF2B5EF4-FFF2-40B4-BE49-F238E27FC236}">
                <a16:creationId xmlns:a16="http://schemas.microsoft.com/office/drawing/2014/main" id="{C1D87272-DA6D-4C37-9EF0-F8479275284C}"/>
              </a:ext>
            </a:extLst>
          </p:cNvPr>
          <p:cNvSpPr/>
          <p:nvPr/>
        </p:nvSpPr>
        <p:spPr>
          <a:xfrm>
            <a:off x="1883138" y="245796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69" name="Rechthoek 68">
            <a:extLst>
              <a:ext uri="{FF2B5EF4-FFF2-40B4-BE49-F238E27FC236}">
                <a16:creationId xmlns:a16="http://schemas.microsoft.com/office/drawing/2014/main" id="{96F473D3-F407-4186-B4E4-D438A89D7A5B}"/>
              </a:ext>
            </a:extLst>
          </p:cNvPr>
          <p:cNvSpPr/>
          <p:nvPr/>
        </p:nvSpPr>
        <p:spPr>
          <a:xfrm>
            <a:off x="1882382" y="1060205"/>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Actief</a:t>
            </a:r>
            <a:endParaRPr lang="nl-NL" sz="1000">
              <a:solidFill>
                <a:schemeClr val="tx1">
                  <a:lumMod val="85000"/>
                  <a:lumOff val="15000"/>
                </a:schemeClr>
              </a:solidFill>
            </a:endParaRPr>
          </a:p>
        </p:txBody>
      </p:sp>
      <p:sp>
        <p:nvSpPr>
          <p:cNvPr id="70" name="Rechthoek 69">
            <a:extLst>
              <a:ext uri="{FF2B5EF4-FFF2-40B4-BE49-F238E27FC236}">
                <a16:creationId xmlns:a16="http://schemas.microsoft.com/office/drawing/2014/main" id="{2B4FBDF0-F9DF-409A-95B5-4B018F39F59F}"/>
              </a:ext>
            </a:extLst>
          </p:cNvPr>
          <p:cNvSpPr/>
          <p:nvPr/>
        </p:nvSpPr>
        <p:spPr>
          <a:xfrm>
            <a:off x="283084" y="2699106"/>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71" name="Rechthoek 70">
            <a:extLst>
              <a:ext uri="{FF2B5EF4-FFF2-40B4-BE49-F238E27FC236}">
                <a16:creationId xmlns:a16="http://schemas.microsoft.com/office/drawing/2014/main" id="{646C63E7-43CC-48F4-A521-96F3233792A3}"/>
              </a:ext>
            </a:extLst>
          </p:cNvPr>
          <p:cNvSpPr/>
          <p:nvPr/>
        </p:nvSpPr>
        <p:spPr>
          <a:xfrm>
            <a:off x="1883138" y="270102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72" name="Rechthoek 71">
            <a:extLst>
              <a:ext uri="{FF2B5EF4-FFF2-40B4-BE49-F238E27FC236}">
                <a16:creationId xmlns:a16="http://schemas.microsoft.com/office/drawing/2014/main" id="{CF4B051D-019D-4474-A0CE-AAC3E5891CFA}"/>
              </a:ext>
            </a:extLst>
          </p:cNvPr>
          <p:cNvSpPr/>
          <p:nvPr/>
        </p:nvSpPr>
        <p:spPr>
          <a:xfrm>
            <a:off x="5140401" y="585430"/>
            <a:ext cx="985186" cy="4490671"/>
          </a:xfrm>
          <a:prstGeom prst="rect">
            <a:avLst/>
          </a:prstGeom>
          <a:solidFill>
            <a:srgbClr val="FFFFCD"/>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00" err="1">
                <a:solidFill>
                  <a:schemeClr val="tx1">
                    <a:lumMod val="85000"/>
                    <a:lumOff val="15000"/>
                  </a:schemeClr>
                </a:solidFill>
              </a:rPr>
              <a:t>Organization</a:t>
            </a:r>
            <a:endParaRPr lang="nl-NL" sz="1050">
              <a:solidFill>
                <a:schemeClr val="tx1">
                  <a:lumMod val="85000"/>
                  <a:lumOff val="15000"/>
                </a:schemeClr>
              </a:solidFill>
            </a:endParaRPr>
          </a:p>
        </p:txBody>
      </p:sp>
      <p:sp>
        <p:nvSpPr>
          <p:cNvPr id="73" name="Rechthoek 72">
            <a:extLst>
              <a:ext uri="{FF2B5EF4-FFF2-40B4-BE49-F238E27FC236}">
                <a16:creationId xmlns:a16="http://schemas.microsoft.com/office/drawing/2014/main" id="{FBA6A1F6-16A3-48E6-AECB-B78DB16AF23C}"/>
              </a:ext>
            </a:extLst>
          </p:cNvPr>
          <p:cNvSpPr/>
          <p:nvPr/>
        </p:nvSpPr>
        <p:spPr>
          <a:xfrm>
            <a:off x="5115055" y="810959"/>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Identifier</a:t>
            </a:r>
            <a:r>
              <a:rPr lang="nl-NL" sz="800">
                <a:solidFill>
                  <a:schemeClr val="tx1">
                    <a:lumMod val="85000"/>
                    <a:lumOff val="15000"/>
                  </a:schemeClr>
                </a:solidFill>
              </a:rPr>
              <a:t> (1</a:t>
            </a:r>
            <a:r>
              <a:rPr lang="nl-NL" sz="800" baseline="30000">
                <a:solidFill>
                  <a:schemeClr val="tx1">
                    <a:lumMod val="85000"/>
                    <a:lumOff val="15000"/>
                  </a:schemeClr>
                </a:solidFill>
              </a:rPr>
              <a:t>e</a:t>
            </a:r>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74" name="Rechthoek 73">
            <a:extLst>
              <a:ext uri="{FF2B5EF4-FFF2-40B4-BE49-F238E27FC236}">
                <a16:creationId xmlns:a16="http://schemas.microsoft.com/office/drawing/2014/main" id="{16646811-BE21-47F0-803D-AA6F9A7571E0}"/>
              </a:ext>
            </a:extLst>
          </p:cNvPr>
          <p:cNvSpPr/>
          <p:nvPr/>
        </p:nvSpPr>
        <p:spPr>
          <a:xfrm>
            <a:off x="5114936" y="1280732"/>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Type</a:t>
            </a:r>
            <a:endParaRPr lang="nl-NL" sz="1000">
              <a:solidFill>
                <a:schemeClr val="tx1">
                  <a:lumMod val="85000"/>
                  <a:lumOff val="15000"/>
                </a:schemeClr>
              </a:solidFill>
            </a:endParaRPr>
          </a:p>
        </p:txBody>
      </p:sp>
      <p:sp>
        <p:nvSpPr>
          <p:cNvPr id="75" name="Rechthoek 74">
            <a:extLst>
              <a:ext uri="{FF2B5EF4-FFF2-40B4-BE49-F238E27FC236}">
                <a16:creationId xmlns:a16="http://schemas.microsoft.com/office/drawing/2014/main" id="{E328201A-81AD-4F30-9BCD-FE47F67766CF}"/>
              </a:ext>
            </a:extLst>
          </p:cNvPr>
          <p:cNvSpPr/>
          <p:nvPr/>
        </p:nvSpPr>
        <p:spPr>
          <a:xfrm>
            <a:off x="8497302" y="592160"/>
            <a:ext cx="918973" cy="4490671"/>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700" err="1">
                <a:solidFill>
                  <a:schemeClr val="tx1">
                    <a:lumMod val="85000"/>
                    <a:lumOff val="15000"/>
                  </a:schemeClr>
                </a:solidFill>
              </a:rPr>
              <a:t>ActivityDefinition</a:t>
            </a:r>
            <a:endParaRPr lang="nl-NL" sz="1050">
              <a:solidFill>
                <a:schemeClr val="tx1">
                  <a:lumMod val="85000"/>
                  <a:lumOff val="15000"/>
                </a:schemeClr>
              </a:solidFill>
            </a:endParaRPr>
          </a:p>
        </p:txBody>
      </p:sp>
      <p:sp>
        <p:nvSpPr>
          <p:cNvPr id="76" name="Rechthoek 75">
            <a:extLst>
              <a:ext uri="{FF2B5EF4-FFF2-40B4-BE49-F238E27FC236}">
                <a16:creationId xmlns:a16="http://schemas.microsoft.com/office/drawing/2014/main" id="{10EA0DDC-143C-4E6D-97C8-226D8834D82B}"/>
              </a:ext>
            </a:extLst>
          </p:cNvPr>
          <p:cNvSpPr/>
          <p:nvPr/>
        </p:nvSpPr>
        <p:spPr>
          <a:xfrm>
            <a:off x="8434613" y="817689"/>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URL</a:t>
            </a:r>
            <a:endParaRPr lang="nl-NL" sz="1000">
              <a:solidFill>
                <a:schemeClr val="tx1">
                  <a:lumMod val="85000"/>
                  <a:lumOff val="15000"/>
                </a:schemeClr>
              </a:solidFill>
            </a:endParaRPr>
          </a:p>
        </p:txBody>
      </p:sp>
      <p:sp>
        <p:nvSpPr>
          <p:cNvPr id="77" name="Rechthoek 76">
            <a:extLst>
              <a:ext uri="{FF2B5EF4-FFF2-40B4-BE49-F238E27FC236}">
                <a16:creationId xmlns:a16="http://schemas.microsoft.com/office/drawing/2014/main" id="{3645DEF0-A3EF-49C5-9641-2BF07C0D8EC5}"/>
              </a:ext>
            </a:extLst>
          </p:cNvPr>
          <p:cNvSpPr/>
          <p:nvPr/>
        </p:nvSpPr>
        <p:spPr>
          <a:xfrm>
            <a:off x="8434494" y="1051242"/>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Titel (hum </a:t>
            </a:r>
            <a:r>
              <a:rPr lang="nl-NL" sz="800" err="1">
                <a:solidFill>
                  <a:schemeClr val="tx1">
                    <a:lumMod val="85000"/>
                    <a:lumOff val="15000"/>
                  </a:schemeClr>
                </a:solidFill>
              </a:rPr>
              <a:t>friendly</a:t>
            </a:r>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78" name="Rechthoek 77">
            <a:extLst>
              <a:ext uri="{FF2B5EF4-FFF2-40B4-BE49-F238E27FC236}">
                <a16:creationId xmlns:a16="http://schemas.microsoft.com/office/drawing/2014/main" id="{D820A3CD-C53E-4923-880C-60F72967F5B2}"/>
              </a:ext>
            </a:extLst>
          </p:cNvPr>
          <p:cNvSpPr/>
          <p:nvPr/>
        </p:nvSpPr>
        <p:spPr>
          <a:xfrm>
            <a:off x="8431698" y="1757235"/>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Naam (</a:t>
            </a:r>
            <a:r>
              <a:rPr lang="nl-NL" sz="800" err="1">
                <a:solidFill>
                  <a:schemeClr val="tx1">
                    <a:lumMod val="85000"/>
                    <a:lumOff val="15000"/>
                  </a:schemeClr>
                </a:solidFill>
              </a:rPr>
              <a:t>comp</a:t>
            </a:r>
            <a:r>
              <a:rPr lang="nl-NL" sz="800">
                <a:solidFill>
                  <a:schemeClr val="tx1">
                    <a:lumMod val="85000"/>
                    <a:lumOff val="15000"/>
                  </a:schemeClr>
                </a:solidFill>
              </a:rPr>
              <a:t> </a:t>
            </a:r>
            <a:r>
              <a:rPr lang="nl-NL" sz="800" err="1">
                <a:solidFill>
                  <a:schemeClr val="tx1">
                    <a:lumMod val="85000"/>
                    <a:lumOff val="15000"/>
                  </a:schemeClr>
                </a:solidFill>
              </a:rPr>
              <a:t>fr</a:t>
            </a:r>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79" name="Rechthoek 78">
            <a:extLst>
              <a:ext uri="{FF2B5EF4-FFF2-40B4-BE49-F238E27FC236}">
                <a16:creationId xmlns:a16="http://schemas.microsoft.com/office/drawing/2014/main" id="{6F90F74A-8870-49E8-AC66-048A2ECC4ADF}"/>
              </a:ext>
            </a:extLst>
          </p:cNvPr>
          <p:cNvSpPr/>
          <p:nvPr/>
        </p:nvSpPr>
        <p:spPr>
          <a:xfrm>
            <a:off x="8431698" y="1998555"/>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Titel</a:t>
            </a:r>
            <a:endParaRPr lang="nl-NL" sz="1000">
              <a:solidFill>
                <a:schemeClr val="tx1">
                  <a:lumMod val="85000"/>
                  <a:lumOff val="15000"/>
                </a:schemeClr>
              </a:solidFill>
            </a:endParaRPr>
          </a:p>
        </p:txBody>
      </p:sp>
      <p:sp>
        <p:nvSpPr>
          <p:cNvPr id="80" name="Rechthoek 79">
            <a:extLst>
              <a:ext uri="{FF2B5EF4-FFF2-40B4-BE49-F238E27FC236}">
                <a16:creationId xmlns:a16="http://schemas.microsoft.com/office/drawing/2014/main" id="{39E464A9-BD34-41FB-8AD3-11219AB5BB0B}"/>
              </a:ext>
            </a:extLst>
          </p:cNvPr>
          <p:cNvSpPr/>
          <p:nvPr/>
        </p:nvSpPr>
        <p:spPr>
          <a:xfrm>
            <a:off x="8431579" y="2232108"/>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Subtitel</a:t>
            </a:r>
            <a:endParaRPr lang="nl-NL" sz="1000">
              <a:solidFill>
                <a:schemeClr val="tx1">
                  <a:lumMod val="85000"/>
                  <a:lumOff val="15000"/>
                </a:schemeClr>
              </a:solidFill>
            </a:endParaRPr>
          </a:p>
        </p:txBody>
      </p:sp>
      <p:sp>
        <p:nvSpPr>
          <p:cNvPr id="81" name="Rechthoek 80">
            <a:extLst>
              <a:ext uri="{FF2B5EF4-FFF2-40B4-BE49-F238E27FC236}">
                <a16:creationId xmlns:a16="http://schemas.microsoft.com/office/drawing/2014/main" id="{ED0E948C-2BA1-4753-9752-7CDAE030C9E5}"/>
              </a:ext>
            </a:extLst>
          </p:cNvPr>
          <p:cNvSpPr/>
          <p:nvPr/>
        </p:nvSpPr>
        <p:spPr>
          <a:xfrm>
            <a:off x="8421163" y="2465661"/>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Status</a:t>
            </a:r>
            <a:endParaRPr lang="nl-NL" sz="1000">
              <a:solidFill>
                <a:schemeClr val="tx1">
                  <a:lumMod val="85000"/>
                  <a:lumOff val="15000"/>
                </a:schemeClr>
              </a:solidFill>
            </a:endParaRPr>
          </a:p>
        </p:txBody>
      </p:sp>
      <p:sp>
        <p:nvSpPr>
          <p:cNvPr id="82" name="Rechthoek 81">
            <a:extLst>
              <a:ext uri="{FF2B5EF4-FFF2-40B4-BE49-F238E27FC236}">
                <a16:creationId xmlns:a16="http://schemas.microsoft.com/office/drawing/2014/main" id="{9F10A0C1-2ADF-4A37-9898-FE1549DBF2E6}"/>
              </a:ext>
            </a:extLst>
          </p:cNvPr>
          <p:cNvSpPr/>
          <p:nvPr/>
        </p:nvSpPr>
        <p:spPr>
          <a:xfrm>
            <a:off x="8421163" y="2707421"/>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Beschrijving</a:t>
            </a:r>
            <a:endParaRPr lang="nl-NL" sz="1000">
              <a:solidFill>
                <a:schemeClr val="tx1">
                  <a:lumMod val="85000"/>
                  <a:lumOff val="15000"/>
                </a:schemeClr>
              </a:solidFill>
            </a:endParaRPr>
          </a:p>
        </p:txBody>
      </p:sp>
      <p:sp>
        <p:nvSpPr>
          <p:cNvPr id="88" name="Rechthoek 87">
            <a:extLst>
              <a:ext uri="{FF2B5EF4-FFF2-40B4-BE49-F238E27FC236}">
                <a16:creationId xmlns:a16="http://schemas.microsoft.com/office/drawing/2014/main" id="{E5166D96-971A-4DCF-8DC7-ED99CE1DEE5D}"/>
              </a:ext>
            </a:extLst>
          </p:cNvPr>
          <p:cNvSpPr/>
          <p:nvPr/>
        </p:nvSpPr>
        <p:spPr>
          <a:xfrm>
            <a:off x="8413424" y="295048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Onderwerp</a:t>
            </a:r>
            <a:endParaRPr lang="nl-NL" sz="1000">
              <a:solidFill>
                <a:schemeClr val="tx1">
                  <a:lumMod val="85000"/>
                  <a:lumOff val="15000"/>
                </a:schemeClr>
              </a:solidFill>
            </a:endParaRPr>
          </a:p>
        </p:txBody>
      </p:sp>
      <p:sp>
        <p:nvSpPr>
          <p:cNvPr id="89" name="Rechthoek 88">
            <a:extLst>
              <a:ext uri="{FF2B5EF4-FFF2-40B4-BE49-F238E27FC236}">
                <a16:creationId xmlns:a16="http://schemas.microsoft.com/office/drawing/2014/main" id="{99A19E7E-3662-44F3-BD4F-91FF60F4C88D}"/>
              </a:ext>
            </a:extLst>
          </p:cNvPr>
          <p:cNvSpPr/>
          <p:nvPr/>
        </p:nvSpPr>
        <p:spPr>
          <a:xfrm>
            <a:off x="6876892" y="594845"/>
            <a:ext cx="918973" cy="4490671"/>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900" err="1">
                <a:solidFill>
                  <a:schemeClr val="tx1">
                    <a:lumMod val="85000"/>
                    <a:lumOff val="15000"/>
                  </a:schemeClr>
                </a:solidFill>
              </a:rPr>
              <a:t>Task</a:t>
            </a:r>
            <a:endParaRPr lang="nl-NL" sz="1200">
              <a:solidFill>
                <a:schemeClr val="tx1">
                  <a:lumMod val="85000"/>
                  <a:lumOff val="15000"/>
                </a:schemeClr>
              </a:solidFill>
            </a:endParaRPr>
          </a:p>
        </p:txBody>
      </p:sp>
      <p:sp>
        <p:nvSpPr>
          <p:cNvPr id="90" name="Rechthoek 89">
            <a:extLst>
              <a:ext uri="{FF2B5EF4-FFF2-40B4-BE49-F238E27FC236}">
                <a16:creationId xmlns:a16="http://schemas.microsoft.com/office/drawing/2014/main" id="{AEB37B24-75D0-46B6-8FCA-73A1DC113E66}"/>
              </a:ext>
            </a:extLst>
          </p:cNvPr>
          <p:cNvSpPr/>
          <p:nvPr/>
        </p:nvSpPr>
        <p:spPr>
          <a:xfrm>
            <a:off x="6821823" y="820374"/>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Identifier</a:t>
            </a:r>
            <a:endParaRPr lang="nl-NL" sz="1000">
              <a:solidFill>
                <a:schemeClr val="tx1">
                  <a:lumMod val="85000"/>
                  <a:lumOff val="15000"/>
                </a:schemeClr>
              </a:solidFill>
            </a:endParaRPr>
          </a:p>
        </p:txBody>
      </p:sp>
      <p:sp>
        <p:nvSpPr>
          <p:cNvPr id="91" name="Rechthoek 90">
            <a:extLst>
              <a:ext uri="{FF2B5EF4-FFF2-40B4-BE49-F238E27FC236}">
                <a16:creationId xmlns:a16="http://schemas.microsoft.com/office/drawing/2014/main" id="{DA560C22-77E5-48EB-AAB7-211D8FF2BEC8}"/>
              </a:ext>
            </a:extLst>
          </p:cNvPr>
          <p:cNvSpPr/>
          <p:nvPr/>
        </p:nvSpPr>
        <p:spPr>
          <a:xfrm>
            <a:off x="6821704" y="1053927"/>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Activiteit</a:t>
            </a:r>
            <a:endParaRPr lang="nl-NL" sz="1000">
              <a:solidFill>
                <a:schemeClr val="tx1">
                  <a:lumMod val="85000"/>
                  <a:lumOff val="15000"/>
                </a:schemeClr>
              </a:solidFill>
            </a:endParaRPr>
          </a:p>
        </p:txBody>
      </p:sp>
      <p:sp>
        <p:nvSpPr>
          <p:cNvPr id="93" name="Rechthoek 92">
            <a:extLst>
              <a:ext uri="{FF2B5EF4-FFF2-40B4-BE49-F238E27FC236}">
                <a16:creationId xmlns:a16="http://schemas.microsoft.com/office/drawing/2014/main" id="{627C2A3B-D2C8-401E-8F69-CA4695F76CC4}"/>
              </a:ext>
            </a:extLst>
          </p:cNvPr>
          <p:cNvSpPr/>
          <p:nvPr/>
        </p:nvSpPr>
        <p:spPr>
          <a:xfrm>
            <a:off x="6811288" y="1528800"/>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 wie</a:t>
            </a:r>
            <a:endParaRPr lang="nl-NL" sz="1000">
              <a:solidFill>
                <a:schemeClr val="tx1">
                  <a:lumMod val="85000"/>
                  <a:lumOff val="15000"/>
                </a:schemeClr>
              </a:solidFill>
            </a:endParaRPr>
          </a:p>
        </p:txBody>
      </p:sp>
      <p:sp>
        <p:nvSpPr>
          <p:cNvPr id="94" name="Rechthoek 93">
            <a:extLst>
              <a:ext uri="{FF2B5EF4-FFF2-40B4-BE49-F238E27FC236}">
                <a16:creationId xmlns:a16="http://schemas.microsoft.com/office/drawing/2014/main" id="{92825065-C69C-4CAF-8A23-78FEFF982E85}"/>
              </a:ext>
            </a:extLst>
          </p:cNvPr>
          <p:cNvSpPr/>
          <p:nvPr/>
        </p:nvSpPr>
        <p:spPr>
          <a:xfrm>
            <a:off x="6811169" y="176235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Aanvrager</a:t>
            </a:r>
            <a:endParaRPr lang="nl-NL" sz="1000">
              <a:solidFill>
                <a:schemeClr val="tx1">
                  <a:lumMod val="85000"/>
                  <a:lumOff val="15000"/>
                </a:schemeClr>
              </a:solidFill>
            </a:endParaRPr>
          </a:p>
        </p:txBody>
      </p:sp>
      <p:sp>
        <p:nvSpPr>
          <p:cNvPr id="95" name="Rechthoek 94">
            <a:extLst>
              <a:ext uri="{FF2B5EF4-FFF2-40B4-BE49-F238E27FC236}">
                <a16:creationId xmlns:a16="http://schemas.microsoft.com/office/drawing/2014/main" id="{3F57A862-CDDF-426D-9F70-6B411EA06FAB}"/>
              </a:ext>
            </a:extLst>
          </p:cNvPr>
          <p:cNvSpPr/>
          <p:nvPr/>
        </p:nvSpPr>
        <p:spPr>
          <a:xfrm>
            <a:off x="6800753" y="2006066"/>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Eigenaar</a:t>
            </a:r>
            <a:endParaRPr lang="nl-NL" sz="1000">
              <a:solidFill>
                <a:schemeClr val="tx1">
                  <a:lumMod val="85000"/>
                  <a:lumOff val="15000"/>
                </a:schemeClr>
              </a:solidFill>
            </a:endParaRPr>
          </a:p>
        </p:txBody>
      </p:sp>
      <p:sp>
        <p:nvSpPr>
          <p:cNvPr id="96" name="Rechthoek 95">
            <a:extLst>
              <a:ext uri="{FF2B5EF4-FFF2-40B4-BE49-F238E27FC236}">
                <a16:creationId xmlns:a16="http://schemas.microsoft.com/office/drawing/2014/main" id="{5C49D526-E08E-4693-8254-235A73F0F974}"/>
              </a:ext>
            </a:extLst>
          </p:cNvPr>
          <p:cNvSpPr/>
          <p:nvPr/>
        </p:nvSpPr>
        <p:spPr>
          <a:xfrm>
            <a:off x="6800753" y="2237666"/>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Uitvoeringsperiode</a:t>
            </a:r>
            <a:endParaRPr lang="nl-NL" sz="1000">
              <a:solidFill>
                <a:schemeClr val="tx1">
                  <a:lumMod val="85000"/>
                  <a:lumOff val="15000"/>
                </a:schemeClr>
              </a:solidFill>
            </a:endParaRPr>
          </a:p>
        </p:txBody>
      </p:sp>
      <p:sp>
        <p:nvSpPr>
          <p:cNvPr id="97" name="Rechthoek 96">
            <a:extLst>
              <a:ext uri="{FF2B5EF4-FFF2-40B4-BE49-F238E27FC236}">
                <a16:creationId xmlns:a16="http://schemas.microsoft.com/office/drawing/2014/main" id="{916D4DE7-FEB0-4A9A-8DE1-372687448ECE}"/>
              </a:ext>
            </a:extLst>
          </p:cNvPr>
          <p:cNvSpPr/>
          <p:nvPr/>
        </p:nvSpPr>
        <p:spPr>
          <a:xfrm>
            <a:off x="6800753" y="2716391"/>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Gewijzigd op</a:t>
            </a:r>
            <a:endParaRPr lang="nl-NL" sz="1000">
              <a:solidFill>
                <a:schemeClr val="tx1">
                  <a:lumMod val="85000"/>
                  <a:lumOff val="15000"/>
                </a:schemeClr>
              </a:solidFill>
            </a:endParaRPr>
          </a:p>
        </p:txBody>
      </p:sp>
      <p:sp>
        <p:nvSpPr>
          <p:cNvPr id="98" name="Rechthoek 97">
            <a:extLst>
              <a:ext uri="{FF2B5EF4-FFF2-40B4-BE49-F238E27FC236}">
                <a16:creationId xmlns:a16="http://schemas.microsoft.com/office/drawing/2014/main" id="{E63CA8A9-3464-43CA-A821-42C05849A5FF}"/>
              </a:ext>
            </a:extLst>
          </p:cNvPr>
          <p:cNvSpPr/>
          <p:nvPr/>
        </p:nvSpPr>
        <p:spPr>
          <a:xfrm>
            <a:off x="6800753" y="294716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Restricties</a:t>
            </a:r>
            <a:endParaRPr lang="nl-NL" sz="1000">
              <a:solidFill>
                <a:schemeClr val="tx1">
                  <a:lumMod val="85000"/>
                  <a:lumOff val="15000"/>
                </a:schemeClr>
              </a:solidFill>
            </a:endParaRPr>
          </a:p>
        </p:txBody>
      </p:sp>
      <p:sp>
        <p:nvSpPr>
          <p:cNvPr id="100" name="Rechthoek 99">
            <a:extLst>
              <a:ext uri="{FF2B5EF4-FFF2-40B4-BE49-F238E27FC236}">
                <a16:creationId xmlns:a16="http://schemas.microsoft.com/office/drawing/2014/main" id="{F78814B8-DEC8-4669-A346-5845054CCDCA}"/>
              </a:ext>
            </a:extLst>
          </p:cNvPr>
          <p:cNvSpPr/>
          <p:nvPr/>
        </p:nvSpPr>
        <p:spPr>
          <a:xfrm>
            <a:off x="6793014" y="2480729"/>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Gemaakt op</a:t>
            </a:r>
            <a:endParaRPr lang="nl-NL" sz="1000">
              <a:solidFill>
                <a:schemeClr val="tx1">
                  <a:lumMod val="85000"/>
                  <a:lumOff val="15000"/>
                </a:schemeClr>
              </a:solidFill>
            </a:endParaRPr>
          </a:p>
        </p:txBody>
      </p:sp>
      <p:sp>
        <p:nvSpPr>
          <p:cNvPr id="101" name="Rechthoek 100">
            <a:extLst>
              <a:ext uri="{FF2B5EF4-FFF2-40B4-BE49-F238E27FC236}">
                <a16:creationId xmlns:a16="http://schemas.microsoft.com/office/drawing/2014/main" id="{65EB677D-0657-4534-8EF5-B669D5FD89F0}"/>
              </a:ext>
            </a:extLst>
          </p:cNvPr>
          <p:cNvSpPr/>
          <p:nvPr/>
        </p:nvSpPr>
        <p:spPr>
          <a:xfrm>
            <a:off x="3536026" y="592160"/>
            <a:ext cx="918973" cy="4490671"/>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00" err="1">
                <a:solidFill>
                  <a:schemeClr val="tx1">
                    <a:lumMod val="85000"/>
                    <a:lumOff val="15000"/>
                  </a:schemeClr>
                </a:solidFill>
              </a:rPr>
              <a:t>CareTeam</a:t>
            </a:r>
            <a:endParaRPr lang="nl-NL" sz="1400">
              <a:solidFill>
                <a:schemeClr val="tx1">
                  <a:lumMod val="85000"/>
                  <a:lumOff val="15000"/>
                </a:schemeClr>
              </a:solidFill>
            </a:endParaRPr>
          </a:p>
        </p:txBody>
      </p:sp>
      <p:sp>
        <p:nvSpPr>
          <p:cNvPr id="102" name="Rechthoek 101">
            <a:extLst>
              <a:ext uri="{FF2B5EF4-FFF2-40B4-BE49-F238E27FC236}">
                <a16:creationId xmlns:a16="http://schemas.microsoft.com/office/drawing/2014/main" id="{05F25ADE-5F0D-4FC7-8B67-C7102A7F3A7B}"/>
              </a:ext>
            </a:extLst>
          </p:cNvPr>
          <p:cNvSpPr/>
          <p:nvPr/>
        </p:nvSpPr>
        <p:spPr>
          <a:xfrm>
            <a:off x="3480957" y="817689"/>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Identifier</a:t>
            </a:r>
            <a:endParaRPr lang="nl-NL" sz="1000">
              <a:solidFill>
                <a:schemeClr val="tx1">
                  <a:lumMod val="85000"/>
                  <a:lumOff val="15000"/>
                </a:schemeClr>
              </a:solidFill>
            </a:endParaRPr>
          </a:p>
        </p:txBody>
      </p:sp>
      <p:sp>
        <p:nvSpPr>
          <p:cNvPr id="103" name="Rechthoek 102">
            <a:extLst>
              <a:ext uri="{FF2B5EF4-FFF2-40B4-BE49-F238E27FC236}">
                <a16:creationId xmlns:a16="http://schemas.microsoft.com/office/drawing/2014/main" id="{FE6D6169-6812-469B-BEE9-6897E4C55EEE}"/>
              </a:ext>
            </a:extLst>
          </p:cNvPr>
          <p:cNvSpPr/>
          <p:nvPr/>
        </p:nvSpPr>
        <p:spPr>
          <a:xfrm>
            <a:off x="3480838" y="1051242"/>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Status</a:t>
            </a:r>
            <a:endParaRPr lang="nl-NL" sz="1000">
              <a:solidFill>
                <a:schemeClr val="tx1">
                  <a:lumMod val="85000"/>
                  <a:lumOff val="15000"/>
                </a:schemeClr>
              </a:solidFill>
            </a:endParaRPr>
          </a:p>
        </p:txBody>
      </p:sp>
      <p:sp>
        <p:nvSpPr>
          <p:cNvPr id="104" name="Rechthoek 103">
            <a:extLst>
              <a:ext uri="{FF2B5EF4-FFF2-40B4-BE49-F238E27FC236}">
                <a16:creationId xmlns:a16="http://schemas.microsoft.com/office/drawing/2014/main" id="{96A20322-0050-400C-83BE-8914CB445F7A}"/>
              </a:ext>
            </a:extLst>
          </p:cNvPr>
          <p:cNvSpPr/>
          <p:nvPr/>
        </p:nvSpPr>
        <p:spPr>
          <a:xfrm>
            <a:off x="3470422" y="1284795"/>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Soort team</a:t>
            </a:r>
            <a:endParaRPr lang="nl-NL" sz="1000">
              <a:solidFill>
                <a:schemeClr val="tx1">
                  <a:lumMod val="85000"/>
                  <a:lumOff val="15000"/>
                </a:schemeClr>
              </a:solidFill>
            </a:endParaRPr>
          </a:p>
        </p:txBody>
      </p:sp>
      <p:sp>
        <p:nvSpPr>
          <p:cNvPr id="105" name="Rechthoek 104">
            <a:extLst>
              <a:ext uri="{FF2B5EF4-FFF2-40B4-BE49-F238E27FC236}">
                <a16:creationId xmlns:a16="http://schemas.microsoft.com/office/drawing/2014/main" id="{AF25A04F-2CF4-4594-A6F2-C518212B75D7}"/>
              </a:ext>
            </a:extLst>
          </p:cNvPr>
          <p:cNvSpPr/>
          <p:nvPr/>
        </p:nvSpPr>
        <p:spPr>
          <a:xfrm>
            <a:off x="3470422" y="2257634"/>
            <a:ext cx="1052966" cy="45607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Participant</a:t>
            </a:r>
          </a:p>
          <a:p>
            <a:pPr marL="171450" indent="-171450">
              <a:buFontTx/>
              <a:buChar char="-"/>
            </a:pPr>
            <a:r>
              <a:rPr lang="nl-NL" sz="800">
                <a:solidFill>
                  <a:schemeClr val="tx1">
                    <a:lumMod val="85000"/>
                    <a:lumOff val="15000"/>
                  </a:schemeClr>
                </a:solidFill>
              </a:rPr>
              <a:t>Wie</a:t>
            </a:r>
          </a:p>
          <a:p>
            <a:pPr marL="171450" indent="-171450">
              <a:buFontTx/>
              <a:buChar char="-"/>
            </a:pPr>
            <a:r>
              <a:rPr lang="nl-NL" sz="800">
                <a:solidFill>
                  <a:schemeClr val="tx1">
                    <a:lumMod val="85000"/>
                    <a:lumOff val="15000"/>
                  </a:schemeClr>
                </a:solidFill>
              </a:rPr>
              <a:t>Rol in team</a:t>
            </a:r>
            <a:endParaRPr lang="nl-NL" sz="1000">
              <a:solidFill>
                <a:schemeClr val="tx1">
                  <a:lumMod val="85000"/>
                  <a:lumOff val="15000"/>
                </a:schemeClr>
              </a:solidFill>
            </a:endParaRPr>
          </a:p>
        </p:txBody>
      </p:sp>
      <p:sp>
        <p:nvSpPr>
          <p:cNvPr id="139" name="Rechthoek 138">
            <a:extLst>
              <a:ext uri="{FF2B5EF4-FFF2-40B4-BE49-F238E27FC236}">
                <a16:creationId xmlns:a16="http://schemas.microsoft.com/office/drawing/2014/main" id="{AE048B9C-DCB4-4356-B23B-BDE13578CA15}"/>
              </a:ext>
            </a:extLst>
          </p:cNvPr>
          <p:cNvSpPr/>
          <p:nvPr/>
        </p:nvSpPr>
        <p:spPr>
          <a:xfrm>
            <a:off x="8421490" y="128479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Identifier</a:t>
            </a:r>
            <a:endParaRPr lang="nl-NL" sz="1000">
              <a:solidFill>
                <a:schemeClr val="tx1">
                  <a:lumMod val="85000"/>
                  <a:lumOff val="15000"/>
                </a:schemeClr>
              </a:solidFill>
            </a:endParaRPr>
          </a:p>
        </p:txBody>
      </p:sp>
      <p:sp>
        <p:nvSpPr>
          <p:cNvPr id="140" name="Rechthoek 139">
            <a:extLst>
              <a:ext uri="{FF2B5EF4-FFF2-40B4-BE49-F238E27FC236}">
                <a16:creationId xmlns:a16="http://schemas.microsoft.com/office/drawing/2014/main" id="{15DA0E88-0119-4F1E-B6A6-79BDEEB9AA55}"/>
              </a:ext>
            </a:extLst>
          </p:cNvPr>
          <p:cNvSpPr/>
          <p:nvPr/>
        </p:nvSpPr>
        <p:spPr>
          <a:xfrm>
            <a:off x="8430305" y="1520509"/>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Versie</a:t>
            </a:r>
            <a:endParaRPr lang="nl-NL" sz="1000">
              <a:solidFill>
                <a:schemeClr val="tx1">
                  <a:lumMod val="85000"/>
                  <a:lumOff val="15000"/>
                </a:schemeClr>
              </a:solidFill>
            </a:endParaRPr>
          </a:p>
        </p:txBody>
      </p:sp>
      <p:sp>
        <p:nvSpPr>
          <p:cNvPr id="141" name="Rechthoek 140">
            <a:extLst>
              <a:ext uri="{FF2B5EF4-FFF2-40B4-BE49-F238E27FC236}">
                <a16:creationId xmlns:a16="http://schemas.microsoft.com/office/drawing/2014/main" id="{609343ED-2958-45FE-89D1-F4E749965463}"/>
              </a:ext>
            </a:extLst>
          </p:cNvPr>
          <p:cNvSpPr/>
          <p:nvPr/>
        </p:nvSpPr>
        <p:spPr>
          <a:xfrm>
            <a:off x="10176127" y="585430"/>
            <a:ext cx="918973" cy="449067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Related</a:t>
            </a:r>
            <a:r>
              <a:rPr lang="nl-NL" sz="800">
                <a:solidFill>
                  <a:schemeClr val="tx1">
                    <a:lumMod val="85000"/>
                    <a:lumOff val="15000"/>
                  </a:schemeClr>
                </a:solidFill>
              </a:rPr>
              <a:t> person</a:t>
            </a:r>
          </a:p>
        </p:txBody>
      </p:sp>
      <p:sp>
        <p:nvSpPr>
          <p:cNvPr id="142" name="Rechthoek 141">
            <a:extLst>
              <a:ext uri="{FF2B5EF4-FFF2-40B4-BE49-F238E27FC236}">
                <a16:creationId xmlns:a16="http://schemas.microsoft.com/office/drawing/2014/main" id="{C7D78D8C-C00D-41C0-931E-F23E3631C6E4}"/>
              </a:ext>
            </a:extLst>
          </p:cNvPr>
          <p:cNvSpPr/>
          <p:nvPr/>
        </p:nvSpPr>
        <p:spPr>
          <a:xfrm>
            <a:off x="10110898" y="810959"/>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Identifier</a:t>
            </a:r>
            <a:r>
              <a:rPr lang="nl-NL" sz="800">
                <a:solidFill>
                  <a:schemeClr val="tx1">
                    <a:lumMod val="85000"/>
                    <a:lumOff val="15000"/>
                  </a:schemeClr>
                </a:solidFill>
              </a:rPr>
              <a:t> </a:t>
            </a:r>
            <a:endParaRPr lang="nl-NL" sz="1000">
              <a:solidFill>
                <a:schemeClr val="tx1">
                  <a:lumMod val="85000"/>
                  <a:lumOff val="15000"/>
                </a:schemeClr>
              </a:solidFill>
            </a:endParaRPr>
          </a:p>
        </p:txBody>
      </p:sp>
      <p:sp>
        <p:nvSpPr>
          <p:cNvPr id="145" name="Rechthoek 144">
            <a:extLst>
              <a:ext uri="{FF2B5EF4-FFF2-40B4-BE49-F238E27FC236}">
                <a16:creationId xmlns:a16="http://schemas.microsoft.com/office/drawing/2014/main" id="{A3AEF945-B8DF-4886-B0DB-A0EFC5C34734}"/>
              </a:ext>
            </a:extLst>
          </p:cNvPr>
          <p:cNvSpPr/>
          <p:nvPr/>
        </p:nvSpPr>
        <p:spPr>
          <a:xfrm>
            <a:off x="10110523" y="1519385"/>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146" name="Rechthoek 145">
            <a:extLst>
              <a:ext uri="{FF2B5EF4-FFF2-40B4-BE49-F238E27FC236}">
                <a16:creationId xmlns:a16="http://schemas.microsoft.com/office/drawing/2014/main" id="{07F914A2-12CF-47B9-ACAF-4CEBE21852DF}"/>
              </a:ext>
            </a:extLst>
          </p:cNvPr>
          <p:cNvSpPr/>
          <p:nvPr/>
        </p:nvSpPr>
        <p:spPr>
          <a:xfrm>
            <a:off x="10110404" y="1984048"/>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147" name="Rechthoek 146">
            <a:extLst>
              <a:ext uri="{FF2B5EF4-FFF2-40B4-BE49-F238E27FC236}">
                <a16:creationId xmlns:a16="http://schemas.microsoft.com/office/drawing/2014/main" id="{7FE98951-1A5F-46B8-9419-95C76269B5C2}"/>
              </a:ext>
            </a:extLst>
          </p:cNvPr>
          <p:cNvSpPr/>
          <p:nvPr/>
        </p:nvSpPr>
        <p:spPr>
          <a:xfrm>
            <a:off x="10099988" y="2217601"/>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Telefoon</a:t>
            </a:r>
            <a:endParaRPr lang="nl-NL" sz="1000">
              <a:solidFill>
                <a:schemeClr val="tx1">
                  <a:lumMod val="85000"/>
                  <a:lumOff val="15000"/>
                </a:schemeClr>
              </a:solidFill>
            </a:endParaRPr>
          </a:p>
        </p:txBody>
      </p:sp>
      <p:sp>
        <p:nvSpPr>
          <p:cNvPr id="148" name="Rechthoek 147">
            <a:extLst>
              <a:ext uri="{FF2B5EF4-FFF2-40B4-BE49-F238E27FC236}">
                <a16:creationId xmlns:a16="http://schemas.microsoft.com/office/drawing/2014/main" id="{DD4A9570-806D-41C9-92D3-F918BF5D313D}"/>
              </a:ext>
            </a:extLst>
          </p:cNvPr>
          <p:cNvSpPr/>
          <p:nvPr/>
        </p:nvSpPr>
        <p:spPr>
          <a:xfrm>
            <a:off x="10099988" y="2459361"/>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email</a:t>
            </a:r>
            <a:endParaRPr lang="nl-NL" sz="1000">
              <a:solidFill>
                <a:schemeClr val="tx1">
                  <a:lumMod val="85000"/>
                  <a:lumOff val="15000"/>
                </a:schemeClr>
              </a:solidFill>
            </a:endParaRPr>
          </a:p>
        </p:txBody>
      </p:sp>
      <p:sp>
        <p:nvSpPr>
          <p:cNvPr id="149" name="Rechthoek 148">
            <a:extLst>
              <a:ext uri="{FF2B5EF4-FFF2-40B4-BE49-F238E27FC236}">
                <a16:creationId xmlns:a16="http://schemas.microsoft.com/office/drawing/2014/main" id="{28B3C6AA-3E74-4CC7-9EFA-54C22098FD10}"/>
              </a:ext>
            </a:extLst>
          </p:cNvPr>
          <p:cNvSpPr/>
          <p:nvPr/>
        </p:nvSpPr>
        <p:spPr>
          <a:xfrm>
            <a:off x="10099988" y="2938086"/>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153" name="Rechthoek 152">
            <a:extLst>
              <a:ext uri="{FF2B5EF4-FFF2-40B4-BE49-F238E27FC236}">
                <a16:creationId xmlns:a16="http://schemas.microsoft.com/office/drawing/2014/main" id="{03BF980C-5F6B-49A8-AEB2-3838AF7796A5}"/>
              </a:ext>
            </a:extLst>
          </p:cNvPr>
          <p:cNvSpPr/>
          <p:nvPr/>
        </p:nvSpPr>
        <p:spPr>
          <a:xfrm>
            <a:off x="10110404" y="1048863"/>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Actief</a:t>
            </a:r>
            <a:endParaRPr lang="nl-NL" sz="1000">
              <a:solidFill>
                <a:schemeClr val="tx1">
                  <a:lumMod val="85000"/>
                  <a:lumOff val="15000"/>
                </a:schemeClr>
              </a:solidFill>
            </a:endParaRPr>
          </a:p>
        </p:txBody>
      </p:sp>
      <p:sp>
        <p:nvSpPr>
          <p:cNvPr id="154" name="Rechthoek 153">
            <a:extLst>
              <a:ext uri="{FF2B5EF4-FFF2-40B4-BE49-F238E27FC236}">
                <a16:creationId xmlns:a16="http://schemas.microsoft.com/office/drawing/2014/main" id="{06051C83-B59A-473D-AE02-D1BDDE496043}"/>
              </a:ext>
            </a:extLst>
          </p:cNvPr>
          <p:cNvSpPr/>
          <p:nvPr/>
        </p:nvSpPr>
        <p:spPr>
          <a:xfrm>
            <a:off x="10092249" y="270242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155" name="Tekstvak 154">
            <a:extLst>
              <a:ext uri="{FF2B5EF4-FFF2-40B4-BE49-F238E27FC236}">
                <a16:creationId xmlns:a16="http://schemas.microsoft.com/office/drawing/2014/main" id="{9EFDC7F4-858A-4156-B3A4-C5BA78EBF219}"/>
              </a:ext>
            </a:extLst>
          </p:cNvPr>
          <p:cNvSpPr txBox="1"/>
          <p:nvPr/>
        </p:nvSpPr>
        <p:spPr>
          <a:xfrm>
            <a:off x="1600200" y="5349240"/>
            <a:ext cx="7974819" cy="923330"/>
          </a:xfrm>
          <a:prstGeom prst="rect">
            <a:avLst/>
          </a:prstGeom>
          <a:noFill/>
        </p:spPr>
        <p:txBody>
          <a:bodyPr wrap="square" rtlCol="0">
            <a:spAutoFit/>
          </a:bodyPr>
          <a:lstStyle/>
          <a:p>
            <a:r>
              <a:rPr lang="nl-NL" dirty="0"/>
              <a:t>Voor de leesbaarheid mist dit overzicht bewust details die wel terug te vinden zijn op: </a:t>
            </a:r>
            <a:r>
              <a:rPr lang="nl-NL" dirty="0">
                <a:hlinkClick r:id="rId2"/>
              </a:rPr>
              <a:t>https://simplifier.net/Koppeltaalv2.0</a:t>
            </a:r>
            <a:endParaRPr lang="nl-NL" dirty="0"/>
          </a:p>
          <a:p>
            <a:endParaRPr lang="nl-NL" dirty="0"/>
          </a:p>
        </p:txBody>
      </p:sp>
      <p:sp>
        <p:nvSpPr>
          <p:cNvPr id="3" name="Bijschrift: lijn 2">
            <a:extLst>
              <a:ext uri="{FF2B5EF4-FFF2-40B4-BE49-F238E27FC236}">
                <a16:creationId xmlns:a16="http://schemas.microsoft.com/office/drawing/2014/main" id="{6F13017C-8BCC-4C6B-A7F5-992B0C618B94}"/>
              </a:ext>
            </a:extLst>
          </p:cNvPr>
          <p:cNvSpPr/>
          <p:nvPr/>
        </p:nvSpPr>
        <p:spPr>
          <a:xfrm>
            <a:off x="1690620" y="329529"/>
            <a:ext cx="1379643" cy="646042"/>
          </a:xfrm>
          <a:prstGeom prst="borderCallout1">
            <a:avLst>
              <a:gd name="adj1" fmla="val 51186"/>
              <a:gd name="adj2" fmla="val 954"/>
              <a:gd name="adj3" fmla="val 94003"/>
              <a:gd name="adj4" fmla="val -246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nl-NL" sz="1000">
                <a:solidFill>
                  <a:schemeClr val="accent1"/>
                </a:solidFill>
              </a:rPr>
              <a:t>Patiëntnummer</a:t>
            </a:r>
          </a:p>
          <a:p>
            <a:pPr marL="171450" indent="-171450">
              <a:buFont typeface="Arial" panose="020B0604020202020204" pitchFamily="34" charset="0"/>
              <a:buChar char="•"/>
            </a:pPr>
            <a:r>
              <a:rPr lang="nl-NL" sz="1000">
                <a:solidFill>
                  <a:schemeClr val="accent1"/>
                </a:solidFill>
              </a:rPr>
              <a:t>Clientnummer</a:t>
            </a:r>
          </a:p>
          <a:p>
            <a:pPr marL="171450" indent="-171450">
              <a:buFont typeface="Arial" panose="020B0604020202020204" pitchFamily="34" charset="0"/>
              <a:buChar char="•"/>
            </a:pPr>
            <a:r>
              <a:rPr lang="nl-NL" sz="1000" err="1">
                <a:solidFill>
                  <a:schemeClr val="accent1"/>
                </a:solidFill>
              </a:rPr>
              <a:t>Bsn</a:t>
            </a:r>
            <a:endParaRPr lang="nl-NL" sz="1000">
              <a:solidFill>
                <a:schemeClr val="accent1"/>
              </a:solidFill>
            </a:endParaRPr>
          </a:p>
        </p:txBody>
      </p:sp>
      <p:sp>
        <p:nvSpPr>
          <p:cNvPr id="87" name="Bijschrift: lijn 86">
            <a:extLst>
              <a:ext uri="{FF2B5EF4-FFF2-40B4-BE49-F238E27FC236}">
                <a16:creationId xmlns:a16="http://schemas.microsoft.com/office/drawing/2014/main" id="{7A5C4BCB-EBF3-4240-8011-D1142CC1FC71}"/>
              </a:ext>
            </a:extLst>
          </p:cNvPr>
          <p:cNvSpPr/>
          <p:nvPr/>
        </p:nvSpPr>
        <p:spPr>
          <a:xfrm>
            <a:off x="1990438" y="1114809"/>
            <a:ext cx="918973" cy="218645"/>
          </a:xfrm>
          <a:prstGeom prst="borderCallout1">
            <a:avLst>
              <a:gd name="adj1" fmla="val 51186"/>
              <a:gd name="adj2" fmla="val 954"/>
              <a:gd name="adj3" fmla="val 16659"/>
              <a:gd name="adj4" fmla="val -718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a:solidFill>
                  <a:schemeClr val="accent1"/>
                </a:solidFill>
              </a:rPr>
              <a:t>Wel of niet</a:t>
            </a:r>
            <a:endParaRPr lang="nl-NL" sz="1000"/>
          </a:p>
        </p:txBody>
      </p:sp>
      <p:sp>
        <p:nvSpPr>
          <p:cNvPr id="107" name="Bijschrift: lijn 106">
            <a:extLst>
              <a:ext uri="{FF2B5EF4-FFF2-40B4-BE49-F238E27FC236}">
                <a16:creationId xmlns:a16="http://schemas.microsoft.com/office/drawing/2014/main" id="{7DF66467-2903-4D4C-9249-5F74AE0AB1B6}"/>
              </a:ext>
            </a:extLst>
          </p:cNvPr>
          <p:cNvSpPr/>
          <p:nvPr/>
        </p:nvSpPr>
        <p:spPr>
          <a:xfrm>
            <a:off x="1795267" y="1955070"/>
            <a:ext cx="771337" cy="824029"/>
          </a:xfrm>
          <a:prstGeom prst="borderCallout1">
            <a:avLst>
              <a:gd name="adj1" fmla="val 51186"/>
              <a:gd name="adj2" fmla="val 954"/>
              <a:gd name="adj3" fmla="val 73197"/>
              <a:gd name="adj4" fmla="val -609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nl-NL" sz="1000">
                <a:solidFill>
                  <a:schemeClr val="accent1"/>
                </a:solidFill>
              </a:rPr>
              <a:t>M</a:t>
            </a:r>
          </a:p>
          <a:p>
            <a:pPr marL="171450" indent="-171450">
              <a:buFont typeface="Arial" panose="020B0604020202020204" pitchFamily="34" charset="0"/>
              <a:buChar char="•"/>
            </a:pPr>
            <a:r>
              <a:rPr lang="nl-NL" sz="1000">
                <a:solidFill>
                  <a:schemeClr val="accent1"/>
                </a:solidFill>
              </a:rPr>
              <a:t>F</a:t>
            </a:r>
          </a:p>
          <a:p>
            <a:pPr marL="171450" indent="-171450">
              <a:buFont typeface="Arial" panose="020B0604020202020204" pitchFamily="34" charset="0"/>
              <a:buChar char="•"/>
            </a:pPr>
            <a:r>
              <a:rPr lang="nl-NL" sz="1000">
                <a:solidFill>
                  <a:schemeClr val="accent1"/>
                </a:solidFill>
              </a:rPr>
              <a:t>UN</a:t>
            </a:r>
          </a:p>
          <a:p>
            <a:pPr marL="171450" indent="-171450">
              <a:buFont typeface="Arial" panose="020B0604020202020204" pitchFamily="34" charset="0"/>
              <a:buChar char="•"/>
            </a:pPr>
            <a:r>
              <a:rPr lang="nl-NL" sz="1000">
                <a:solidFill>
                  <a:schemeClr val="accent1"/>
                </a:solidFill>
              </a:rPr>
              <a:t>UNK</a:t>
            </a:r>
            <a:endParaRPr lang="nl-NL" sz="1000"/>
          </a:p>
        </p:txBody>
      </p:sp>
      <p:sp>
        <p:nvSpPr>
          <p:cNvPr id="99" name="Rechthoek 98">
            <a:extLst>
              <a:ext uri="{FF2B5EF4-FFF2-40B4-BE49-F238E27FC236}">
                <a16:creationId xmlns:a16="http://schemas.microsoft.com/office/drawing/2014/main" id="{18122720-C655-4772-9AF2-C1E08A272F58}"/>
              </a:ext>
            </a:extLst>
          </p:cNvPr>
          <p:cNvSpPr/>
          <p:nvPr/>
        </p:nvSpPr>
        <p:spPr>
          <a:xfrm>
            <a:off x="279795" y="6024224"/>
            <a:ext cx="1052966" cy="19018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Vraagstuk</a:t>
            </a:r>
            <a:endParaRPr lang="nl-NL" sz="1000">
              <a:solidFill>
                <a:schemeClr val="tx1">
                  <a:lumMod val="85000"/>
                  <a:lumOff val="15000"/>
                </a:schemeClr>
              </a:solidFill>
            </a:endParaRPr>
          </a:p>
        </p:txBody>
      </p:sp>
      <p:sp>
        <p:nvSpPr>
          <p:cNvPr id="5" name="Tekstvak 4">
            <a:extLst>
              <a:ext uri="{FF2B5EF4-FFF2-40B4-BE49-F238E27FC236}">
                <a16:creationId xmlns:a16="http://schemas.microsoft.com/office/drawing/2014/main" id="{CA0876E3-B23D-49A8-AAFD-CD6785B77D2B}"/>
              </a:ext>
            </a:extLst>
          </p:cNvPr>
          <p:cNvSpPr txBox="1"/>
          <p:nvPr/>
        </p:nvSpPr>
        <p:spPr>
          <a:xfrm>
            <a:off x="1283237" y="793531"/>
            <a:ext cx="387468" cy="215444"/>
          </a:xfrm>
          <a:prstGeom prst="rect">
            <a:avLst/>
          </a:prstGeom>
          <a:noFill/>
        </p:spPr>
        <p:txBody>
          <a:bodyPr wrap="square" rtlCol="0">
            <a:spAutoFit/>
          </a:bodyPr>
          <a:lstStyle/>
          <a:p>
            <a:r>
              <a:rPr lang="nl-NL" sz="800"/>
              <a:t>1..*</a:t>
            </a:r>
          </a:p>
        </p:txBody>
      </p:sp>
      <p:sp>
        <p:nvSpPr>
          <p:cNvPr id="108" name="Tekstvak 107">
            <a:extLst>
              <a:ext uri="{FF2B5EF4-FFF2-40B4-BE49-F238E27FC236}">
                <a16:creationId xmlns:a16="http://schemas.microsoft.com/office/drawing/2014/main" id="{39C6A9F5-9FAD-4D9D-B7C9-B53CB887EA76}"/>
              </a:ext>
            </a:extLst>
          </p:cNvPr>
          <p:cNvSpPr txBox="1"/>
          <p:nvPr/>
        </p:nvSpPr>
        <p:spPr>
          <a:xfrm>
            <a:off x="1278737" y="1029951"/>
            <a:ext cx="519884" cy="215444"/>
          </a:xfrm>
          <a:prstGeom prst="rect">
            <a:avLst/>
          </a:prstGeom>
          <a:noFill/>
        </p:spPr>
        <p:txBody>
          <a:bodyPr wrap="square" rtlCol="0">
            <a:spAutoFit/>
          </a:bodyPr>
          <a:lstStyle/>
          <a:p>
            <a:r>
              <a:rPr lang="nl-NL" sz="800"/>
              <a:t>1..1</a:t>
            </a:r>
          </a:p>
        </p:txBody>
      </p:sp>
      <p:sp>
        <p:nvSpPr>
          <p:cNvPr id="112" name="Tekstvak 111">
            <a:extLst>
              <a:ext uri="{FF2B5EF4-FFF2-40B4-BE49-F238E27FC236}">
                <a16:creationId xmlns:a16="http://schemas.microsoft.com/office/drawing/2014/main" id="{2A966E0C-040C-4DD2-9312-733DE17318E2}"/>
              </a:ext>
            </a:extLst>
          </p:cNvPr>
          <p:cNvSpPr txBox="1"/>
          <p:nvPr/>
        </p:nvSpPr>
        <p:spPr>
          <a:xfrm>
            <a:off x="2867490" y="823820"/>
            <a:ext cx="387468" cy="215444"/>
          </a:xfrm>
          <a:prstGeom prst="rect">
            <a:avLst/>
          </a:prstGeom>
          <a:noFill/>
        </p:spPr>
        <p:txBody>
          <a:bodyPr wrap="square" rtlCol="0">
            <a:spAutoFit/>
          </a:bodyPr>
          <a:lstStyle/>
          <a:p>
            <a:r>
              <a:rPr lang="nl-NL" sz="800"/>
              <a:t>1..*</a:t>
            </a:r>
          </a:p>
        </p:txBody>
      </p:sp>
      <p:sp>
        <p:nvSpPr>
          <p:cNvPr id="113" name="Tekstvak 112">
            <a:extLst>
              <a:ext uri="{FF2B5EF4-FFF2-40B4-BE49-F238E27FC236}">
                <a16:creationId xmlns:a16="http://schemas.microsoft.com/office/drawing/2014/main" id="{FA44581F-0639-4B25-A441-6B2078C1FE8B}"/>
              </a:ext>
            </a:extLst>
          </p:cNvPr>
          <p:cNvSpPr txBox="1"/>
          <p:nvPr/>
        </p:nvSpPr>
        <p:spPr>
          <a:xfrm>
            <a:off x="2872091" y="1040865"/>
            <a:ext cx="519884" cy="215444"/>
          </a:xfrm>
          <a:prstGeom prst="rect">
            <a:avLst/>
          </a:prstGeom>
          <a:noFill/>
        </p:spPr>
        <p:txBody>
          <a:bodyPr wrap="square" rtlCol="0">
            <a:spAutoFit/>
          </a:bodyPr>
          <a:lstStyle/>
          <a:p>
            <a:r>
              <a:rPr lang="nl-NL" sz="800"/>
              <a:t>1..1</a:t>
            </a:r>
          </a:p>
        </p:txBody>
      </p:sp>
      <p:sp>
        <p:nvSpPr>
          <p:cNvPr id="114" name="Rechthoek 113">
            <a:extLst>
              <a:ext uri="{FF2B5EF4-FFF2-40B4-BE49-F238E27FC236}">
                <a16:creationId xmlns:a16="http://schemas.microsoft.com/office/drawing/2014/main" id="{A8A90705-C495-4E9D-8D97-0C440F191BCE}"/>
              </a:ext>
            </a:extLst>
          </p:cNvPr>
          <p:cNvSpPr/>
          <p:nvPr/>
        </p:nvSpPr>
        <p:spPr>
          <a:xfrm>
            <a:off x="5114620" y="1053474"/>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Actief</a:t>
            </a:r>
            <a:endParaRPr lang="nl-NL" sz="1000">
              <a:solidFill>
                <a:schemeClr val="tx1">
                  <a:lumMod val="85000"/>
                  <a:lumOff val="15000"/>
                </a:schemeClr>
              </a:solidFill>
            </a:endParaRPr>
          </a:p>
        </p:txBody>
      </p:sp>
      <p:sp>
        <p:nvSpPr>
          <p:cNvPr id="115" name="Tekstvak 114">
            <a:extLst>
              <a:ext uri="{FF2B5EF4-FFF2-40B4-BE49-F238E27FC236}">
                <a16:creationId xmlns:a16="http://schemas.microsoft.com/office/drawing/2014/main" id="{5C7205BA-85AB-469B-8BCB-E3B5927CE4F8}"/>
              </a:ext>
            </a:extLst>
          </p:cNvPr>
          <p:cNvSpPr txBox="1"/>
          <p:nvPr/>
        </p:nvSpPr>
        <p:spPr>
          <a:xfrm>
            <a:off x="6115453" y="787151"/>
            <a:ext cx="387468" cy="215444"/>
          </a:xfrm>
          <a:prstGeom prst="rect">
            <a:avLst/>
          </a:prstGeom>
          <a:noFill/>
        </p:spPr>
        <p:txBody>
          <a:bodyPr wrap="square" rtlCol="0">
            <a:spAutoFit/>
          </a:bodyPr>
          <a:lstStyle/>
          <a:p>
            <a:r>
              <a:rPr lang="nl-NL" sz="800"/>
              <a:t>1..*</a:t>
            </a:r>
          </a:p>
        </p:txBody>
      </p:sp>
      <p:sp>
        <p:nvSpPr>
          <p:cNvPr id="116" name="Tekstvak 115">
            <a:extLst>
              <a:ext uri="{FF2B5EF4-FFF2-40B4-BE49-F238E27FC236}">
                <a16:creationId xmlns:a16="http://schemas.microsoft.com/office/drawing/2014/main" id="{A38AFA5D-0852-4423-8103-87B4E59A4AE5}"/>
              </a:ext>
            </a:extLst>
          </p:cNvPr>
          <p:cNvSpPr txBox="1"/>
          <p:nvPr/>
        </p:nvSpPr>
        <p:spPr>
          <a:xfrm>
            <a:off x="6113091" y="1010617"/>
            <a:ext cx="519884" cy="215444"/>
          </a:xfrm>
          <a:prstGeom prst="rect">
            <a:avLst/>
          </a:prstGeom>
          <a:noFill/>
        </p:spPr>
        <p:txBody>
          <a:bodyPr wrap="square" rtlCol="0">
            <a:spAutoFit/>
          </a:bodyPr>
          <a:lstStyle/>
          <a:p>
            <a:r>
              <a:rPr lang="nl-NL" sz="800"/>
              <a:t>1..1</a:t>
            </a:r>
          </a:p>
        </p:txBody>
      </p:sp>
      <p:sp>
        <p:nvSpPr>
          <p:cNvPr id="117" name="Rechthoek 116">
            <a:extLst>
              <a:ext uri="{FF2B5EF4-FFF2-40B4-BE49-F238E27FC236}">
                <a16:creationId xmlns:a16="http://schemas.microsoft.com/office/drawing/2014/main" id="{DA8F5C66-FB1E-40FD-AC05-D9FFE53F3FA5}"/>
              </a:ext>
            </a:extLst>
          </p:cNvPr>
          <p:cNvSpPr/>
          <p:nvPr/>
        </p:nvSpPr>
        <p:spPr>
          <a:xfrm>
            <a:off x="5114620" y="152577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Naam</a:t>
            </a:r>
            <a:endParaRPr lang="nl-NL" sz="1000">
              <a:solidFill>
                <a:schemeClr val="tx1">
                  <a:lumMod val="85000"/>
                  <a:lumOff val="15000"/>
                </a:schemeClr>
              </a:solidFill>
            </a:endParaRPr>
          </a:p>
        </p:txBody>
      </p:sp>
      <p:sp>
        <p:nvSpPr>
          <p:cNvPr id="118" name="Rechthoek 117">
            <a:extLst>
              <a:ext uri="{FF2B5EF4-FFF2-40B4-BE49-F238E27FC236}">
                <a16:creationId xmlns:a16="http://schemas.microsoft.com/office/drawing/2014/main" id="{A8C62D11-7B0E-4845-B059-73F59787315E}"/>
              </a:ext>
            </a:extLst>
          </p:cNvPr>
          <p:cNvSpPr/>
          <p:nvPr/>
        </p:nvSpPr>
        <p:spPr>
          <a:xfrm>
            <a:off x="5114620" y="177977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PartOf</a:t>
            </a:r>
            <a:r>
              <a:rPr lang="nl-NL" sz="800">
                <a:solidFill>
                  <a:schemeClr val="tx1">
                    <a:lumMod val="85000"/>
                    <a:lumOff val="15000"/>
                  </a:schemeClr>
                </a:solidFill>
              </a:rPr>
              <a:t> </a:t>
            </a:r>
            <a:r>
              <a:rPr lang="nl-NL" sz="800" err="1">
                <a:solidFill>
                  <a:schemeClr val="tx1">
                    <a:lumMod val="85000"/>
                    <a:lumOff val="15000"/>
                  </a:schemeClr>
                </a:solidFill>
              </a:rPr>
              <a:t>org</a:t>
            </a:r>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119" name="Tekstvak 118">
            <a:extLst>
              <a:ext uri="{FF2B5EF4-FFF2-40B4-BE49-F238E27FC236}">
                <a16:creationId xmlns:a16="http://schemas.microsoft.com/office/drawing/2014/main" id="{EC6A1512-F283-49F5-A8E7-DA6D3FF72C4D}"/>
              </a:ext>
            </a:extLst>
          </p:cNvPr>
          <p:cNvSpPr txBox="1"/>
          <p:nvPr/>
        </p:nvSpPr>
        <p:spPr>
          <a:xfrm>
            <a:off x="4467655" y="794748"/>
            <a:ext cx="387468" cy="215444"/>
          </a:xfrm>
          <a:prstGeom prst="rect">
            <a:avLst/>
          </a:prstGeom>
          <a:noFill/>
        </p:spPr>
        <p:txBody>
          <a:bodyPr wrap="square" rtlCol="0">
            <a:spAutoFit/>
          </a:bodyPr>
          <a:lstStyle/>
          <a:p>
            <a:r>
              <a:rPr lang="nl-NL" sz="800"/>
              <a:t>1..*</a:t>
            </a:r>
          </a:p>
        </p:txBody>
      </p:sp>
      <p:sp>
        <p:nvSpPr>
          <p:cNvPr id="120" name="Tekstvak 119">
            <a:extLst>
              <a:ext uri="{FF2B5EF4-FFF2-40B4-BE49-F238E27FC236}">
                <a16:creationId xmlns:a16="http://schemas.microsoft.com/office/drawing/2014/main" id="{2195ABE0-6EA8-4D33-B190-9FB6DA6F144F}"/>
              </a:ext>
            </a:extLst>
          </p:cNvPr>
          <p:cNvSpPr txBox="1"/>
          <p:nvPr/>
        </p:nvSpPr>
        <p:spPr>
          <a:xfrm>
            <a:off x="4465293" y="1018214"/>
            <a:ext cx="519884" cy="215444"/>
          </a:xfrm>
          <a:prstGeom prst="rect">
            <a:avLst/>
          </a:prstGeom>
          <a:noFill/>
        </p:spPr>
        <p:txBody>
          <a:bodyPr wrap="square" rtlCol="0">
            <a:spAutoFit/>
          </a:bodyPr>
          <a:lstStyle/>
          <a:p>
            <a:r>
              <a:rPr lang="nl-NL" sz="800"/>
              <a:t>1..1</a:t>
            </a:r>
          </a:p>
        </p:txBody>
      </p:sp>
      <p:sp>
        <p:nvSpPr>
          <p:cNvPr id="121" name="Rechthoek 120">
            <a:extLst>
              <a:ext uri="{FF2B5EF4-FFF2-40B4-BE49-F238E27FC236}">
                <a16:creationId xmlns:a16="http://schemas.microsoft.com/office/drawing/2014/main" id="{36FB5D4B-4A30-4048-AFDB-B227FE6D3E94}"/>
              </a:ext>
            </a:extLst>
          </p:cNvPr>
          <p:cNvSpPr/>
          <p:nvPr/>
        </p:nvSpPr>
        <p:spPr>
          <a:xfrm>
            <a:off x="3470422" y="1528635"/>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Naam</a:t>
            </a:r>
            <a:endParaRPr lang="nl-NL" sz="1000">
              <a:solidFill>
                <a:schemeClr val="tx1">
                  <a:lumMod val="85000"/>
                  <a:lumOff val="15000"/>
                </a:schemeClr>
              </a:solidFill>
            </a:endParaRPr>
          </a:p>
        </p:txBody>
      </p:sp>
      <p:sp>
        <p:nvSpPr>
          <p:cNvPr id="122" name="Rechthoek 121">
            <a:extLst>
              <a:ext uri="{FF2B5EF4-FFF2-40B4-BE49-F238E27FC236}">
                <a16:creationId xmlns:a16="http://schemas.microsoft.com/office/drawing/2014/main" id="{548F3D59-27AF-4F85-ACF1-F98730BACF14}"/>
              </a:ext>
            </a:extLst>
          </p:cNvPr>
          <p:cNvSpPr/>
          <p:nvPr/>
        </p:nvSpPr>
        <p:spPr>
          <a:xfrm>
            <a:off x="3479484" y="177056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 wie</a:t>
            </a:r>
            <a:endParaRPr lang="nl-NL" sz="1000">
              <a:solidFill>
                <a:schemeClr val="tx1">
                  <a:lumMod val="85000"/>
                  <a:lumOff val="15000"/>
                </a:schemeClr>
              </a:solidFill>
            </a:endParaRPr>
          </a:p>
        </p:txBody>
      </p:sp>
      <p:sp>
        <p:nvSpPr>
          <p:cNvPr id="123" name="Rechthoek 122">
            <a:extLst>
              <a:ext uri="{FF2B5EF4-FFF2-40B4-BE49-F238E27FC236}">
                <a16:creationId xmlns:a16="http://schemas.microsoft.com/office/drawing/2014/main" id="{874BAC03-FCD4-4D4A-A790-CD77B7285D7C}"/>
              </a:ext>
            </a:extLst>
          </p:cNvPr>
          <p:cNvSpPr/>
          <p:nvPr/>
        </p:nvSpPr>
        <p:spPr>
          <a:xfrm>
            <a:off x="3484201" y="201459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Actief van tot</a:t>
            </a:r>
          </a:p>
        </p:txBody>
      </p:sp>
      <p:sp>
        <p:nvSpPr>
          <p:cNvPr id="126" name="Tekstvak 125">
            <a:extLst>
              <a:ext uri="{FF2B5EF4-FFF2-40B4-BE49-F238E27FC236}">
                <a16:creationId xmlns:a16="http://schemas.microsoft.com/office/drawing/2014/main" id="{AB10903B-9461-484E-AD5A-F21CB8364167}"/>
              </a:ext>
            </a:extLst>
          </p:cNvPr>
          <p:cNvSpPr txBox="1"/>
          <p:nvPr/>
        </p:nvSpPr>
        <p:spPr>
          <a:xfrm>
            <a:off x="7813077" y="797295"/>
            <a:ext cx="387468" cy="215444"/>
          </a:xfrm>
          <a:prstGeom prst="rect">
            <a:avLst/>
          </a:prstGeom>
          <a:noFill/>
        </p:spPr>
        <p:txBody>
          <a:bodyPr wrap="square" rtlCol="0">
            <a:spAutoFit/>
          </a:bodyPr>
          <a:lstStyle/>
          <a:p>
            <a:r>
              <a:rPr lang="nl-NL" sz="800"/>
              <a:t>1..*</a:t>
            </a:r>
          </a:p>
        </p:txBody>
      </p:sp>
      <p:sp>
        <p:nvSpPr>
          <p:cNvPr id="127" name="Tekstvak 126">
            <a:extLst>
              <a:ext uri="{FF2B5EF4-FFF2-40B4-BE49-F238E27FC236}">
                <a16:creationId xmlns:a16="http://schemas.microsoft.com/office/drawing/2014/main" id="{640203CA-D84E-4948-83B9-5228C1769DC8}"/>
              </a:ext>
            </a:extLst>
          </p:cNvPr>
          <p:cNvSpPr txBox="1"/>
          <p:nvPr/>
        </p:nvSpPr>
        <p:spPr>
          <a:xfrm>
            <a:off x="7810715" y="1020761"/>
            <a:ext cx="519884" cy="215444"/>
          </a:xfrm>
          <a:prstGeom prst="rect">
            <a:avLst/>
          </a:prstGeom>
          <a:noFill/>
        </p:spPr>
        <p:txBody>
          <a:bodyPr wrap="square" rtlCol="0">
            <a:spAutoFit/>
          </a:bodyPr>
          <a:lstStyle/>
          <a:p>
            <a:r>
              <a:rPr lang="nl-NL" sz="800"/>
              <a:t>1..1</a:t>
            </a:r>
          </a:p>
        </p:txBody>
      </p:sp>
      <p:sp>
        <p:nvSpPr>
          <p:cNvPr id="128" name="Rechthoek 127">
            <a:extLst>
              <a:ext uri="{FF2B5EF4-FFF2-40B4-BE49-F238E27FC236}">
                <a16:creationId xmlns:a16="http://schemas.microsoft.com/office/drawing/2014/main" id="{DF700F6E-3B4B-4C88-995C-F0881BE5111C}"/>
              </a:ext>
            </a:extLst>
          </p:cNvPr>
          <p:cNvSpPr/>
          <p:nvPr/>
        </p:nvSpPr>
        <p:spPr>
          <a:xfrm>
            <a:off x="6824963" y="1293927"/>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Status</a:t>
            </a:r>
            <a:endParaRPr lang="nl-NL" sz="1000">
              <a:solidFill>
                <a:schemeClr val="tx1">
                  <a:lumMod val="85000"/>
                  <a:lumOff val="15000"/>
                </a:schemeClr>
              </a:solidFill>
            </a:endParaRPr>
          </a:p>
        </p:txBody>
      </p:sp>
      <p:sp>
        <p:nvSpPr>
          <p:cNvPr id="129" name="Tekstvak 128">
            <a:extLst>
              <a:ext uri="{FF2B5EF4-FFF2-40B4-BE49-F238E27FC236}">
                <a16:creationId xmlns:a16="http://schemas.microsoft.com/office/drawing/2014/main" id="{50AC0063-401E-4983-AD43-6CEB3DE97BED}"/>
              </a:ext>
            </a:extLst>
          </p:cNvPr>
          <p:cNvSpPr txBox="1"/>
          <p:nvPr/>
        </p:nvSpPr>
        <p:spPr>
          <a:xfrm>
            <a:off x="7810715" y="1274761"/>
            <a:ext cx="519884" cy="215444"/>
          </a:xfrm>
          <a:prstGeom prst="rect">
            <a:avLst/>
          </a:prstGeom>
          <a:noFill/>
        </p:spPr>
        <p:txBody>
          <a:bodyPr wrap="square" rtlCol="0">
            <a:spAutoFit/>
          </a:bodyPr>
          <a:lstStyle/>
          <a:p>
            <a:r>
              <a:rPr lang="nl-NL" sz="800"/>
              <a:t>1..1</a:t>
            </a:r>
          </a:p>
        </p:txBody>
      </p:sp>
      <p:sp>
        <p:nvSpPr>
          <p:cNvPr id="130" name="Tekstvak 129">
            <a:extLst>
              <a:ext uri="{FF2B5EF4-FFF2-40B4-BE49-F238E27FC236}">
                <a16:creationId xmlns:a16="http://schemas.microsoft.com/office/drawing/2014/main" id="{A86D67C1-C8CC-4ECA-A86E-6B37F956390B}"/>
              </a:ext>
            </a:extLst>
          </p:cNvPr>
          <p:cNvSpPr txBox="1"/>
          <p:nvPr/>
        </p:nvSpPr>
        <p:spPr>
          <a:xfrm>
            <a:off x="9453090" y="797555"/>
            <a:ext cx="519884" cy="215444"/>
          </a:xfrm>
          <a:prstGeom prst="rect">
            <a:avLst/>
          </a:prstGeom>
          <a:noFill/>
        </p:spPr>
        <p:txBody>
          <a:bodyPr wrap="square" rtlCol="0">
            <a:spAutoFit/>
          </a:bodyPr>
          <a:lstStyle/>
          <a:p>
            <a:r>
              <a:rPr lang="nl-NL" sz="800"/>
              <a:t>1..1</a:t>
            </a:r>
          </a:p>
        </p:txBody>
      </p:sp>
      <p:sp>
        <p:nvSpPr>
          <p:cNvPr id="131" name="Tekstvak 130">
            <a:extLst>
              <a:ext uri="{FF2B5EF4-FFF2-40B4-BE49-F238E27FC236}">
                <a16:creationId xmlns:a16="http://schemas.microsoft.com/office/drawing/2014/main" id="{DAA7EA46-2DE3-4F5F-870D-17888AC7F63B}"/>
              </a:ext>
            </a:extLst>
          </p:cNvPr>
          <p:cNvSpPr txBox="1"/>
          <p:nvPr/>
        </p:nvSpPr>
        <p:spPr>
          <a:xfrm>
            <a:off x="9461559" y="1022002"/>
            <a:ext cx="519884" cy="215444"/>
          </a:xfrm>
          <a:prstGeom prst="rect">
            <a:avLst/>
          </a:prstGeom>
          <a:noFill/>
        </p:spPr>
        <p:txBody>
          <a:bodyPr wrap="square" rtlCol="0">
            <a:spAutoFit/>
          </a:bodyPr>
          <a:lstStyle/>
          <a:p>
            <a:r>
              <a:rPr lang="nl-NL" sz="800"/>
              <a:t>1..1</a:t>
            </a:r>
          </a:p>
        </p:txBody>
      </p:sp>
      <p:sp>
        <p:nvSpPr>
          <p:cNvPr id="132" name="Tekstvak 131">
            <a:extLst>
              <a:ext uri="{FF2B5EF4-FFF2-40B4-BE49-F238E27FC236}">
                <a16:creationId xmlns:a16="http://schemas.microsoft.com/office/drawing/2014/main" id="{8C394A4B-233D-4270-AD40-F79AC2243283}"/>
              </a:ext>
            </a:extLst>
          </p:cNvPr>
          <p:cNvSpPr txBox="1"/>
          <p:nvPr/>
        </p:nvSpPr>
        <p:spPr>
          <a:xfrm>
            <a:off x="9441287" y="1987542"/>
            <a:ext cx="519884" cy="215444"/>
          </a:xfrm>
          <a:prstGeom prst="rect">
            <a:avLst/>
          </a:prstGeom>
          <a:noFill/>
        </p:spPr>
        <p:txBody>
          <a:bodyPr wrap="square" rtlCol="0">
            <a:spAutoFit/>
          </a:bodyPr>
          <a:lstStyle/>
          <a:p>
            <a:r>
              <a:rPr lang="nl-NL" sz="800"/>
              <a:t>1..1</a:t>
            </a:r>
          </a:p>
        </p:txBody>
      </p:sp>
      <p:sp>
        <p:nvSpPr>
          <p:cNvPr id="133" name="Tekstvak 132">
            <a:extLst>
              <a:ext uri="{FF2B5EF4-FFF2-40B4-BE49-F238E27FC236}">
                <a16:creationId xmlns:a16="http://schemas.microsoft.com/office/drawing/2014/main" id="{3B6C9FE6-E3E6-4E2C-987B-7E2176EC5FA9}"/>
              </a:ext>
            </a:extLst>
          </p:cNvPr>
          <p:cNvSpPr txBox="1"/>
          <p:nvPr/>
        </p:nvSpPr>
        <p:spPr>
          <a:xfrm>
            <a:off x="9441701" y="2445779"/>
            <a:ext cx="519884" cy="215444"/>
          </a:xfrm>
          <a:prstGeom prst="rect">
            <a:avLst/>
          </a:prstGeom>
          <a:noFill/>
        </p:spPr>
        <p:txBody>
          <a:bodyPr wrap="square" rtlCol="0">
            <a:spAutoFit/>
          </a:bodyPr>
          <a:lstStyle/>
          <a:p>
            <a:r>
              <a:rPr lang="nl-NL" sz="800"/>
              <a:t>1..1</a:t>
            </a:r>
          </a:p>
        </p:txBody>
      </p:sp>
      <p:sp>
        <p:nvSpPr>
          <p:cNvPr id="134" name="Tekstvak 133">
            <a:extLst>
              <a:ext uri="{FF2B5EF4-FFF2-40B4-BE49-F238E27FC236}">
                <a16:creationId xmlns:a16="http://schemas.microsoft.com/office/drawing/2014/main" id="{59E1E384-C23E-4703-B1F1-8F5DA099E9D2}"/>
              </a:ext>
            </a:extLst>
          </p:cNvPr>
          <p:cNvSpPr txBox="1"/>
          <p:nvPr/>
        </p:nvSpPr>
        <p:spPr>
          <a:xfrm>
            <a:off x="7787559" y="1985733"/>
            <a:ext cx="519884" cy="215444"/>
          </a:xfrm>
          <a:prstGeom prst="rect">
            <a:avLst/>
          </a:prstGeom>
          <a:noFill/>
        </p:spPr>
        <p:txBody>
          <a:bodyPr wrap="square" rtlCol="0">
            <a:spAutoFit/>
          </a:bodyPr>
          <a:lstStyle/>
          <a:p>
            <a:r>
              <a:rPr lang="nl-NL" sz="800"/>
              <a:t>1..1</a:t>
            </a:r>
          </a:p>
        </p:txBody>
      </p:sp>
      <p:sp>
        <p:nvSpPr>
          <p:cNvPr id="135" name="Rechthoek 134">
            <a:extLst>
              <a:ext uri="{FF2B5EF4-FFF2-40B4-BE49-F238E27FC236}">
                <a16:creationId xmlns:a16="http://schemas.microsoft.com/office/drawing/2014/main" id="{85331DF2-6AB6-44C7-83DA-76CF50FE76B0}"/>
              </a:ext>
            </a:extLst>
          </p:cNvPr>
          <p:cNvSpPr/>
          <p:nvPr/>
        </p:nvSpPr>
        <p:spPr>
          <a:xfrm>
            <a:off x="10110404" y="128660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 </a:t>
            </a:r>
            <a:r>
              <a:rPr lang="nl-NL" sz="800" err="1">
                <a:solidFill>
                  <a:schemeClr val="tx1">
                    <a:lumMod val="85000"/>
                    <a:lumOff val="15000"/>
                  </a:schemeClr>
                </a:solidFill>
              </a:rPr>
              <a:t>patient</a:t>
            </a:r>
            <a:endParaRPr lang="nl-NL" sz="1000">
              <a:solidFill>
                <a:schemeClr val="tx1">
                  <a:lumMod val="85000"/>
                  <a:lumOff val="15000"/>
                </a:schemeClr>
              </a:solidFill>
            </a:endParaRPr>
          </a:p>
        </p:txBody>
      </p:sp>
      <p:sp>
        <p:nvSpPr>
          <p:cNvPr id="137" name="Rechthoek 136">
            <a:extLst>
              <a:ext uri="{FF2B5EF4-FFF2-40B4-BE49-F238E27FC236}">
                <a16:creationId xmlns:a16="http://schemas.microsoft.com/office/drawing/2014/main" id="{7453697B-E1E0-4345-BC85-C3C236B896A4}"/>
              </a:ext>
            </a:extLst>
          </p:cNvPr>
          <p:cNvSpPr/>
          <p:nvPr/>
        </p:nvSpPr>
        <p:spPr>
          <a:xfrm>
            <a:off x="6707092" y="3961776"/>
            <a:ext cx="2942044" cy="3520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Moet nog even goed getoetst worden binnen het standaardisatieteam.</a:t>
            </a:r>
            <a:endParaRPr lang="nl-NL" sz="1000">
              <a:solidFill>
                <a:schemeClr val="tx1">
                  <a:lumMod val="85000"/>
                  <a:lumOff val="15000"/>
                </a:schemeClr>
              </a:solidFill>
            </a:endParaRPr>
          </a:p>
        </p:txBody>
      </p:sp>
      <p:sp>
        <p:nvSpPr>
          <p:cNvPr id="156" name="Tekstvak 155">
            <a:extLst>
              <a:ext uri="{FF2B5EF4-FFF2-40B4-BE49-F238E27FC236}">
                <a16:creationId xmlns:a16="http://schemas.microsoft.com/office/drawing/2014/main" id="{A7C1CA2F-4078-4E54-9A64-BF68AC3759C9}"/>
              </a:ext>
            </a:extLst>
          </p:cNvPr>
          <p:cNvSpPr txBox="1"/>
          <p:nvPr/>
        </p:nvSpPr>
        <p:spPr>
          <a:xfrm>
            <a:off x="11104519" y="787151"/>
            <a:ext cx="387468" cy="215444"/>
          </a:xfrm>
          <a:prstGeom prst="rect">
            <a:avLst/>
          </a:prstGeom>
          <a:noFill/>
        </p:spPr>
        <p:txBody>
          <a:bodyPr wrap="square" rtlCol="0">
            <a:spAutoFit/>
          </a:bodyPr>
          <a:lstStyle/>
          <a:p>
            <a:r>
              <a:rPr lang="nl-NL" sz="800"/>
              <a:t>1..*</a:t>
            </a:r>
          </a:p>
        </p:txBody>
      </p:sp>
      <p:sp>
        <p:nvSpPr>
          <p:cNvPr id="157" name="Tekstvak 156">
            <a:extLst>
              <a:ext uri="{FF2B5EF4-FFF2-40B4-BE49-F238E27FC236}">
                <a16:creationId xmlns:a16="http://schemas.microsoft.com/office/drawing/2014/main" id="{F01BD92A-6092-4915-A638-4405B073BF39}"/>
              </a:ext>
            </a:extLst>
          </p:cNvPr>
          <p:cNvSpPr txBox="1"/>
          <p:nvPr/>
        </p:nvSpPr>
        <p:spPr>
          <a:xfrm>
            <a:off x="11102157" y="1010617"/>
            <a:ext cx="519884" cy="215444"/>
          </a:xfrm>
          <a:prstGeom prst="rect">
            <a:avLst/>
          </a:prstGeom>
          <a:noFill/>
        </p:spPr>
        <p:txBody>
          <a:bodyPr wrap="square" rtlCol="0">
            <a:spAutoFit/>
          </a:bodyPr>
          <a:lstStyle/>
          <a:p>
            <a:r>
              <a:rPr lang="nl-NL" sz="800"/>
              <a:t>1..1</a:t>
            </a:r>
          </a:p>
        </p:txBody>
      </p:sp>
      <p:sp>
        <p:nvSpPr>
          <p:cNvPr id="109" name="Ovaal 108">
            <a:hlinkClick r:id="rId3" action="ppaction://hlinksldjump"/>
            <a:extLst>
              <a:ext uri="{FF2B5EF4-FFF2-40B4-BE49-F238E27FC236}">
                <a16:creationId xmlns:a16="http://schemas.microsoft.com/office/drawing/2014/main" id="{DC33CA37-BACC-4EA4-A6CB-E746DFE7AF2E}"/>
              </a:ext>
            </a:extLst>
          </p:cNvPr>
          <p:cNvSpPr/>
          <p:nvPr/>
        </p:nvSpPr>
        <p:spPr>
          <a:xfrm>
            <a:off x="36576" y="28919"/>
            <a:ext cx="292608" cy="2865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0" name="Rechthoek 109">
            <a:extLst>
              <a:ext uri="{FF2B5EF4-FFF2-40B4-BE49-F238E27FC236}">
                <a16:creationId xmlns:a16="http://schemas.microsoft.com/office/drawing/2014/main" id="{E7372C88-CE9A-464D-B598-A2D0BAE275A8}"/>
              </a:ext>
            </a:extLst>
          </p:cNvPr>
          <p:cNvSpPr/>
          <p:nvPr/>
        </p:nvSpPr>
        <p:spPr>
          <a:xfrm>
            <a:off x="284762" y="1517581"/>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Initialen</a:t>
            </a:r>
            <a:endParaRPr lang="nl-NL" sz="1000" dirty="0">
              <a:solidFill>
                <a:schemeClr val="tx1">
                  <a:lumMod val="85000"/>
                  <a:lumOff val="15000"/>
                </a:schemeClr>
              </a:solidFill>
            </a:endParaRPr>
          </a:p>
        </p:txBody>
      </p:sp>
      <p:sp>
        <p:nvSpPr>
          <p:cNvPr id="111" name="Rechthoek 110">
            <a:extLst>
              <a:ext uri="{FF2B5EF4-FFF2-40B4-BE49-F238E27FC236}">
                <a16:creationId xmlns:a16="http://schemas.microsoft.com/office/drawing/2014/main" id="{010CE98A-DE7D-45BE-95E9-892462463EBB}"/>
              </a:ext>
            </a:extLst>
          </p:cNvPr>
          <p:cNvSpPr/>
          <p:nvPr/>
        </p:nvSpPr>
        <p:spPr>
          <a:xfrm>
            <a:off x="10101717" y="175017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Initialen</a:t>
            </a:r>
            <a:endParaRPr lang="nl-NL" sz="1000" dirty="0">
              <a:solidFill>
                <a:schemeClr val="tx1">
                  <a:lumMod val="85000"/>
                  <a:lumOff val="15000"/>
                </a:schemeClr>
              </a:solidFill>
            </a:endParaRPr>
          </a:p>
        </p:txBody>
      </p:sp>
      <p:sp>
        <p:nvSpPr>
          <p:cNvPr id="138" name="Rechthoek 137">
            <a:extLst>
              <a:ext uri="{FF2B5EF4-FFF2-40B4-BE49-F238E27FC236}">
                <a16:creationId xmlns:a16="http://schemas.microsoft.com/office/drawing/2014/main" id="{5926D1BA-E99C-4D32-B497-59A2727EFAFC}"/>
              </a:ext>
            </a:extLst>
          </p:cNvPr>
          <p:cNvSpPr/>
          <p:nvPr/>
        </p:nvSpPr>
        <p:spPr>
          <a:xfrm>
            <a:off x="1884552" y="1528411"/>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Initialen</a:t>
            </a:r>
            <a:endParaRPr lang="nl-NL" sz="1000" dirty="0">
              <a:solidFill>
                <a:schemeClr val="tx1">
                  <a:lumMod val="85000"/>
                  <a:lumOff val="15000"/>
                </a:schemeClr>
              </a:solidFill>
            </a:endParaRPr>
          </a:p>
        </p:txBody>
      </p:sp>
      <p:sp>
        <p:nvSpPr>
          <p:cNvPr id="143" name="Rechthoek 142">
            <a:extLst>
              <a:ext uri="{FF2B5EF4-FFF2-40B4-BE49-F238E27FC236}">
                <a16:creationId xmlns:a16="http://schemas.microsoft.com/office/drawing/2014/main" id="{24A93BB4-81E8-49D3-92C4-7BB1778C3336}"/>
              </a:ext>
            </a:extLst>
          </p:cNvPr>
          <p:cNvSpPr/>
          <p:nvPr/>
        </p:nvSpPr>
        <p:spPr>
          <a:xfrm>
            <a:off x="289631" y="2943432"/>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straat</a:t>
            </a:r>
            <a:endParaRPr lang="nl-NL" sz="1000" dirty="0">
              <a:solidFill>
                <a:schemeClr val="tx1">
                  <a:lumMod val="85000"/>
                  <a:lumOff val="15000"/>
                </a:schemeClr>
              </a:solidFill>
            </a:endParaRPr>
          </a:p>
        </p:txBody>
      </p:sp>
      <p:sp>
        <p:nvSpPr>
          <p:cNvPr id="144" name="Rechthoek 143">
            <a:extLst>
              <a:ext uri="{FF2B5EF4-FFF2-40B4-BE49-F238E27FC236}">
                <a16:creationId xmlns:a16="http://schemas.microsoft.com/office/drawing/2014/main" id="{A2D3D91D-B146-45F7-B70A-5B5A3F1B55A9}"/>
              </a:ext>
            </a:extLst>
          </p:cNvPr>
          <p:cNvSpPr/>
          <p:nvPr/>
        </p:nvSpPr>
        <p:spPr>
          <a:xfrm>
            <a:off x="281164" y="3175781"/>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huisnummer</a:t>
            </a:r>
            <a:endParaRPr lang="nl-NL" sz="1000" dirty="0">
              <a:solidFill>
                <a:schemeClr val="tx1">
                  <a:lumMod val="85000"/>
                  <a:lumOff val="15000"/>
                </a:schemeClr>
              </a:solidFill>
            </a:endParaRPr>
          </a:p>
        </p:txBody>
      </p:sp>
      <p:sp>
        <p:nvSpPr>
          <p:cNvPr id="8" name="Rechteraccolade 7">
            <a:extLst>
              <a:ext uri="{FF2B5EF4-FFF2-40B4-BE49-F238E27FC236}">
                <a16:creationId xmlns:a16="http://schemas.microsoft.com/office/drawing/2014/main" id="{CCF59D6F-979D-4813-9831-88A9D5494FF5}"/>
              </a:ext>
            </a:extLst>
          </p:cNvPr>
          <p:cNvSpPr/>
          <p:nvPr/>
        </p:nvSpPr>
        <p:spPr>
          <a:xfrm>
            <a:off x="1346479" y="2938086"/>
            <a:ext cx="251779" cy="114154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9" name="Bijschrift: lijn 8">
            <a:extLst>
              <a:ext uri="{FF2B5EF4-FFF2-40B4-BE49-F238E27FC236}">
                <a16:creationId xmlns:a16="http://schemas.microsoft.com/office/drawing/2014/main" id="{A294FB34-DD00-45CE-B15E-464431B792A2}"/>
              </a:ext>
            </a:extLst>
          </p:cNvPr>
          <p:cNvSpPr/>
          <p:nvPr/>
        </p:nvSpPr>
        <p:spPr>
          <a:xfrm>
            <a:off x="1882382" y="3285811"/>
            <a:ext cx="1571476" cy="617784"/>
          </a:xfrm>
          <a:prstGeom prst="borderCallout1">
            <a:avLst>
              <a:gd name="adj1" fmla="val 49654"/>
              <a:gd name="adj2" fmla="val 2537"/>
              <a:gd name="adj3" fmla="val 36054"/>
              <a:gd name="adj4" fmla="val -1979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dirty="0">
                <a:solidFill>
                  <a:schemeClr val="tx2"/>
                </a:solidFill>
              </a:rPr>
              <a:t>Zie voor alle adres opties de ZIB en Simplifier</a:t>
            </a:r>
          </a:p>
        </p:txBody>
      </p:sp>
      <p:sp>
        <p:nvSpPr>
          <p:cNvPr id="160" name="Rechthoek 159">
            <a:extLst>
              <a:ext uri="{FF2B5EF4-FFF2-40B4-BE49-F238E27FC236}">
                <a16:creationId xmlns:a16="http://schemas.microsoft.com/office/drawing/2014/main" id="{5659A83E-2956-4C59-910E-C9C64ADCC731}"/>
              </a:ext>
            </a:extLst>
          </p:cNvPr>
          <p:cNvSpPr/>
          <p:nvPr/>
        </p:nvSpPr>
        <p:spPr>
          <a:xfrm>
            <a:off x="10095750" y="387685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Postcode</a:t>
            </a:r>
            <a:endParaRPr lang="nl-NL" sz="1000">
              <a:solidFill>
                <a:schemeClr val="tx1">
                  <a:lumMod val="85000"/>
                  <a:lumOff val="15000"/>
                </a:schemeClr>
              </a:solidFill>
            </a:endParaRPr>
          </a:p>
        </p:txBody>
      </p:sp>
      <p:sp>
        <p:nvSpPr>
          <p:cNvPr id="161" name="Rechthoek 160">
            <a:extLst>
              <a:ext uri="{FF2B5EF4-FFF2-40B4-BE49-F238E27FC236}">
                <a16:creationId xmlns:a16="http://schemas.microsoft.com/office/drawing/2014/main" id="{3FAC7013-6C06-49C6-86DA-195CFDE0CBBC}"/>
              </a:ext>
            </a:extLst>
          </p:cNvPr>
          <p:cNvSpPr/>
          <p:nvPr/>
        </p:nvSpPr>
        <p:spPr>
          <a:xfrm>
            <a:off x="10095750" y="3642075"/>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Woonplaats</a:t>
            </a:r>
            <a:endParaRPr lang="nl-NL" sz="1000">
              <a:solidFill>
                <a:schemeClr val="tx1">
                  <a:lumMod val="85000"/>
                  <a:lumOff val="15000"/>
                </a:schemeClr>
              </a:solidFill>
            </a:endParaRPr>
          </a:p>
        </p:txBody>
      </p:sp>
      <p:sp>
        <p:nvSpPr>
          <p:cNvPr id="162" name="Rechthoek 161">
            <a:extLst>
              <a:ext uri="{FF2B5EF4-FFF2-40B4-BE49-F238E27FC236}">
                <a16:creationId xmlns:a16="http://schemas.microsoft.com/office/drawing/2014/main" id="{7C43AD60-F1CA-4537-B4DF-989A09EF0092}"/>
              </a:ext>
            </a:extLst>
          </p:cNvPr>
          <p:cNvSpPr/>
          <p:nvPr/>
        </p:nvSpPr>
        <p:spPr>
          <a:xfrm>
            <a:off x="10095750" y="411652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Land</a:t>
            </a:r>
            <a:endParaRPr lang="nl-NL" sz="1000">
              <a:solidFill>
                <a:schemeClr val="tx1">
                  <a:lumMod val="85000"/>
                  <a:lumOff val="15000"/>
                </a:schemeClr>
              </a:solidFill>
            </a:endParaRPr>
          </a:p>
        </p:txBody>
      </p:sp>
      <p:sp>
        <p:nvSpPr>
          <p:cNvPr id="163" name="Rechthoek 162">
            <a:extLst>
              <a:ext uri="{FF2B5EF4-FFF2-40B4-BE49-F238E27FC236}">
                <a16:creationId xmlns:a16="http://schemas.microsoft.com/office/drawing/2014/main" id="{18048EB7-9737-4982-B7AB-07FEF5C00DE2}"/>
              </a:ext>
            </a:extLst>
          </p:cNvPr>
          <p:cNvSpPr/>
          <p:nvPr/>
        </p:nvSpPr>
        <p:spPr>
          <a:xfrm>
            <a:off x="10102297" y="3167165"/>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straat</a:t>
            </a:r>
            <a:endParaRPr lang="nl-NL" sz="1000" dirty="0">
              <a:solidFill>
                <a:schemeClr val="tx1">
                  <a:lumMod val="85000"/>
                  <a:lumOff val="15000"/>
                </a:schemeClr>
              </a:solidFill>
            </a:endParaRPr>
          </a:p>
        </p:txBody>
      </p:sp>
      <p:sp>
        <p:nvSpPr>
          <p:cNvPr id="164" name="Rechthoek 163">
            <a:extLst>
              <a:ext uri="{FF2B5EF4-FFF2-40B4-BE49-F238E27FC236}">
                <a16:creationId xmlns:a16="http://schemas.microsoft.com/office/drawing/2014/main" id="{7BC3DF88-7E41-4CF4-B597-F8EACC46F8F6}"/>
              </a:ext>
            </a:extLst>
          </p:cNvPr>
          <p:cNvSpPr/>
          <p:nvPr/>
        </p:nvSpPr>
        <p:spPr>
          <a:xfrm>
            <a:off x="10093830" y="339951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huisnummer</a:t>
            </a:r>
            <a:endParaRPr lang="nl-NL" sz="1000" dirty="0">
              <a:solidFill>
                <a:schemeClr val="tx1">
                  <a:lumMod val="85000"/>
                  <a:lumOff val="15000"/>
                </a:schemeClr>
              </a:solidFill>
            </a:endParaRPr>
          </a:p>
        </p:txBody>
      </p:sp>
      <p:grpSp>
        <p:nvGrpSpPr>
          <p:cNvPr id="7" name="Groep 6">
            <a:extLst>
              <a:ext uri="{FF2B5EF4-FFF2-40B4-BE49-F238E27FC236}">
                <a16:creationId xmlns:a16="http://schemas.microsoft.com/office/drawing/2014/main" id="{D32231B2-5263-4FF8-BFC9-44AA9C27B30F}"/>
              </a:ext>
            </a:extLst>
          </p:cNvPr>
          <p:cNvGrpSpPr/>
          <p:nvPr/>
        </p:nvGrpSpPr>
        <p:grpSpPr>
          <a:xfrm>
            <a:off x="4701143" y="1819504"/>
            <a:ext cx="6998804" cy="2174139"/>
            <a:chOff x="6942918" y="-2813574"/>
            <a:chExt cx="6998804" cy="2174139"/>
          </a:xfrm>
        </p:grpSpPr>
        <p:pic>
          <p:nvPicPr>
            <p:cNvPr id="6" name="Afbeelding 5">
              <a:extLst>
                <a:ext uri="{FF2B5EF4-FFF2-40B4-BE49-F238E27FC236}">
                  <a16:creationId xmlns:a16="http://schemas.microsoft.com/office/drawing/2014/main" id="{6F74F473-FC09-4553-9363-16D33F62CA5E}"/>
                </a:ext>
              </a:extLst>
            </p:cNvPr>
            <p:cNvPicPr>
              <a:picLocks noChangeAspect="1"/>
            </p:cNvPicPr>
            <p:nvPr/>
          </p:nvPicPr>
          <p:blipFill>
            <a:blip r:embed="rId4"/>
            <a:stretch>
              <a:fillRect/>
            </a:stretch>
          </p:blipFill>
          <p:spPr>
            <a:xfrm>
              <a:off x="6942918" y="-2813574"/>
              <a:ext cx="6998804" cy="2174139"/>
            </a:xfrm>
            <a:prstGeom prst="rect">
              <a:avLst/>
            </a:prstGeom>
            <a:effectLst>
              <a:outerShdw blurRad="50800" dist="38100" dir="2700000" algn="tl" rotWithShape="0">
                <a:prstClr val="black">
                  <a:alpha val="40000"/>
                </a:prstClr>
              </a:outerShdw>
            </a:effectLst>
          </p:spPr>
        </p:pic>
        <p:sp>
          <p:nvSpPr>
            <p:cNvPr id="106" name="Bijschrift: lijn 105">
              <a:extLst>
                <a:ext uri="{FF2B5EF4-FFF2-40B4-BE49-F238E27FC236}">
                  <a16:creationId xmlns:a16="http://schemas.microsoft.com/office/drawing/2014/main" id="{58D90333-3D2D-45E7-97F8-139B0EE00113}"/>
                </a:ext>
              </a:extLst>
            </p:cNvPr>
            <p:cNvSpPr/>
            <p:nvPr/>
          </p:nvSpPr>
          <p:spPr>
            <a:xfrm>
              <a:off x="6951448" y="-2812550"/>
              <a:ext cx="6977217" cy="2162929"/>
            </a:xfrm>
            <a:prstGeom prst="borderCallout1">
              <a:avLst>
                <a:gd name="adj1" fmla="val 102"/>
                <a:gd name="adj2" fmla="val 27438"/>
                <a:gd name="adj3" fmla="val -20788"/>
                <a:gd name="adj4" fmla="val 3034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nl-NL" sz="1000"/>
            </a:p>
          </p:txBody>
        </p:sp>
      </p:grpSp>
    </p:spTree>
    <p:extLst>
      <p:ext uri="{BB962C8B-B14F-4D97-AF65-F5344CB8AC3E}">
        <p14:creationId xmlns:p14="http://schemas.microsoft.com/office/powerpoint/2010/main" val="1358693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7" grpId="0" animBg="1"/>
      <p:bldP spid="107" grpId="0" animBg="1"/>
      <p:bldP spid="8"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798822-2782-4D61-83B7-08C23A3B4FD8}"/>
              </a:ext>
            </a:extLst>
          </p:cNvPr>
          <p:cNvSpPr>
            <a:spLocks noGrp="1"/>
          </p:cNvSpPr>
          <p:nvPr>
            <p:ph type="title"/>
          </p:nvPr>
        </p:nvSpPr>
        <p:spPr>
          <a:xfrm>
            <a:off x="720000" y="46637"/>
            <a:ext cx="11014800" cy="392928"/>
          </a:xfrm>
        </p:spPr>
        <p:txBody>
          <a:bodyPr/>
          <a:lstStyle/>
          <a:p>
            <a:r>
              <a:rPr lang="nl-NL" sz="1600"/>
              <a:t>Welke willen we extra verplichten bij schrijven naar de FHIR Service i.v.m. plug &amp; </a:t>
            </a:r>
            <a:r>
              <a:rPr lang="nl-NL" sz="1600" err="1"/>
              <a:t>play</a:t>
            </a:r>
            <a:r>
              <a:rPr lang="nl-NL" sz="1600"/>
              <a:t>?</a:t>
            </a:r>
          </a:p>
        </p:txBody>
      </p:sp>
      <p:sp>
        <p:nvSpPr>
          <p:cNvPr id="4" name="Tijdelijke aanduiding voor dianummer 3">
            <a:extLst>
              <a:ext uri="{FF2B5EF4-FFF2-40B4-BE49-F238E27FC236}">
                <a16:creationId xmlns:a16="http://schemas.microsoft.com/office/drawing/2014/main" id="{DDBF3AC1-0DBD-4BD3-893C-DAC7DE207EAD}"/>
              </a:ext>
            </a:extLst>
          </p:cNvPr>
          <p:cNvSpPr>
            <a:spLocks noGrp="1"/>
          </p:cNvSpPr>
          <p:nvPr>
            <p:ph type="sldNum" sz="quarter" idx="12"/>
          </p:nvPr>
        </p:nvSpPr>
        <p:spPr/>
        <p:txBody>
          <a:bodyPr/>
          <a:lstStyle/>
          <a:p>
            <a:fld id="{2B7321B6-F390-44B6-8078-A18221B29AEA}" type="slidenum">
              <a:rPr lang="nl-NL" noProof="0" smtClean="0"/>
              <a:t>57</a:t>
            </a:fld>
            <a:endParaRPr lang="nl-NL" noProof="0"/>
          </a:p>
        </p:txBody>
      </p:sp>
      <p:sp>
        <p:nvSpPr>
          <p:cNvPr id="47" name="Rechthoek 46">
            <a:extLst>
              <a:ext uri="{FF2B5EF4-FFF2-40B4-BE49-F238E27FC236}">
                <a16:creationId xmlns:a16="http://schemas.microsoft.com/office/drawing/2014/main" id="{AD77E27A-AFC3-42E8-BAE6-B9D0AB424CD6}"/>
              </a:ext>
            </a:extLst>
          </p:cNvPr>
          <p:cNvSpPr/>
          <p:nvPr/>
        </p:nvSpPr>
        <p:spPr>
          <a:xfrm>
            <a:off x="279795" y="5505982"/>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Verplicht</a:t>
            </a:r>
            <a:endParaRPr lang="nl-NL" sz="1000">
              <a:solidFill>
                <a:schemeClr val="tx1">
                  <a:lumMod val="85000"/>
                  <a:lumOff val="15000"/>
                </a:schemeClr>
              </a:solidFill>
            </a:endParaRPr>
          </a:p>
        </p:txBody>
      </p:sp>
      <p:sp>
        <p:nvSpPr>
          <p:cNvPr id="48" name="Rechthoek 47">
            <a:extLst>
              <a:ext uri="{FF2B5EF4-FFF2-40B4-BE49-F238E27FC236}">
                <a16:creationId xmlns:a16="http://schemas.microsoft.com/office/drawing/2014/main" id="{57F4F412-9199-4D0C-AA5C-D47EB6BDA32F}"/>
              </a:ext>
            </a:extLst>
          </p:cNvPr>
          <p:cNvSpPr/>
          <p:nvPr/>
        </p:nvSpPr>
        <p:spPr>
          <a:xfrm>
            <a:off x="279795" y="5755240"/>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Optioneel</a:t>
            </a:r>
            <a:endParaRPr lang="nl-NL" sz="1000">
              <a:solidFill>
                <a:schemeClr val="tx1">
                  <a:lumMod val="85000"/>
                  <a:lumOff val="15000"/>
                </a:schemeClr>
              </a:solidFill>
            </a:endParaRPr>
          </a:p>
        </p:txBody>
      </p:sp>
      <p:sp>
        <p:nvSpPr>
          <p:cNvPr id="57" name="Rechthoek 56">
            <a:extLst>
              <a:ext uri="{FF2B5EF4-FFF2-40B4-BE49-F238E27FC236}">
                <a16:creationId xmlns:a16="http://schemas.microsoft.com/office/drawing/2014/main" id="{4DCCC10E-B6E1-4F6A-AE37-AD77B8819626}"/>
              </a:ext>
            </a:extLst>
          </p:cNvPr>
          <p:cNvSpPr/>
          <p:nvPr/>
        </p:nvSpPr>
        <p:spPr>
          <a:xfrm>
            <a:off x="1934833" y="592160"/>
            <a:ext cx="918973" cy="4490671"/>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Practitioner</a:t>
            </a:r>
          </a:p>
        </p:txBody>
      </p:sp>
      <p:sp>
        <p:nvSpPr>
          <p:cNvPr id="58" name="Rechthoek 57">
            <a:extLst>
              <a:ext uri="{FF2B5EF4-FFF2-40B4-BE49-F238E27FC236}">
                <a16:creationId xmlns:a16="http://schemas.microsoft.com/office/drawing/2014/main" id="{997C55E0-1BC9-44EF-A641-3EC818ABC366}"/>
              </a:ext>
            </a:extLst>
          </p:cNvPr>
          <p:cNvSpPr/>
          <p:nvPr/>
        </p:nvSpPr>
        <p:spPr>
          <a:xfrm>
            <a:off x="1882427" y="820570"/>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Identifier</a:t>
            </a:r>
            <a:r>
              <a:rPr lang="nl-NL" sz="800">
                <a:solidFill>
                  <a:schemeClr val="tx1">
                    <a:lumMod val="85000"/>
                    <a:lumOff val="15000"/>
                  </a:schemeClr>
                </a:solidFill>
              </a:rPr>
              <a:t> (1</a:t>
            </a:r>
            <a:r>
              <a:rPr lang="nl-NL" sz="800" baseline="30000">
                <a:solidFill>
                  <a:schemeClr val="tx1">
                    <a:lumMod val="85000"/>
                    <a:lumOff val="15000"/>
                  </a:schemeClr>
                </a:solidFill>
              </a:rPr>
              <a:t>e</a:t>
            </a:r>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60" name="Rechthoek 59">
            <a:extLst>
              <a:ext uri="{FF2B5EF4-FFF2-40B4-BE49-F238E27FC236}">
                <a16:creationId xmlns:a16="http://schemas.microsoft.com/office/drawing/2014/main" id="{EDA6BA1A-F01B-41DB-A555-A348CFF70599}"/>
              </a:ext>
            </a:extLst>
          </p:cNvPr>
          <p:cNvSpPr/>
          <p:nvPr/>
        </p:nvSpPr>
        <p:spPr>
          <a:xfrm>
            <a:off x="1893673" y="129676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61" name="Rechthoek 60">
            <a:extLst>
              <a:ext uri="{FF2B5EF4-FFF2-40B4-BE49-F238E27FC236}">
                <a16:creationId xmlns:a16="http://schemas.microsoft.com/office/drawing/2014/main" id="{AC73F208-6F2C-4C09-92DB-DFC14B922078}"/>
              </a:ext>
            </a:extLst>
          </p:cNvPr>
          <p:cNvSpPr/>
          <p:nvPr/>
        </p:nvSpPr>
        <p:spPr>
          <a:xfrm>
            <a:off x="1893673" y="1761820"/>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62" name="Rechthoek 61">
            <a:extLst>
              <a:ext uri="{FF2B5EF4-FFF2-40B4-BE49-F238E27FC236}">
                <a16:creationId xmlns:a16="http://schemas.microsoft.com/office/drawing/2014/main" id="{9D3D0CE9-19B8-4D48-9948-4CA5E8E46F23}"/>
              </a:ext>
            </a:extLst>
          </p:cNvPr>
          <p:cNvSpPr/>
          <p:nvPr/>
        </p:nvSpPr>
        <p:spPr>
          <a:xfrm>
            <a:off x="1893554" y="199537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email adres</a:t>
            </a:r>
            <a:endParaRPr lang="nl-NL" sz="1000" dirty="0">
              <a:solidFill>
                <a:schemeClr val="tx1">
                  <a:lumMod val="85000"/>
                  <a:lumOff val="15000"/>
                </a:schemeClr>
              </a:solidFill>
            </a:endParaRPr>
          </a:p>
        </p:txBody>
      </p:sp>
      <p:sp>
        <p:nvSpPr>
          <p:cNvPr id="63" name="Rechthoek 62">
            <a:extLst>
              <a:ext uri="{FF2B5EF4-FFF2-40B4-BE49-F238E27FC236}">
                <a16:creationId xmlns:a16="http://schemas.microsoft.com/office/drawing/2014/main" id="{A910129A-57D6-48E1-9A9E-2D5AC965BA22}"/>
              </a:ext>
            </a:extLst>
          </p:cNvPr>
          <p:cNvSpPr/>
          <p:nvPr/>
        </p:nvSpPr>
        <p:spPr>
          <a:xfrm>
            <a:off x="1883138" y="2228926"/>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Telefoonnummer</a:t>
            </a:r>
            <a:endParaRPr lang="nl-NL" sz="1000" dirty="0">
              <a:solidFill>
                <a:schemeClr val="tx1">
                  <a:lumMod val="85000"/>
                  <a:lumOff val="15000"/>
                </a:schemeClr>
              </a:solidFill>
            </a:endParaRPr>
          </a:p>
        </p:txBody>
      </p:sp>
      <p:sp>
        <p:nvSpPr>
          <p:cNvPr id="64" name="Rechthoek 63">
            <a:extLst>
              <a:ext uri="{FF2B5EF4-FFF2-40B4-BE49-F238E27FC236}">
                <a16:creationId xmlns:a16="http://schemas.microsoft.com/office/drawing/2014/main" id="{C1D87272-DA6D-4C37-9EF0-F8479275284C}"/>
              </a:ext>
            </a:extLst>
          </p:cNvPr>
          <p:cNvSpPr/>
          <p:nvPr/>
        </p:nvSpPr>
        <p:spPr>
          <a:xfrm>
            <a:off x="1883138" y="2470686"/>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69" name="Rechthoek 68">
            <a:extLst>
              <a:ext uri="{FF2B5EF4-FFF2-40B4-BE49-F238E27FC236}">
                <a16:creationId xmlns:a16="http://schemas.microsoft.com/office/drawing/2014/main" id="{96F473D3-F407-4186-B4E4-D438A89D7A5B}"/>
              </a:ext>
            </a:extLst>
          </p:cNvPr>
          <p:cNvSpPr/>
          <p:nvPr/>
        </p:nvSpPr>
        <p:spPr>
          <a:xfrm>
            <a:off x="1882382" y="1060205"/>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Actief</a:t>
            </a:r>
            <a:endParaRPr lang="nl-NL" sz="1000">
              <a:solidFill>
                <a:schemeClr val="tx1">
                  <a:lumMod val="85000"/>
                  <a:lumOff val="15000"/>
                </a:schemeClr>
              </a:solidFill>
            </a:endParaRPr>
          </a:p>
        </p:txBody>
      </p:sp>
      <p:sp>
        <p:nvSpPr>
          <p:cNvPr id="71" name="Rechthoek 70">
            <a:extLst>
              <a:ext uri="{FF2B5EF4-FFF2-40B4-BE49-F238E27FC236}">
                <a16:creationId xmlns:a16="http://schemas.microsoft.com/office/drawing/2014/main" id="{646C63E7-43CC-48F4-A521-96F3233792A3}"/>
              </a:ext>
            </a:extLst>
          </p:cNvPr>
          <p:cNvSpPr/>
          <p:nvPr/>
        </p:nvSpPr>
        <p:spPr>
          <a:xfrm>
            <a:off x="1883138" y="2713749"/>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72" name="Rechthoek 71">
            <a:extLst>
              <a:ext uri="{FF2B5EF4-FFF2-40B4-BE49-F238E27FC236}">
                <a16:creationId xmlns:a16="http://schemas.microsoft.com/office/drawing/2014/main" id="{CF4B051D-019D-4474-A0CE-AAC3E5891CFA}"/>
              </a:ext>
            </a:extLst>
          </p:cNvPr>
          <p:cNvSpPr/>
          <p:nvPr/>
        </p:nvSpPr>
        <p:spPr>
          <a:xfrm>
            <a:off x="5140401" y="585430"/>
            <a:ext cx="985186" cy="4490671"/>
          </a:xfrm>
          <a:prstGeom prst="rect">
            <a:avLst/>
          </a:prstGeom>
          <a:solidFill>
            <a:srgbClr val="FFFFCD"/>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00" err="1">
                <a:solidFill>
                  <a:schemeClr val="tx1">
                    <a:lumMod val="85000"/>
                    <a:lumOff val="15000"/>
                  </a:schemeClr>
                </a:solidFill>
              </a:rPr>
              <a:t>Organization</a:t>
            </a:r>
            <a:endParaRPr lang="nl-NL" sz="1050">
              <a:solidFill>
                <a:schemeClr val="tx1">
                  <a:lumMod val="85000"/>
                  <a:lumOff val="15000"/>
                </a:schemeClr>
              </a:solidFill>
            </a:endParaRPr>
          </a:p>
        </p:txBody>
      </p:sp>
      <p:sp>
        <p:nvSpPr>
          <p:cNvPr id="73" name="Rechthoek 72">
            <a:extLst>
              <a:ext uri="{FF2B5EF4-FFF2-40B4-BE49-F238E27FC236}">
                <a16:creationId xmlns:a16="http://schemas.microsoft.com/office/drawing/2014/main" id="{FBA6A1F6-16A3-48E6-AECB-B78DB16AF23C}"/>
              </a:ext>
            </a:extLst>
          </p:cNvPr>
          <p:cNvSpPr/>
          <p:nvPr/>
        </p:nvSpPr>
        <p:spPr>
          <a:xfrm>
            <a:off x="5115055" y="810959"/>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Identifier</a:t>
            </a:r>
            <a:r>
              <a:rPr lang="nl-NL" sz="800">
                <a:solidFill>
                  <a:schemeClr val="tx1">
                    <a:lumMod val="85000"/>
                    <a:lumOff val="15000"/>
                  </a:schemeClr>
                </a:solidFill>
              </a:rPr>
              <a:t> (1</a:t>
            </a:r>
            <a:r>
              <a:rPr lang="nl-NL" sz="800" baseline="30000">
                <a:solidFill>
                  <a:schemeClr val="tx1">
                    <a:lumMod val="85000"/>
                    <a:lumOff val="15000"/>
                  </a:schemeClr>
                </a:solidFill>
              </a:rPr>
              <a:t>e</a:t>
            </a:r>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74" name="Rechthoek 73">
            <a:extLst>
              <a:ext uri="{FF2B5EF4-FFF2-40B4-BE49-F238E27FC236}">
                <a16:creationId xmlns:a16="http://schemas.microsoft.com/office/drawing/2014/main" id="{16646811-BE21-47F0-803D-AA6F9A7571E0}"/>
              </a:ext>
            </a:extLst>
          </p:cNvPr>
          <p:cNvSpPr/>
          <p:nvPr/>
        </p:nvSpPr>
        <p:spPr>
          <a:xfrm>
            <a:off x="5114936" y="1280732"/>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Type</a:t>
            </a:r>
            <a:endParaRPr lang="nl-NL" sz="1000">
              <a:solidFill>
                <a:schemeClr val="tx1">
                  <a:lumMod val="85000"/>
                  <a:lumOff val="15000"/>
                </a:schemeClr>
              </a:solidFill>
            </a:endParaRPr>
          </a:p>
        </p:txBody>
      </p:sp>
      <p:sp>
        <p:nvSpPr>
          <p:cNvPr id="75" name="Rechthoek 74">
            <a:extLst>
              <a:ext uri="{FF2B5EF4-FFF2-40B4-BE49-F238E27FC236}">
                <a16:creationId xmlns:a16="http://schemas.microsoft.com/office/drawing/2014/main" id="{E328201A-81AD-4F30-9BCD-FE47F67766CF}"/>
              </a:ext>
            </a:extLst>
          </p:cNvPr>
          <p:cNvSpPr/>
          <p:nvPr/>
        </p:nvSpPr>
        <p:spPr>
          <a:xfrm>
            <a:off x="8497302" y="592160"/>
            <a:ext cx="918973" cy="4490671"/>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700" err="1">
                <a:solidFill>
                  <a:schemeClr val="tx1">
                    <a:lumMod val="85000"/>
                    <a:lumOff val="15000"/>
                  </a:schemeClr>
                </a:solidFill>
              </a:rPr>
              <a:t>ActivityDefinition</a:t>
            </a:r>
            <a:endParaRPr lang="nl-NL" sz="1050">
              <a:solidFill>
                <a:schemeClr val="tx1">
                  <a:lumMod val="85000"/>
                  <a:lumOff val="15000"/>
                </a:schemeClr>
              </a:solidFill>
            </a:endParaRPr>
          </a:p>
        </p:txBody>
      </p:sp>
      <p:sp>
        <p:nvSpPr>
          <p:cNvPr id="76" name="Rechthoek 75">
            <a:extLst>
              <a:ext uri="{FF2B5EF4-FFF2-40B4-BE49-F238E27FC236}">
                <a16:creationId xmlns:a16="http://schemas.microsoft.com/office/drawing/2014/main" id="{10EA0DDC-143C-4E6D-97C8-226D8834D82B}"/>
              </a:ext>
            </a:extLst>
          </p:cNvPr>
          <p:cNvSpPr/>
          <p:nvPr/>
        </p:nvSpPr>
        <p:spPr>
          <a:xfrm>
            <a:off x="8434613" y="817689"/>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URL</a:t>
            </a:r>
            <a:endParaRPr lang="nl-NL" sz="1000">
              <a:solidFill>
                <a:schemeClr val="tx1">
                  <a:lumMod val="85000"/>
                  <a:lumOff val="15000"/>
                </a:schemeClr>
              </a:solidFill>
            </a:endParaRPr>
          </a:p>
        </p:txBody>
      </p:sp>
      <p:sp>
        <p:nvSpPr>
          <p:cNvPr id="77" name="Rechthoek 76">
            <a:extLst>
              <a:ext uri="{FF2B5EF4-FFF2-40B4-BE49-F238E27FC236}">
                <a16:creationId xmlns:a16="http://schemas.microsoft.com/office/drawing/2014/main" id="{3645DEF0-A3EF-49C5-9641-2BF07C0D8EC5}"/>
              </a:ext>
            </a:extLst>
          </p:cNvPr>
          <p:cNvSpPr/>
          <p:nvPr/>
        </p:nvSpPr>
        <p:spPr>
          <a:xfrm>
            <a:off x="8434494" y="1051242"/>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Titel (hum </a:t>
            </a:r>
            <a:r>
              <a:rPr lang="nl-NL" sz="800" err="1">
                <a:solidFill>
                  <a:schemeClr val="tx1">
                    <a:lumMod val="85000"/>
                    <a:lumOff val="15000"/>
                  </a:schemeClr>
                </a:solidFill>
              </a:rPr>
              <a:t>friendly</a:t>
            </a:r>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78" name="Rechthoek 77">
            <a:extLst>
              <a:ext uri="{FF2B5EF4-FFF2-40B4-BE49-F238E27FC236}">
                <a16:creationId xmlns:a16="http://schemas.microsoft.com/office/drawing/2014/main" id="{D820A3CD-C53E-4923-880C-60F72967F5B2}"/>
              </a:ext>
            </a:extLst>
          </p:cNvPr>
          <p:cNvSpPr/>
          <p:nvPr/>
        </p:nvSpPr>
        <p:spPr>
          <a:xfrm>
            <a:off x="8431698" y="1757235"/>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Naam (</a:t>
            </a:r>
            <a:r>
              <a:rPr lang="nl-NL" sz="800" err="1">
                <a:solidFill>
                  <a:schemeClr val="tx1">
                    <a:lumMod val="85000"/>
                    <a:lumOff val="15000"/>
                  </a:schemeClr>
                </a:solidFill>
              </a:rPr>
              <a:t>comp</a:t>
            </a:r>
            <a:r>
              <a:rPr lang="nl-NL" sz="800">
                <a:solidFill>
                  <a:schemeClr val="tx1">
                    <a:lumMod val="85000"/>
                    <a:lumOff val="15000"/>
                  </a:schemeClr>
                </a:solidFill>
              </a:rPr>
              <a:t> </a:t>
            </a:r>
            <a:r>
              <a:rPr lang="nl-NL" sz="800" err="1">
                <a:solidFill>
                  <a:schemeClr val="tx1">
                    <a:lumMod val="85000"/>
                    <a:lumOff val="15000"/>
                  </a:schemeClr>
                </a:solidFill>
              </a:rPr>
              <a:t>fr</a:t>
            </a:r>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79" name="Rechthoek 78">
            <a:extLst>
              <a:ext uri="{FF2B5EF4-FFF2-40B4-BE49-F238E27FC236}">
                <a16:creationId xmlns:a16="http://schemas.microsoft.com/office/drawing/2014/main" id="{6F90F74A-8870-49E8-AC66-048A2ECC4ADF}"/>
              </a:ext>
            </a:extLst>
          </p:cNvPr>
          <p:cNvSpPr/>
          <p:nvPr/>
        </p:nvSpPr>
        <p:spPr>
          <a:xfrm>
            <a:off x="8431698" y="1998555"/>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Titel</a:t>
            </a:r>
            <a:endParaRPr lang="nl-NL" sz="1000">
              <a:solidFill>
                <a:schemeClr val="tx1">
                  <a:lumMod val="85000"/>
                  <a:lumOff val="15000"/>
                </a:schemeClr>
              </a:solidFill>
            </a:endParaRPr>
          </a:p>
        </p:txBody>
      </p:sp>
      <p:sp>
        <p:nvSpPr>
          <p:cNvPr id="80" name="Rechthoek 79">
            <a:extLst>
              <a:ext uri="{FF2B5EF4-FFF2-40B4-BE49-F238E27FC236}">
                <a16:creationId xmlns:a16="http://schemas.microsoft.com/office/drawing/2014/main" id="{39E464A9-BD34-41FB-8AD3-11219AB5BB0B}"/>
              </a:ext>
            </a:extLst>
          </p:cNvPr>
          <p:cNvSpPr/>
          <p:nvPr/>
        </p:nvSpPr>
        <p:spPr>
          <a:xfrm>
            <a:off x="8431579" y="2232108"/>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Subtitel</a:t>
            </a:r>
            <a:endParaRPr lang="nl-NL" sz="1000">
              <a:solidFill>
                <a:schemeClr val="tx1">
                  <a:lumMod val="85000"/>
                  <a:lumOff val="15000"/>
                </a:schemeClr>
              </a:solidFill>
            </a:endParaRPr>
          </a:p>
        </p:txBody>
      </p:sp>
      <p:sp>
        <p:nvSpPr>
          <p:cNvPr id="81" name="Rechthoek 80">
            <a:extLst>
              <a:ext uri="{FF2B5EF4-FFF2-40B4-BE49-F238E27FC236}">
                <a16:creationId xmlns:a16="http://schemas.microsoft.com/office/drawing/2014/main" id="{ED0E948C-2BA1-4753-9752-7CDAE030C9E5}"/>
              </a:ext>
            </a:extLst>
          </p:cNvPr>
          <p:cNvSpPr/>
          <p:nvPr/>
        </p:nvSpPr>
        <p:spPr>
          <a:xfrm>
            <a:off x="8421163" y="2465661"/>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Status</a:t>
            </a:r>
            <a:endParaRPr lang="nl-NL" sz="1000">
              <a:solidFill>
                <a:schemeClr val="tx1">
                  <a:lumMod val="85000"/>
                  <a:lumOff val="15000"/>
                </a:schemeClr>
              </a:solidFill>
            </a:endParaRPr>
          </a:p>
        </p:txBody>
      </p:sp>
      <p:sp>
        <p:nvSpPr>
          <p:cNvPr id="82" name="Rechthoek 81">
            <a:extLst>
              <a:ext uri="{FF2B5EF4-FFF2-40B4-BE49-F238E27FC236}">
                <a16:creationId xmlns:a16="http://schemas.microsoft.com/office/drawing/2014/main" id="{9F10A0C1-2ADF-4A37-9898-FE1549DBF2E6}"/>
              </a:ext>
            </a:extLst>
          </p:cNvPr>
          <p:cNvSpPr/>
          <p:nvPr/>
        </p:nvSpPr>
        <p:spPr>
          <a:xfrm>
            <a:off x="8421163" y="2707421"/>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Beschrijving</a:t>
            </a:r>
            <a:endParaRPr lang="nl-NL" sz="1000">
              <a:solidFill>
                <a:schemeClr val="tx1">
                  <a:lumMod val="85000"/>
                  <a:lumOff val="15000"/>
                </a:schemeClr>
              </a:solidFill>
            </a:endParaRPr>
          </a:p>
        </p:txBody>
      </p:sp>
      <p:sp>
        <p:nvSpPr>
          <p:cNvPr id="88" name="Rechthoek 87">
            <a:extLst>
              <a:ext uri="{FF2B5EF4-FFF2-40B4-BE49-F238E27FC236}">
                <a16:creationId xmlns:a16="http://schemas.microsoft.com/office/drawing/2014/main" id="{E5166D96-971A-4DCF-8DC7-ED99CE1DEE5D}"/>
              </a:ext>
            </a:extLst>
          </p:cNvPr>
          <p:cNvSpPr/>
          <p:nvPr/>
        </p:nvSpPr>
        <p:spPr>
          <a:xfrm>
            <a:off x="8413424" y="295048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Onderwerp</a:t>
            </a:r>
            <a:endParaRPr lang="nl-NL" sz="1000">
              <a:solidFill>
                <a:schemeClr val="tx1">
                  <a:lumMod val="85000"/>
                  <a:lumOff val="15000"/>
                </a:schemeClr>
              </a:solidFill>
            </a:endParaRPr>
          </a:p>
        </p:txBody>
      </p:sp>
      <p:sp>
        <p:nvSpPr>
          <p:cNvPr id="89" name="Rechthoek 88">
            <a:extLst>
              <a:ext uri="{FF2B5EF4-FFF2-40B4-BE49-F238E27FC236}">
                <a16:creationId xmlns:a16="http://schemas.microsoft.com/office/drawing/2014/main" id="{99A19E7E-3662-44F3-BD4F-91FF60F4C88D}"/>
              </a:ext>
            </a:extLst>
          </p:cNvPr>
          <p:cNvSpPr/>
          <p:nvPr/>
        </p:nvSpPr>
        <p:spPr>
          <a:xfrm>
            <a:off x="6876892" y="594845"/>
            <a:ext cx="918973" cy="4490671"/>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900" err="1">
                <a:solidFill>
                  <a:schemeClr val="tx1">
                    <a:lumMod val="85000"/>
                    <a:lumOff val="15000"/>
                  </a:schemeClr>
                </a:solidFill>
              </a:rPr>
              <a:t>Task</a:t>
            </a:r>
            <a:endParaRPr lang="nl-NL" sz="1200">
              <a:solidFill>
                <a:schemeClr val="tx1">
                  <a:lumMod val="85000"/>
                  <a:lumOff val="15000"/>
                </a:schemeClr>
              </a:solidFill>
            </a:endParaRPr>
          </a:p>
        </p:txBody>
      </p:sp>
      <p:sp>
        <p:nvSpPr>
          <p:cNvPr id="90" name="Rechthoek 89">
            <a:extLst>
              <a:ext uri="{FF2B5EF4-FFF2-40B4-BE49-F238E27FC236}">
                <a16:creationId xmlns:a16="http://schemas.microsoft.com/office/drawing/2014/main" id="{AEB37B24-75D0-46B6-8FCA-73A1DC113E66}"/>
              </a:ext>
            </a:extLst>
          </p:cNvPr>
          <p:cNvSpPr/>
          <p:nvPr/>
        </p:nvSpPr>
        <p:spPr>
          <a:xfrm>
            <a:off x="6821823" y="820374"/>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Identifier</a:t>
            </a:r>
            <a:endParaRPr lang="nl-NL" sz="1000">
              <a:solidFill>
                <a:schemeClr val="tx1">
                  <a:lumMod val="85000"/>
                  <a:lumOff val="15000"/>
                </a:schemeClr>
              </a:solidFill>
            </a:endParaRPr>
          </a:p>
        </p:txBody>
      </p:sp>
      <p:sp>
        <p:nvSpPr>
          <p:cNvPr id="91" name="Rechthoek 90">
            <a:extLst>
              <a:ext uri="{FF2B5EF4-FFF2-40B4-BE49-F238E27FC236}">
                <a16:creationId xmlns:a16="http://schemas.microsoft.com/office/drawing/2014/main" id="{DA560C22-77E5-48EB-AAB7-211D8FF2BEC8}"/>
              </a:ext>
            </a:extLst>
          </p:cNvPr>
          <p:cNvSpPr/>
          <p:nvPr/>
        </p:nvSpPr>
        <p:spPr>
          <a:xfrm>
            <a:off x="6821704" y="1053927"/>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Activiteit</a:t>
            </a:r>
            <a:endParaRPr lang="nl-NL" sz="1000">
              <a:solidFill>
                <a:schemeClr val="tx1">
                  <a:lumMod val="85000"/>
                  <a:lumOff val="15000"/>
                </a:schemeClr>
              </a:solidFill>
            </a:endParaRPr>
          </a:p>
        </p:txBody>
      </p:sp>
      <p:sp>
        <p:nvSpPr>
          <p:cNvPr id="93" name="Rechthoek 92">
            <a:extLst>
              <a:ext uri="{FF2B5EF4-FFF2-40B4-BE49-F238E27FC236}">
                <a16:creationId xmlns:a16="http://schemas.microsoft.com/office/drawing/2014/main" id="{627C2A3B-D2C8-401E-8F69-CA4695F76CC4}"/>
              </a:ext>
            </a:extLst>
          </p:cNvPr>
          <p:cNvSpPr/>
          <p:nvPr/>
        </p:nvSpPr>
        <p:spPr>
          <a:xfrm>
            <a:off x="6811288" y="1528800"/>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 wie</a:t>
            </a:r>
            <a:endParaRPr lang="nl-NL" sz="1000">
              <a:solidFill>
                <a:schemeClr val="tx1">
                  <a:lumMod val="85000"/>
                  <a:lumOff val="15000"/>
                </a:schemeClr>
              </a:solidFill>
            </a:endParaRPr>
          </a:p>
        </p:txBody>
      </p:sp>
      <p:sp>
        <p:nvSpPr>
          <p:cNvPr id="94" name="Rechthoek 93">
            <a:extLst>
              <a:ext uri="{FF2B5EF4-FFF2-40B4-BE49-F238E27FC236}">
                <a16:creationId xmlns:a16="http://schemas.microsoft.com/office/drawing/2014/main" id="{92825065-C69C-4CAF-8A23-78FEFF982E85}"/>
              </a:ext>
            </a:extLst>
          </p:cNvPr>
          <p:cNvSpPr/>
          <p:nvPr/>
        </p:nvSpPr>
        <p:spPr>
          <a:xfrm>
            <a:off x="6811169" y="176235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Aanvrager</a:t>
            </a:r>
            <a:endParaRPr lang="nl-NL" sz="1000">
              <a:solidFill>
                <a:schemeClr val="tx1">
                  <a:lumMod val="85000"/>
                  <a:lumOff val="15000"/>
                </a:schemeClr>
              </a:solidFill>
            </a:endParaRPr>
          </a:p>
        </p:txBody>
      </p:sp>
      <p:sp>
        <p:nvSpPr>
          <p:cNvPr id="95" name="Rechthoek 94">
            <a:extLst>
              <a:ext uri="{FF2B5EF4-FFF2-40B4-BE49-F238E27FC236}">
                <a16:creationId xmlns:a16="http://schemas.microsoft.com/office/drawing/2014/main" id="{3F57A862-CDDF-426D-9F70-6B411EA06FAB}"/>
              </a:ext>
            </a:extLst>
          </p:cNvPr>
          <p:cNvSpPr/>
          <p:nvPr/>
        </p:nvSpPr>
        <p:spPr>
          <a:xfrm>
            <a:off x="6800753" y="2006066"/>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Eigenaar</a:t>
            </a:r>
            <a:endParaRPr lang="nl-NL" sz="1000">
              <a:solidFill>
                <a:schemeClr val="tx1">
                  <a:lumMod val="85000"/>
                  <a:lumOff val="15000"/>
                </a:schemeClr>
              </a:solidFill>
            </a:endParaRPr>
          </a:p>
        </p:txBody>
      </p:sp>
      <p:sp>
        <p:nvSpPr>
          <p:cNvPr id="96" name="Rechthoek 95">
            <a:extLst>
              <a:ext uri="{FF2B5EF4-FFF2-40B4-BE49-F238E27FC236}">
                <a16:creationId xmlns:a16="http://schemas.microsoft.com/office/drawing/2014/main" id="{5C49D526-E08E-4693-8254-235A73F0F974}"/>
              </a:ext>
            </a:extLst>
          </p:cNvPr>
          <p:cNvSpPr/>
          <p:nvPr/>
        </p:nvSpPr>
        <p:spPr>
          <a:xfrm>
            <a:off x="6800753" y="2237666"/>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Uitvoeringsperiode</a:t>
            </a:r>
            <a:endParaRPr lang="nl-NL" sz="1000">
              <a:solidFill>
                <a:schemeClr val="tx1">
                  <a:lumMod val="85000"/>
                  <a:lumOff val="15000"/>
                </a:schemeClr>
              </a:solidFill>
            </a:endParaRPr>
          </a:p>
        </p:txBody>
      </p:sp>
      <p:sp>
        <p:nvSpPr>
          <p:cNvPr id="97" name="Rechthoek 96">
            <a:extLst>
              <a:ext uri="{FF2B5EF4-FFF2-40B4-BE49-F238E27FC236}">
                <a16:creationId xmlns:a16="http://schemas.microsoft.com/office/drawing/2014/main" id="{916D4DE7-FEB0-4A9A-8DE1-372687448ECE}"/>
              </a:ext>
            </a:extLst>
          </p:cNvPr>
          <p:cNvSpPr/>
          <p:nvPr/>
        </p:nvSpPr>
        <p:spPr>
          <a:xfrm>
            <a:off x="6800753" y="2716391"/>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Gewijzigd op</a:t>
            </a:r>
            <a:endParaRPr lang="nl-NL" sz="1000">
              <a:solidFill>
                <a:schemeClr val="tx1">
                  <a:lumMod val="85000"/>
                  <a:lumOff val="15000"/>
                </a:schemeClr>
              </a:solidFill>
            </a:endParaRPr>
          </a:p>
        </p:txBody>
      </p:sp>
      <p:sp>
        <p:nvSpPr>
          <p:cNvPr id="98" name="Rechthoek 97">
            <a:extLst>
              <a:ext uri="{FF2B5EF4-FFF2-40B4-BE49-F238E27FC236}">
                <a16:creationId xmlns:a16="http://schemas.microsoft.com/office/drawing/2014/main" id="{E63CA8A9-3464-43CA-A821-42C05849A5FF}"/>
              </a:ext>
            </a:extLst>
          </p:cNvPr>
          <p:cNvSpPr/>
          <p:nvPr/>
        </p:nvSpPr>
        <p:spPr>
          <a:xfrm>
            <a:off x="6800753" y="294716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Restricties</a:t>
            </a:r>
            <a:endParaRPr lang="nl-NL" sz="1000">
              <a:solidFill>
                <a:schemeClr val="tx1">
                  <a:lumMod val="85000"/>
                  <a:lumOff val="15000"/>
                </a:schemeClr>
              </a:solidFill>
            </a:endParaRPr>
          </a:p>
        </p:txBody>
      </p:sp>
      <p:sp>
        <p:nvSpPr>
          <p:cNvPr id="100" name="Rechthoek 99">
            <a:extLst>
              <a:ext uri="{FF2B5EF4-FFF2-40B4-BE49-F238E27FC236}">
                <a16:creationId xmlns:a16="http://schemas.microsoft.com/office/drawing/2014/main" id="{F78814B8-DEC8-4669-A346-5845054CCDCA}"/>
              </a:ext>
            </a:extLst>
          </p:cNvPr>
          <p:cNvSpPr/>
          <p:nvPr/>
        </p:nvSpPr>
        <p:spPr>
          <a:xfrm>
            <a:off x="6793014" y="2480729"/>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Gemaakt op</a:t>
            </a:r>
            <a:endParaRPr lang="nl-NL" sz="1000">
              <a:solidFill>
                <a:schemeClr val="tx1">
                  <a:lumMod val="85000"/>
                  <a:lumOff val="15000"/>
                </a:schemeClr>
              </a:solidFill>
            </a:endParaRPr>
          </a:p>
        </p:txBody>
      </p:sp>
      <p:sp>
        <p:nvSpPr>
          <p:cNvPr id="101" name="Rechthoek 100">
            <a:extLst>
              <a:ext uri="{FF2B5EF4-FFF2-40B4-BE49-F238E27FC236}">
                <a16:creationId xmlns:a16="http://schemas.microsoft.com/office/drawing/2014/main" id="{65EB677D-0657-4534-8EF5-B669D5FD89F0}"/>
              </a:ext>
            </a:extLst>
          </p:cNvPr>
          <p:cNvSpPr/>
          <p:nvPr/>
        </p:nvSpPr>
        <p:spPr>
          <a:xfrm>
            <a:off x="3536026" y="592160"/>
            <a:ext cx="918973" cy="4490671"/>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00" err="1">
                <a:solidFill>
                  <a:schemeClr val="tx1">
                    <a:lumMod val="85000"/>
                    <a:lumOff val="15000"/>
                  </a:schemeClr>
                </a:solidFill>
              </a:rPr>
              <a:t>CareTeam</a:t>
            </a:r>
            <a:endParaRPr lang="nl-NL" sz="1400">
              <a:solidFill>
                <a:schemeClr val="tx1">
                  <a:lumMod val="85000"/>
                  <a:lumOff val="15000"/>
                </a:schemeClr>
              </a:solidFill>
            </a:endParaRPr>
          </a:p>
        </p:txBody>
      </p:sp>
      <p:sp>
        <p:nvSpPr>
          <p:cNvPr id="102" name="Rechthoek 101">
            <a:extLst>
              <a:ext uri="{FF2B5EF4-FFF2-40B4-BE49-F238E27FC236}">
                <a16:creationId xmlns:a16="http://schemas.microsoft.com/office/drawing/2014/main" id="{05F25ADE-5F0D-4FC7-8B67-C7102A7F3A7B}"/>
              </a:ext>
            </a:extLst>
          </p:cNvPr>
          <p:cNvSpPr/>
          <p:nvPr/>
        </p:nvSpPr>
        <p:spPr>
          <a:xfrm>
            <a:off x="3480957" y="817689"/>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Identifier</a:t>
            </a:r>
            <a:endParaRPr lang="nl-NL" sz="1000">
              <a:solidFill>
                <a:schemeClr val="tx1">
                  <a:lumMod val="85000"/>
                  <a:lumOff val="15000"/>
                </a:schemeClr>
              </a:solidFill>
            </a:endParaRPr>
          </a:p>
        </p:txBody>
      </p:sp>
      <p:sp>
        <p:nvSpPr>
          <p:cNvPr id="103" name="Rechthoek 102">
            <a:extLst>
              <a:ext uri="{FF2B5EF4-FFF2-40B4-BE49-F238E27FC236}">
                <a16:creationId xmlns:a16="http://schemas.microsoft.com/office/drawing/2014/main" id="{FE6D6169-6812-469B-BEE9-6897E4C55EEE}"/>
              </a:ext>
            </a:extLst>
          </p:cNvPr>
          <p:cNvSpPr/>
          <p:nvPr/>
        </p:nvSpPr>
        <p:spPr>
          <a:xfrm>
            <a:off x="3480838" y="1051242"/>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Status</a:t>
            </a:r>
            <a:endParaRPr lang="nl-NL" sz="1000">
              <a:solidFill>
                <a:schemeClr val="tx1">
                  <a:lumMod val="85000"/>
                  <a:lumOff val="15000"/>
                </a:schemeClr>
              </a:solidFill>
            </a:endParaRPr>
          </a:p>
        </p:txBody>
      </p:sp>
      <p:sp>
        <p:nvSpPr>
          <p:cNvPr id="104" name="Rechthoek 103">
            <a:extLst>
              <a:ext uri="{FF2B5EF4-FFF2-40B4-BE49-F238E27FC236}">
                <a16:creationId xmlns:a16="http://schemas.microsoft.com/office/drawing/2014/main" id="{96A20322-0050-400C-83BE-8914CB445F7A}"/>
              </a:ext>
            </a:extLst>
          </p:cNvPr>
          <p:cNvSpPr/>
          <p:nvPr/>
        </p:nvSpPr>
        <p:spPr>
          <a:xfrm>
            <a:off x="3470422" y="1284795"/>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Soort team</a:t>
            </a:r>
            <a:endParaRPr lang="nl-NL" sz="1000">
              <a:solidFill>
                <a:schemeClr val="tx1">
                  <a:lumMod val="85000"/>
                  <a:lumOff val="15000"/>
                </a:schemeClr>
              </a:solidFill>
            </a:endParaRPr>
          </a:p>
        </p:txBody>
      </p:sp>
      <p:sp>
        <p:nvSpPr>
          <p:cNvPr id="105" name="Rechthoek 104">
            <a:extLst>
              <a:ext uri="{FF2B5EF4-FFF2-40B4-BE49-F238E27FC236}">
                <a16:creationId xmlns:a16="http://schemas.microsoft.com/office/drawing/2014/main" id="{AF25A04F-2CF4-4594-A6F2-C518212B75D7}"/>
              </a:ext>
            </a:extLst>
          </p:cNvPr>
          <p:cNvSpPr/>
          <p:nvPr/>
        </p:nvSpPr>
        <p:spPr>
          <a:xfrm>
            <a:off x="3470422" y="2257634"/>
            <a:ext cx="1052966" cy="45607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Participant</a:t>
            </a:r>
          </a:p>
          <a:p>
            <a:pPr marL="171450" indent="-171450">
              <a:buFontTx/>
              <a:buChar char="-"/>
            </a:pPr>
            <a:r>
              <a:rPr lang="nl-NL" sz="800">
                <a:solidFill>
                  <a:schemeClr val="tx1">
                    <a:lumMod val="85000"/>
                    <a:lumOff val="15000"/>
                  </a:schemeClr>
                </a:solidFill>
              </a:rPr>
              <a:t>Wie</a:t>
            </a:r>
          </a:p>
          <a:p>
            <a:pPr marL="171450" indent="-171450">
              <a:buFontTx/>
              <a:buChar char="-"/>
            </a:pPr>
            <a:r>
              <a:rPr lang="nl-NL" sz="800">
                <a:solidFill>
                  <a:schemeClr val="tx1">
                    <a:lumMod val="85000"/>
                    <a:lumOff val="15000"/>
                  </a:schemeClr>
                </a:solidFill>
              </a:rPr>
              <a:t>Rol in team</a:t>
            </a:r>
            <a:endParaRPr lang="nl-NL" sz="1000">
              <a:solidFill>
                <a:schemeClr val="tx1">
                  <a:lumMod val="85000"/>
                  <a:lumOff val="15000"/>
                </a:schemeClr>
              </a:solidFill>
            </a:endParaRPr>
          </a:p>
        </p:txBody>
      </p:sp>
      <p:sp>
        <p:nvSpPr>
          <p:cNvPr id="139" name="Rechthoek 138">
            <a:extLst>
              <a:ext uri="{FF2B5EF4-FFF2-40B4-BE49-F238E27FC236}">
                <a16:creationId xmlns:a16="http://schemas.microsoft.com/office/drawing/2014/main" id="{AE048B9C-DCB4-4356-B23B-BDE13578CA15}"/>
              </a:ext>
            </a:extLst>
          </p:cNvPr>
          <p:cNvSpPr/>
          <p:nvPr/>
        </p:nvSpPr>
        <p:spPr>
          <a:xfrm>
            <a:off x="8421490" y="128479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Identifier</a:t>
            </a:r>
            <a:endParaRPr lang="nl-NL" sz="1000">
              <a:solidFill>
                <a:schemeClr val="tx1">
                  <a:lumMod val="85000"/>
                  <a:lumOff val="15000"/>
                </a:schemeClr>
              </a:solidFill>
            </a:endParaRPr>
          </a:p>
        </p:txBody>
      </p:sp>
      <p:sp>
        <p:nvSpPr>
          <p:cNvPr id="140" name="Rechthoek 139">
            <a:extLst>
              <a:ext uri="{FF2B5EF4-FFF2-40B4-BE49-F238E27FC236}">
                <a16:creationId xmlns:a16="http://schemas.microsoft.com/office/drawing/2014/main" id="{15DA0E88-0119-4F1E-B6A6-79BDEEB9AA55}"/>
              </a:ext>
            </a:extLst>
          </p:cNvPr>
          <p:cNvSpPr/>
          <p:nvPr/>
        </p:nvSpPr>
        <p:spPr>
          <a:xfrm>
            <a:off x="8430305" y="1520509"/>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Versie</a:t>
            </a:r>
            <a:endParaRPr lang="nl-NL" sz="1000">
              <a:solidFill>
                <a:schemeClr val="tx1">
                  <a:lumMod val="85000"/>
                  <a:lumOff val="15000"/>
                </a:schemeClr>
              </a:solidFill>
            </a:endParaRPr>
          </a:p>
        </p:txBody>
      </p:sp>
      <p:sp>
        <p:nvSpPr>
          <p:cNvPr id="155" name="Tekstvak 154">
            <a:extLst>
              <a:ext uri="{FF2B5EF4-FFF2-40B4-BE49-F238E27FC236}">
                <a16:creationId xmlns:a16="http://schemas.microsoft.com/office/drawing/2014/main" id="{9EFDC7F4-858A-4156-B3A4-C5BA78EBF219}"/>
              </a:ext>
            </a:extLst>
          </p:cNvPr>
          <p:cNvSpPr txBox="1"/>
          <p:nvPr/>
        </p:nvSpPr>
        <p:spPr>
          <a:xfrm>
            <a:off x="1600200" y="5349240"/>
            <a:ext cx="7974819" cy="923330"/>
          </a:xfrm>
          <a:prstGeom prst="rect">
            <a:avLst/>
          </a:prstGeom>
          <a:noFill/>
        </p:spPr>
        <p:txBody>
          <a:bodyPr wrap="square" rtlCol="0">
            <a:spAutoFit/>
          </a:bodyPr>
          <a:lstStyle/>
          <a:p>
            <a:r>
              <a:rPr lang="nl-NL"/>
              <a:t>Voor de leesbaarheid mist dit overzicht bewust details die wel terug te vinden zijn op: </a:t>
            </a:r>
            <a:r>
              <a:rPr lang="nl-NL">
                <a:hlinkClick r:id="rId2"/>
              </a:rPr>
              <a:t>https://simplifier.net/Koppeltaalv2.0</a:t>
            </a:r>
            <a:endParaRPr lang="nl-NL"/>
          </a:p>
          <a:p>
            <a:endParaRPr lang="nl-NL"/>
          </a:p>
        </p:txBody>
      </p:sp>
      <p:sp>
        <p:nvSpPr>
          <p:cNvPr id="99" name="Rechthoek 98">
            <a:extLst>
              <a:ext uri="{FF2B5EF4-FFF2-40B4-BE49-F238E27FC236}">
                <a16:creationId xmlns:a16="http://schemas.microsoft.com/office/drawing/2014/main" id="{18122720-C655-4772-9AF2-C1E08A272F58}"/>
              </a:ext>
            </a:extLst>
          </p:cNvPr>
          <p:cNvSpPr/>
          <p:nvPr/>
        </p:nvSpPr>
        <p:spPr>
          <a:xfrm>
            <a:off x="279795" y="6024224"/>
            <a:ext cx="1052966" cy="19018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Vraagstuk</a:t>
            </a:r>
            <a:endParaRPr lang="nl-NL" sz="1000">
              <a:solidFill>
                <a:schemeClr val="tx1">
                  <a:lumMod val="85000"/>
                  <a:lumOff val="15000"/>
                </a:schemeClr>
              </a:solidFill>
            </a:endParaRPr>
          </a:p>
        </p:txBody>
      </p:sp>
      <p:sp>
        <p:nvSpPr>
          <p:cNvPr id="5" name="Tekstvak 4">
            <a:extLst>
              <a:ext uri="{FF2B5EF4-FFF2-40B4-BE49-F238E27FC236}">
                <a16:creationId xmlns:a16="http://schemas.microsoft.com/office/drawing/2014/main" id="{CA0876E3-B23D-49A8-AAFD-CD6785B77D2B}"/>
              </a:ext>
            </a:extLst>
          </p:cNvPr>
          <p:cNvSpPr txBox="1"/>
          <p:nvPr/>
        </p:nvSpPr>
        <p:spPr>
          <a:xfrm>
            <a:off x="1283237" y="793531"/>
            <a:ext cx="387468" cy="215444"/>
          </a:xfrm>
          <a:prstGeom prst="rect">
            <a:avLst/>
          </a:prstGeom>
          <a:noFill/>
        </p:spPr>
        <p:txBody>
          <a:bodyPr wrap="square" rtlCol="0">
            <a:spAutoFit/>
          </a:bodyPr>
          <a:lstStyle/>
          <a:p>
            <a:r>
              <a:rPr lang="nl-NL" sz="800"/>
              <a:t>1..*</a:t>
            </a:r>
          </a:p>
        </p:txBody>
      </p:sp>
      <p:sp>
        <p:nvSpPr>
          <p:cNvPr id="108" name="Tekstvak 107">
            <a:extLst>
              <a:ext uri="{FF2B5EF4-FFF2-40B4-BE49-F238E27FC236}">
                <a16:creationId xmlns:a16="http://schemas.microsoft.com/office/drawing/2014/main" id="{39C6A9F5-9FAD-4D9D-B7C9-B53CB887EA76}"/>
              </a:ext>
            </a:extLst>
          </p:cNvPr>
          <p:cNvSpPr txBox="1"/>
          <p:nvPr/>
        </p:nvSpPr>
        <p:spPr>
          <a:xfrm>
            <a:off x="1278737" y="1029951"/>
            <a:ext cx="519884" cy="215444"/>
          </a:xfrm>
          <a:prstGeom prst="rect">
            <a:avLst/>
          </a:prstGeom>
          <a:noFill/>
        </p:spPr>
        <p:txBody>
          <a:bodyPr wrap="square" rtlCol="0">
            <a:spAutoFit/>
          </a:bodyPr>
          <a:lstStyle/>
          <a:p>
            <a:r>
              <a:rPr lang="nl-NL" sz="800"/>
              <a:t>1..1</a:t>
            </a:r>
          </a:p>
        </p:txBody>
      </p:sp>
      <p:sp>
        <p:nvSpPr>
          <p:cNvPr id="112" name="Tekstvak 111">
            <a:extLst>
              <a:ext uri="{FF2B5EF4-FFF2-40B4-BE49-F238E27FC236}">
                <a16:creationId xmlns:a16="http://schemas.microsoft.com/office/drawing/2014/main" id="{2A966E0C-040C-4DD2-9312-733DE17318E2}"/>
              </a:ext>
            </a:extLst>
          </p:cNvPr>
          <p:cNvSpPr txBox="1"/>
          <p:nvPr/>
        </p:nvSpPr>
        <p:spPr>
          <a:xfrm>
            <a:off x="2867490" y="823820"/>
            <a:ext cx="387468" cy="215444"/>
          </a:xfrm>
          <a:prstGeom prst="rect">
            <a:avLst/>
          </a:prstGeom>
          <a:noFill/>
        </p:spPr>
        <p:txBody>
          <a:bodyPr wrap="square" rtlCol="0">
            <a:spAutoFit/>
          </a:bodyPr>
          <a:lstStyle/>
          <a:p>
            <a:r>
              <a:rPr lang="nl-NL" sz="800"/>
              <a:t>1..*</a:t>
            </a:r>
          </a:p>
        </p:txBody>
      </p:sp>
      <p:sp>
        <p:nvSpPr>
          <p:cNvPr id="113" name="Tekstvak 112">
            <a:extLst>
              <a:ext uri="{FF2B5EF4-FFF2-40B4-BE49-F238E27FC236}">
                <a16:creationId xmlns:a16="http://schemas.microsoft.com/office/drawing/2014/main" id="{FA44581F-0639-4B25-A441-6B2078C1FE8B}"/>
              </a:ext>
            </a:extLst>
          </p:cNvPr>
          <p:cNvSpPr txBox="1"/>
          <p:nvPr/>
        </p:nvSpPr>
        <p:spPr>
          <a:xfrm>
            <a:off x="2872091" y="1040865"/>
            <a:ext cx="519884" cy="215444"/>
          </a:xfrm>
          <a:prstGeom prst="rect">
            <a:avLst/>
          </a:prstGeom>
          <a:noFill/>
        </p:spPr>
        <p:txBody>
          <a:bodyPr wrap="square" rtlCol="0">
            <a:spAutoFit/>
          </a:bodyPr>
          <a:lstStyle/>
          <a:p>
            <a:r>
              <a:rPr lang="nl-NL" sz="800"/>
              <a:t>1..1</a:t>
            </a:r>
          </a:p>
        </p:txBody>
      </p:sp>
      <p:sp>
        <p:nvSpPr>
          <p:cNvPr id="114" name="Rechthoek 113">
            <a:extLst>
              <a:ext uri="{FF2B5EF4-FFF2-40B4-BE49-F238E27FC236}">
                <a16:creationId xmlns:a16="http://schemas.microsoft.com/office/drawing/2014/main" id="{A8A90705-C495-4E9D-8D97-0C440F191BCE}"/>
              </a:ext>
            </a:extLst>
          </p:cNvPr>
          <p:cNvSpPr/>
          <p:nvPr/>
        </p:nvSpPr>
        <p:spPr>
          <a:xfrm>
            <a:off x="5114620" y="1053474"/>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Actief</a:t>
            </a:r>
            <a:endParaRPr lang="nl-NL" sz="1000">
              <a:solidFill>
                <a:schemeClr val="tx1">
                  <a:lumMod val="85000"/>
                  <a:lumOff val="15000"/>
                </a:schemeClr>
              </a:solidFill>
            </a:endParaRPr>
          </a:p>
        </p:txBody>
      </p:sp>
      <p:sp>
        <p:nvSpPr>
          <p:cNvPr id="115" name="Tekstvak 114">
            <a:extLst>
              <a:ext uri="{FF2B5EF4-FFF2-40B4-BE49-F238E27FC236}">
                <a16:creationId xmlns:a16="http://schemas.microsoft.com/office/drawing/2014/main" id="{5C7205BA-85AB-469B-8BCB-E3B5927CE4F8}"/>
              </a:ext>
            </a:extLst>
          </p:cNvPr>
          <p:cNvSpPr txBox="1"/>
          <p:nvPr/>
        </p:nvSpPr>
        <p:spPr>
          <a:xfrm>
            <a:off x="6115453" y="787151"/>
            <a:ext cx="387468" cy="215444"/>
          </a:xfrm>
          <a:prstGeom prst="rect">
            <a:avLst/>
          </a:prstGeom>
          <a:noFill/>
        </p:spPr>
        <p:txBody>
          <a:bodyPr wrap="square" rtlCol="0">
            <a:spAutoFit/>
          </a:bodyPr>
          <a:lstStyle/>
          <a:p>
            <a:r>
              <a:rPr lang="nl-NL" sz="800"/>
              <a:t>1..*</a:t>
            </a:r>
          </a:p>
        </p:txBody>
      </p:sp>
      <p:sp>
        <p:nvSpPr>
          <p:cNvPr id="116" name="Tekstvak 115">
            <a:extLst>
              <a:ext uri="{FF2B5EF4-FFF2-40B4-BE49-F238E27FC236}">
                <a16:creationId xmlns:a16="http://schemas.microsoft.com/office/drawing/2014/main" id="{A38AFA5D-0852-4423-8103-87B4E59A4AE5}"/>
              </a:ext>
            </a:extLst>
          </p:cNvPr>
          <p:cNvSpPr txBox="1"/>
          <p:nvPr/>
        </p:nvSpPr>
        <p:spPr>
          <a:xfrm>
            <a:off x="6113091" y="1010617"/>
            <a:ext cx="519884" cy="215444"/>
          </a:xfrm>
          <a:prstGeom prst="rect">
            <a:avLst/>
          </a:prstGeom>
          <a:noFill/>
        </p:spPr>
        <p:txBody>
          <a:bodyPr wrap="square" rtlCol="0">
            <a:spAutoFit/>
          </a:bodyPr>
          <a:lstStyle/>
          <a:p>
            <a:r>
              <a:rPr lang="nl-NL" sz="800"/>
              <a:t>1..1</a:t>
            </a:r>
          </a:p>
        </p:txBody>
      </p:sp>
      <p:sp>
        <p:nvSpPr>
          <p:cNvPr id="117" name="Rechthoek 116">
            <a:extLst>
              <a:ext uri="{FF2B5EF4-FFF2-40B4-BE49-F238E27FC236}">
                <a16:creationId xmlns:a16="http://schemas.microsoft.com/office/drawing/2014/main" id="{DA8F5C66-FB1E-40FD-AC05-D9FFE53F3FA5}"/>
              </a:ext>
            </a:extLst>
          </p:cNvPr>
          <p:cNvSpPr/>
          <p:nvPr/>
        </p:nvSpPr>
        <p:spPr>
          <a:xfrm>
            <a:off x="5114620" y="152577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Naam</a:t>
            </a:r>
            <a:endParaRPr lang="nl-NL" sz="1000">
              <a:solidFill>
                <a:schemeClr val="tx1">
                  <a:lumMod val="85000"/>
                  <a:lumOff val="15000"/>
                </a:schemeClr>
              </a:solidFill>
            </a:endParaRPr>
          </a:p>
        </p:txBody>
      </p:sp>
      <p:sp>
        <p:nvSpPr>
          <p:cNvPr id="118" name="Rechthoek 117">
            <a:extLst>
              <a:ext uri="{FF2B5EF4-FFF2-40B4-BE49-F238E27FC236}">
                <a16:creationId xmlns:a16="http://schemas.microsoft.com/office/drawing/2014/main" id="{A8C62D11-7B0E-4845-B059-73F59787315E}"/>
              </a:ext>
            </a:extLst>
          </p:cNvPr>
          <p:cNvSpPr/>
          <p:nvPr/>
        </p:nvSpPr>
        <p:spPr>
          <a:xfrm>
            <a:off x="5114620" y="177977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PartOf</a:t>
            </a:r>
            <a:r>
              <a:rPr lang="nl-NL" sz="800">
                <a:solidFill>
                  <a:schemeClr val="tx1">
                    <a:lumMod val="85000"/>
                    <a:lumOff val="15000"/>
                  </a:schemeClr>
                </a:solidFill>
              </a:rPr>
              <a:t> </a:t>
            </a:r>
            <a:r>
              <a:rPr lang="nl-NL" sz="800" err="1">
                <a:solidFill>
                  <a:schemeClr val="tx1">
                    <a:lumMod val="85000"/>
                    <a:lumOff val="15000"/>
                  </a:schemeClr>
                </a:solidFill>
              </a:rPr>
              <a:t>org</a:t>
            </a:r>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119" name="Tekstvak 118">
            <a:extLst>
              <a:ext uri="{FF2B5EF4-FFF2-40B4-BE49-F238E27FC236}">
                <a16:creationId xmlns:a16="http://schemas.microsoft.com/office/drawing/2014/main" id="{EC6A1512-F283-49F5-A8E7-DA6D3FF72C4D}"/>
              </a:ext>
            </a:extLst>
          </p:cNvPr>
          <p:cNvSpPr txBox="1"/>
          <p:nvPr/>
        </p:nvSpPr>
        <p:spPr>
          <a:xfrm>
            <a:off x="4467655" y="794748"/>
            <a:ext cx="387468" cy="215444"/>
          </a:xfrm>
          <a:prstGeom prst="rect">
            <a:avLst/>
          </a:prstGeom>
          <a:noFill/>
        </p:spPr>
        <p:txBody>
          <a:bodyPr wrap="square" rtlCol="0">
            <a:spAutoFit/>
          </a:bodyPr>
          <a:lstStyle/>
          <a:p>
            <a:r>
              <a:rPr lang="nl-NL" sz="800"/>
              <a:t>1..*</a:t>
            </a:r>
          </a:p>
        </p:txBody>
      </p:sp>
      <p:sp>
        <p:nvSpPr>
          <p:cNvPr id="120" name="Tekstvak 119">
            <a:extLst>
              <a:ext uri="{FF2B5EF4-FFF2-40B4-BE49-F238E27FC236}">
                <a16:creationId xmlns:a16="http://schemas.microsoft.com/office/drawing/2014/main" id="{2195ABE0-6EA8-4D33-B190-9FB6DA6F144F}"/>
              </a:ext>
            </a:extLst>
          </p:cNvPr>
          <p:cNvSpPr txBox="1"/>
          <p:nvPr/>
        </p:nvSpPr>
        <p:spPr>
          <a:xfrm>
            <a:off x="4465293" y="1018214"/>
            <a:ext cx="519884" cy="215444"/>
          </a:xfrm>
          <a:prstGeom prst="rect">
            <a:avLst/>
          </a:prstGeom>
          <a:noFill/>
        </p:spPr>
        <p:txBody>
          <a:bodyPr wrap="square" rtlCol="0">
            <a:spAutoFit/>
          </a:bodyPr>
          <a:lstStyle/>
          <a:p>
            <a:r>
              <a:rPr lang="nl-NL" sz="800"/>
              <a:t>1..1</a:t>
            </a:r>
          </a:p>
        </p:txBody>
      </p:sp>
      <p:sp>
        <p:nvSpPr>
          <p:cNvPr id="121" name="Rechthoek 120">
            <a:extLst>
              <a:ext uri="{FF2B5EF4-FFF2-40B4-BE49-F238E27FC236}">
                <a16:creationId xmlns:a16="http://schemas.microsoft.com/office/drawing/2014/main" id="{36FB5D4B-4A30-4048-AFDB-B227FE6D3E94}"/>
              </a:ext>
            </a:extLst>
          </p:cNvPr>
          <p:cNvSpPr/>
          <p:nvPr/>
        </p:nvSpPr>
        <p:spPr>
          <a:xfrm>
            <a:off x="3470422" y="1528635"/>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Naam</a:t>
            </a:r>
            <a:endParaRPr lang="nl-NL" sz="1000">
              <a:solidFill>
                <a:schemeClr val="tx1">
                  <a:lumMod val="85000"/>
                  <a:lumOff val="15000"/>
                </a:schemeClr>
              </a:solidFill>
            </a:endParaRPr>
          </a:p>
        </p:txBody>
      </p:sp>
      <p:sp>
        <p:nvSpPr>
          <p:cNvPr id="122" name="Rechthoek 121">
            <a:extLst>
              <a:ext uri="{FF2B5EF4-FFF2-40B4-BE49-F238E27FC236}">
                <a16:creationId xmlns:a16="http://schemas.microsoft.com/office/drawing/2014/main" id="{548F3D59-27AF-4F85-ACF1-F98730BACF14}"/>
              </a:ext>
            </a:extLst>
          </p:cNvPr>
          <p:cNvSpPr/>
          <p:nvPr/>
        </p:nvSpPr>
        <p:spPr>
          <a:xfrm>
            <a:off x="3479484" y="177056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 wie</a:t>
            </a:r>
            <a:endParaRPr lang="nl-NL" sz="1000">
              <a:solidFill>
                <a:schemeClr val="tx1">
                  <a:lumMod val="85000"/>
                  <a:lumOff val="15000"/>
                </a:schemeClr>
              </a:solidFill>
            </a:endParaRPr>
          </a:p>
        </p:txBody>
      </p:sp>
      <p:sp>
        <p:nvSpPr>
          <p:cNvPr id="123" name="Rechthoek 122">
            <a:extLst>
              <a:ext uri="{FF2B5EF4-FFF2-40B4-BE49-F238E27FC236}">
                <a16:creationId xmlns:a16="http://schemas.microsoft.com/office/drawing/2014/main" id="{874BAC03-FCD4-4D4A-A790-CD77B7285D7C}"/>
              </a:ext>
            </a:extLst>
          </p:cNvPr>
          <p:cNvSpPr/>
          <p:nvPr/>
        </p:nvSpPr>
        <p:spPr>
          <a:xfrm>
            <a:off x="3484201" y="201459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Actief van tot</a:t>
            </a:r>
          </a:p>
        </p:txBody>
      </p:sp>
      <p:sp>
        <p:nvSpPr>
          <p:cNvPr id="125" name="Rechthoek 124">
            <a:extLst>
              <a:ext uri="{FF2B5EF4-FFF2-40B4-BE49-F238E27FC236}">
                <a16:creationId xmlns:a16="http://schemas.microsoft.com/office/drawing/2014/main" id="{4F193B5A-85A7-46D4-BCF5-B84463FB0CA8}"/>
              </a:ext>
            </a:extLst>
          </p:cNvPr>
          <p:cNvSpPr/>
          <p:nvPr/>
        </p:nvSpPr>
        <p:spPr>
          <a:xfrm>
            <a:off x="1864448" y="4052805"/>
            <a:ext cx="1052966" cy="19018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Volledige naam</a:t>
            </a:r>
            <a:endParaRPr lang="nl-NL" sz="1000">
              <a:solidFill>
                <a:schemeClr val="tx1">
                  <a:lumMod val="85000"/>
                  <a:lumOff val="15000"/>
                </a:schemeClr>
              </a:solidFill>
            </a:endParaRPr>
          </a:p>
        </p:txBody>
      </p:sp>
      <p:sp>
        <p:nvSpPr>
          <p:cNvPr id="126" name="Tekstvak 125">
            <a:extLst>
              <a:ext uri="{FF2B5EF4-FFF2-40B4-BE49-F238E27FC236}">
                <a16:creationId xmlns:a16="http://schemas.microsoft.com/office/drawing/2014/main" id="{AB10903B-9461-484E-AD5A-F21CB8364167}"/>
              </a:ext>
            </a:extLst>
          </p:cNvPr>
          <p:cNvSpPr txBox="1"/>
          <p:nvPr/>
        </p:nvSpPr>
        <p:spPr>
          <a:xfrm>
            <a:off x="7813077" y="797295"/>
            <a:ext cx="387468" cy="215444"/>
          </a:xfrm>
          <a:prstGeom prst="rect">
            <a:avLst/>
          </a:prstGeom>
          <a:noFill/>
        </p:spPr>
        <p:txBody>
          <a:bodyPr wrap="square" rtlCol="0">
            <a:spAutoFit/>
          </a:bodyPr>
          <a:lstStyle/>
          <a:p>
            <a:r>
              <a:rPr lang="nl-NL" sz="800"/>
              <a:t>1..*</a:t>
            </a:r>
          </a:p>
        </p:txBody>
      </p:sp>
      <p:sp>
        <p:nvSpPr>
          <p:cNvPr id="127" name="Tekstvak 126">
            <a:extLst>
              <a:ext uri="{FF2B5EF4-FFF2-40B4-BE49-F238E27FC236}">
                <a16:creationId xmlns:a16="http://schemas.microsoft.com/office/drawing/2014/main" id="{640203CA-D84E-4948-83B9-5228C1769DC8}"/>
              </a:ext>
            </a:extLst>
          </p:cNvPr>
          <p:cNvSpPr txBox="1"/>
          <p:nvPr/>
        </p:nvSpPr>
        <p:spPr>
          <a:xfrm>
            <a:off x="7810715" y="1020761"/>
            <a:ext cx="519884" cy="215444"/>
          </a:xfrm>
          <a:prstGeom prst="rect">
            <a:avLst/>
          </a:prstGeom>
          <a:noFill/>
        </p:spPr>
        <p:txBody>
          <a:bodyPr wrap="square" rtlCol="0">
            <a:spAutoFit/>
          </a:bodyPr>
          <a:lstStyle/>
          <a:p>
            <a:r>
              <a:rPr lang="nl-NL" sz="800"/>
              <a:t>1..1</a:t>
            </a:r>
          </a:p>
        </p:txBody>
      </p:sp>
      <p:sp>
        <p:nvSpPr>
          <p:cNvPr id="128" name="Rechthoek 127">
            <a:extLst>
              <a:ext uri="{FF2B5EF4-FFF2-40B4-BE49-F238E27FC236}">
                <a16:creationId xmlns:a16="http://schemas.microsoft.com/office/drawing/2014/main" id="{DF700F6E-3B4B-4C88-995C-F0881BE5111C}"/>
              </a:ext>
            </a:extLst>
          </p:cNvPr>
          <p:cNvSpPr/>
          <p:nvPr/>
        </p:nvSpPr>
        <p:spPr>
          <a:xfrm>
            <a:off x="6824963" y="1293927"/>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Status</a:t>
            </a:r>
            <a:endParaRPr lang="nl-NL" sz="1000">
              <a:solidFill>
                <a:schemeClr val="tx1">
                  <a:lumMod val="85000"/>
                  <a:lumOff val="15000"/>
                </a:schemeClr>
              </a:solidFill>
            </a:endParaRPr>
          </a:p>
        </p:txBody>
      </p:sp>
      <p:sp>
        <p:nvSpPr>
          <p:cNvPr id="129" name="Tekstvak 128">
            <a:extLst>
              <a:ext uri="{FF2B5EF4-FFF2-40B4-BE49-F238E27FC236}">
                <a16:creationId xmlns:a16="http://schemas.microsoft.com/office/drawing/2014/main" id="{50AC0063-401E-4983-AD43-6CEB3DE97BED}"/>
              </a:ext>
            </a:extLst>
          </p:cNvPr>
          <p:cNvSpPr txBox="1"/>
          <p:nvPr/>
        </p:nvSpPr>
        <p:spPr>
          <a:xfrm>
            <a:off x="7810715" y="1274761"/>
            <a:ext cx="519884" cy="215444"/>
          </a:xfrm>
          <a:prstGeom prst="rect">
            <a:avLst/>
          </a:prstGeom>
          <a:noFill/>
        </p:spPr>
        <p:txBody>
          <a:bodyPr wrap="square" rtlCol="0">
            <a:spAutoFit/>
          </a:bodyPr>
          <a:lstStyle/>
          <a:p>
            <a:r>
              <a:rPr lang="nl-NL" sz="800"/>
              <a:t>1..1</a:t>
            </a:r>
          </a:p>
        </p:txBody>
      </p:sp>
      <p:sp>
        <p:nvSpPr>
          <p:cNvPr id="130" name="Tekstvak 129">
            <a:extLst>
              <a:ext uri="{FF2B5EF4-FFF2-40B4-BE49-F238E27FC236}">
                <a16:creationId xmlns:a16="http://schemas.microsoft.com/office/drawing/2014/main" id="{A86D67C1-C8CC-4ECA-A86E-6B37F956390B}"/>
              </a:ext>
            </a:extLst>
          </p:cNvPr>
          <p:cNvSpPr txBox="1"/>
          <p:nvPr/>
        </p:nvSpPr>
        <p:spPr>
          <a:xfrm>
            <a:off x="9453090" y="797555"/>
            <a:ext cx="519884" cy="215444"/>
          </a:xfrm>
          <a:prstGeom prst="rect">
            <a:avLst/>
          </a:prstGeom>
          <a:noFill/>
        </p:spPr>
        <p:txBody>
          <a:bodyPr wrap="square" rtlCol="0">
            <a:spAutoFit/>
          </a:bodyPr>
          <a:lstStyle/>
          <a:p>
            <a:r>
              <a:rPr lang="nl-NL" sz="800"/>
              <a:t>1..1</a:t>
            </a:r>
          </a:p>
        </p:txBody>
      </p:sp>
      <p:sp>
        <p:nvSpPr>
          <p:cNvPr id="131" name="Tekstvak 130">
            <a:extLst>
              <a:ext uri="{FF2B5EF4-FFF2-40B4-BE49-F238E27FC236}">
                <a16:creationId xmlns:a16="http://schemas.microsoft.com/office/drawing/2014/main" id="{DAA7EA46-2DE3-4F5F-870D-17888AC7F63B}"/>
              </a:ext>
            </a:extLst>
          </p:cNvPr>
          <p:cNvSpPr txBox="1"/>
          <p:nvPr/>
        </p:nvSpPr>
        <p:spPr>
          <a:xfrm>
            <a:off x="9461559" y="1022002"/>
            <a:ext cx="519884" cy="215444"/>
          </a:xfrm>
          <a:prstGeom prst="rect">
            <a:avLst/>
          </a:prstGeom>
          <a:noFill/>
        </p:spPr>
        <p:txBody>
          <a:bodyPr wrap="square" rtlCol="0">
            <a:spAutoFit/>
          </a:bodyPr>
          <a:lstStyle/>
          <a:p>
            <a:r>
              <a:rPr lang="nl-NL" sz="800"/>
              <a:t>1..1</a:t>
            </a:r>
          </a:p>
        </p:txBody>
      </p:sp>
      <p:sp>
        <p:nvSpPr>
          <p:cNvPr id="132" name="Tekstvak 131">
            <a:extLst>
              <a:ext uri="{FF2B5EF4-FFF2-40B4-BE49-F238E27FC236}">
                <a16:creationId xmlns:a16="http://schemas.microsoft.com/office/drawing/2014/main" id="{8C394A4B-233D-4270-AD40-F79AC2243283}"/>
              </a:ext>
            </a:extLst>
          </p:cNvPr>
          <p:cNvSpPr txBox="1"/>
          <p:nvPr/>
        </p:nvSpPr>
        <p:spPr>
          <a:xfrm>
            <a:off x="9441287" y="1987542"/>
            <a:ext cx="519884" cy="215444"/>
          </a:xfrm>
          <a:prstGeom prst="rect">
            <a:avLst/>
          </a:prstGeom>
          <a:noFill/>
        </p:spPr>
        <p:txBody>
          <a:bodyPr wrap="square" rtlCol="0">
            <a:spAutoFit/>
          </a:bodyPr>
          <a:lstStyle/>
          <a:p>
            <a:r>
              <a:rPr lang="nl-NL" sz="800"/>
              <a:t>1..1</a:t>
            </a:r>
          </a:p>
        </p:txBody>
      </p:sp>
      <p:sp>
        <p:nvSpPr>
          <p:cNvPr id="133" name="Tekstvak 132">
            <a:extLst>
              <a:ext uri="{FF2B5EF4-FFF2-40B4-BE49-F238E27FC236}">
                <a16:creationId xmlns:a16="http://schemas.microsoft.com/office/drawing/2014/main" id="{3B6C9FE6-E3E6-4E2C-987B-7E2176EC5FA9}"/>
              </a:ext>
            </a:extLst>
          </p:cNvPr>
          <p:cNvSpPr txBox="1"/>
          <p:nvPr/>
        </p:nvSpPr>
        <p:spPr>
          <a:xfrm>
            <a:off x="9441701" y="2445779"/>
            <a:ext cx="519884" cy="215444"/>
          </a:xfrm>
          <a:prstGeom prst="rect">
            <a:avLst/>
          </a:prstGeom>
          <a:noFill/>
        </p:spPr>
        <p:txBody>
          <a:bodyPr wrap="square" rtlCol="0">
            <a:spAutoFit/>
          </a:bodyPr>
          <a:lstStyle/>
          <a:p>
            <a:r>
              <a:rPr lang="nl-NL" sz="800"/>
              <a:t>1..1</a:t>
            </a:r>
          </a:p>
        </p:txBody>
      </p:sp>
      <p:sp>
        <p:nvSpPr>
          <p:cNvPr id="134" name="Tekstvak 133">
            <a:extLst>
              <a:ext uri="{FF2B5EF4-FFF2-40B4-BE49-F238E27FC236}">
                <a16:creationId xmlns:a16="http://schemas.microsoft.com/office/drawing/2014/main" id="{59E1E384-C23E-4703-B1F1-8F5DA099E9D2}"/>
              </a:ext>
            </a:extLst>
          </p:cNvPr>
          <p:cNvSpPr txBox="1"/>
          <p:nvPr/>
        </p:nvSpPr>
        <p:spPr>
          <a:xfrm>
            <a:off x="7787559" y="1985733"/>
            <a:ext cx="519884" cy="215444"/>
          </a:xfrm>
          <a:prstGeom prst="rect">
            <a:avLst/>
          </a:prstGeom>
          <a:noFill/>
        </p:spPr>
        <p:txBody>
          <a:bodyPr wrap="square" rtlCol="0">
            <a:spAutoFit/>
          </a:bodyPr>
          <a:lstStyle/>
          <a:p>
            <a:r>
              <a:rPr lang="nl-NL" sz="800"/>
              <a:t>1..1</a:t>
            </a:r>
          </a:p>
        </p:txBody>
      </p:sp>
      <p:sp>
        <p:nvSpPr>
          <p:cNvPr id="137" name="Rechthoek 136">
            <a:extLst>
              <a:ext uri="{FF2B5EF4-FFF2-40B4-BE49-F238E27FC236}">
                <a16:creationId xmlns:a16="http://schemas.microsoft.com/office/drawing/2014/main" id="{7453697B-E1E0-4345-BC85-C3C236B896A4}"/>
              </a:ext>
            </a:extLst>
          </p:cNvPr>
          <p:cNvSpPr/>
          <p:nvPr/>
        </p:nvSpPr>
        <p:spPr>
          <a:xfrm>
            <a:off x="6707092" y="3961776"/>
            <a:ext cx="2942044" cy="3520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Moet nog even goed getoetst worden binnen het standaardisatieteam.</a:t>
            </a:r>
            <a:endParaRPr lang="nl-NL" sz="1000">
              <a:solidFill>
                <a:schemeClr val="tx1">
                  <a:lumMod val="85000"/>
                  <a:lumOff val="15000"/>
                </a:schemeClr>
              </a:solidFill>
            </a:endParaRPr>
          </a:p>
        </p:txBody>
      </p:sp>
      <p:sp>
        <p:nvSpPr>
          <p:cNvPr id="156" name="Tekstvak 155">
            <a:extLst>
              <a:ext uri="{FF2B5EF4-FFF2-40B4-BE49-F238E27FC236}">
                <a16:creationId xmlns:a16="http://schemas.microsoft.com/office/drawing/2014/main" id="{A7C1CA2F-4078-4E54-9A64-BF68AC3759C9}"/>
              </a:ext>
            </a:extLst>
          </p:cNvPr>
          <p:cNvSpPr txBox="1"/>
          <p:nvPr/>
        </p:nvSpPr>
        <p:spPr>
          <a:xfrm>
            <a:off x="11104519" y="787151"/>
            <a:ext cx="387468" cy="215444"/>
          </a:xfrm>
          <a:prstGeom prst="rect">
            <a:avLst/>
          </a:prstGeom>
          <a:noFill/>
        </p:spPr>
        <p:txBody>
          <a:bodyPr wrap="square" rtlCol="0">
            <a:spAutoFit/>
          </a:bodyPr>
          <a:lstStyle/>
          <a:p>
            <a:r>
              <a:rPr lang="nl-NL" sz="800"/>
              <a:t>1..*</a:t>
            </a:r>
          </a:p>
        </p:txBody>
      </p:sp>
      <p:sp>
        <p:nvSpPr>
          <p:cNvPr id="157" name="Tekstvak 156">
            <a:extLst>
              <a:ext uri="{FF2B5EF4-FFF2-40B4-BE49-F238E27FC236}">
                <a16:creationId xmlns:a16="http://schemas.microsoft.com/office/drawing/2014/main" id="{F01BD92A-6092-4915-A638-4405B073BF39}"/>
              </a:ext>
            </a:extLst>
          </p:cNvPr>
          <p:cNvSpPr txBox="1"/>
          <p:nvPr/>
        </p:nvSpPr>
        <p:spPr>
          <a:xfrm>
            <a:off x="11102157" y="1010617"/>
            <a:ext cx="519884" cy="215444"/>
          </a:xfrm>
          <a:prstGeom prst="rect">
            <a:avLst/>
          </a:prstGeom>
          <a:noFill/>
        </p:spPr>
        <p:txBody>
          <a:bodyPr wrap="square" rtlCol="0">
            <a:spAutoFit/>
          </a:bodyPr>
          <a:lstStyle/>
          <a:p>
            <a:r>
              <a:rPr lang="nl-NL" sz="800"/>
              <a:t>1..1</a:t>
            </a:r>
          </a:p>
        </p:txBody>
      </p:sp>
      <p:sp>
        <p:nvSpPr>
          <p:cNvPr id="106" name="Ovaal 105">
            <a:hlinkClick r:id="rId3" action="ppaction://hlinksldjump"/>
            <a:extLst>
              <a:ext uri="{FF2B5EF4-FFF2-40B4-BE49-F238E27FC236}">
                <a16:creationId xmlns:a16="http://schemas.microsoft.com/office/drawing/2014/main" id="{FD3C9C93-BAB7-41B4-A64C-53F3432221A8}"/>
              </a:ext>
            </a:extLst>
          </p:cNvPr>
          <p:cNvSpPr/>
          <p:nvPr/>
        </p:nvSpPr>
        <p:spPr>
          <a:xfrm>
            <a:off x="36576" y="28919"/>
            <a:ext cx="292608" cy="2865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7" name="Ovaal 106">
            <a:hlinkClick r:id="rId3" action="ppaction://hlinksldjump"/>
            <a:extLst>
              <a:ext uri="{FF2B5EF4-FFF2-40B4-BE49-F238E27FC236}">
                <a16:creationId xmlns:a16="http://schemas.microsoft.com/office/drawing/2014/main" id="{1F229D47-2239-45EB-9529-84E44CE97033}"/>
              </a:ext>
            </a:extLst>
          </p:cNvPr>
          <p:cNvSpPr/>
          <p:nvPr/>
        </p:nvSpPr>
        <p:spPr>
          <a:xfrm>
            <a:off x="188976" y="181319"/>
            <a:ext cx="292608" cy="2865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9" name="Tekstvak 108">
            <a:extLst>
              <a:ext uri="{FF2B5EF4-FFF2-40B4-BE49-F238E27FC236}">
                <a16:creationId xmlns:a16="http://schemas.microsoft.com/office/drawing/2014/main" id="{0050DAFE-14A9-4471-94ED-4CDAB8DAF584}"/>
              </a:ext>
            </a:extLst>
          </p:cNvPr>
          <p:cNvSpPr txBox="1"/>
          <p:nvPr/>
        </p:nvSpPr>
        <p:spPr>
          <a:xfrm>
            <a:off x="1278737" y="1029951"/>
            <a:ext cx="519884" cy="215444"/>
          </a:xfrm>
          <a:prstGeom prst="rect">
            <a:avLst/>
          </a:prstGeom>
          <a:noFill/>
        </p:spPr>
        <p:txBody>
          <a:bodyPr wrap="square" rtlCol="0">
            <a:spAutoFit/>
          </a:bodyPr>
          <a:lstStyle/>
          <a:p>
            <a:r>
              <a:rPr lang="nl-NL" sz="800"/>
              <a:t>1..1</a:t>
            </a:r>
          </a:p>
        </p:txBody>
      </p:sp>
      <p:sp>
        <p:nvSpPr>
          <p:cNvPr id="110" name="Tekstvak 109">
            <a:extLst>
              <a:ext uri="{FF2B5EF4-FFF2-40B4-BE49-F238E27FC236}">
                <a16:creationId xmlns:a16="http://schemas.microsoft.com/office/drawing/2014/main" id="{EB42161B-9C11-43B6-A780-F74037AEF79B}"/>
              </a:ext>
            </a:extLst>
          </p:cNvPr>
          <p:cNvSpPr txBox="1"/>
          <p:nvPr/>
        </p:nvSpPr>
        <p:spPr>
          <a:xfrm>
            <a:off x="11102157" y="1010617"/>
            <a:ext cx="519884" cy="215444"/>
          </a:xfrm>
          <a:prstGeom prst="rect">
            <a:avLst/>
          </a:prstGeom>
          <a:noFill/>
        </p:spPr>
        <p:txBody>
          <a:bodyPr wrap="square" rtlCol="0">
            <a:spAutoFit/>
          </a:bodyPr>
          <a:lstStyle/>
          <a:p>
            <a:r>
              <a:rPr lang="nl-NL" sz="800"/>
              <a:t>1..1</a:t>
            </a:r>
          </a:p>
        </p:txBody>
      </p:sp>
      <p:sp>
        <p:nvSpPr>
          <p:cNvPr id="111" name="Rechthoek 110">
            <a:extLst>
              <a:ext uri="{FF2B5EF4-FFF2-40B4-BE49-F238E27FC236}">
                <a16:creationId xmlns:a16="http://schemas.microsoft.com/office/drawing/2014/main" id="{17618CEC-65B3-432A-8DCF-B32EAF803E1B}"/>
              </a:ext>
            </a:extLst>
          </p:cNvPr>
          <p:cNvSpPr/>
          <p:nvPr/>
        </p:nvSpPr>
        <p:spPr>
          <a:xfrm>
            <a:off x="345828" y="592160"/>
            <a:ext cx="918973" cy="4490671"/>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Patiënt</a:t>
            </a:r>
          </a:p>
        </p:txBody>
      </p:sp>
      <p:sp>
        <p:nvSpPr>
          <p:cNvPr id="138" name="Rechthoek 137">
            <a:extLst>
              <a:ext uri="{FF2B5EF4-FFF2-40B4-BE49-F238E27FC236}">
                <a16:creationId xmlns:a16="http://schemas.microsoft.com/office/drawing/2014/main" id="{86498359-CBED-4362-B97E-ED0A130B9A33}"/>
              </a:ext>
            </a:extLst>
          </p:cNvPr>
          <p:cNvSpPr/>
          <p:nvPr/>
        </p:nvSpPr>
        <p:spPr>
          <a:xfrm>
            <a:off x="283084" y="817689"/>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Identifier</a:t>
            </a:r>
            <a:endParaRPr lang="nl-NL" sz="1000">
              <a:solidFill>
                <a:schemeClr val="tx1">
                  <a:lumMod val="85000"/>
                  <a:lumOff val="15000"/>
                </a:schemeClr>
              </a:solidFill>
            </a:endParaRPr>
          </a:p>
        </p:txBody>
      </p:sp>
      <p:sp>
        <p:nvSpPr>
          <p:cNvPr id="143" name="Rechthoek 142">
            <a:extLst>
              <a:ext uri="{FF2B5EF4-FFF2-40B4-BE49-F238E27FC236}">
                <a16:creationId xmlns:a16="http://schemas.microsoft.com/office/drawing/2014/main" id="{3A0E4678-772D-4537-8BC5-337E61719452}"/>
              </a:ext>
            </a:extLst>
          </p:cNvPr>
          <p:cNvSpPr/>
          <p:nvPr/>
        </p:nvSpPr>
        <p:spPr>
          <a:xfrm>
            <a:off x="283084" y="1284795"/>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144" name="Rechthoek 143">
            <a:extLst>
              <a:ext uri="{FF2B5EF4-FFF2-40B4-BE49-F238E27FC236}">
                <a16:creationId xmlns:a16="http://schemas.microsoft.com/office/drawing/2014/main" id="{20197AA1-E261-4B6A-9FC1-AB6FB0A7DE5C}"/>
              </a:ext>
            </a:extLst>
          </p:cNvPr>
          <p:cNvSpPr/>
          <p:nvPr/>
        </p:nvSpPr>
        <p:spPr>
          <a:xfrm>
            <a:off x="283084" y="174717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158" name="Rechthoek 157">
            <a:extLst>
              <a:ext uri="{FF2B5EF4-FFF2-40B4-BE49-F238E27FC236}">
                <a16:creationId xmlns:a16="http://schemas.microsoft.com/office/drawing/2014/main" id="{3A089335-DA64-4344-B149-7FD5D46E3285}"/>
              </a:ext>
            </a:extLst>
          </p:cNvPr>
          <p:cNvSpPr/>
          <p:nvPr/>
        </p:nvSpPr>
        <p:spPr>
          <a:xfrm>
            <a:off x="283084" y="1980730"/>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Email adres</a:t>
            </a:r>
            <a:endParaRPr lang="nl-NL" sz="1000" dirty="0">
              <a:solidFill>
                <a:schemeClr val="tx1">
                  <a:lumMod val="85000"/>
                  <a:lumOff val="15000"/>
                </a:schemeClr>
              </a:solidFill>
            </a:endParaRPr>
          </a:p>
        </p:txBody>
      </p:sp>
      <p:sp>
        <p:nvSpPr>
          <p:cNvPr id="159" name="Rechthoek 158">
            <a:extLst>
              <a:ext uri="{FF2B5EF4-FFF2-40B4-BE49-F238E27FC236}">
                <a16:creationId xmlns:a16="http://schemas.microsoft.com/office/drawing/2014/main" id="{02EDCDCC-410E-4DDA-AB65-CB7401B58C7A}"/>
              </a:ext>
            </a:extLst>
          </p:cNvPr>
          <p:cNvSpPr/>
          <p:nvPr/>
        </p:nvSpPr>
        <p:spPr>
          <a:xfrm>
            <a:off x="283084" y="221428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Telefoonnummer</a:t>
            </a:r>
            <a:endParaRPr lang="nl-NL" sz="1000" dirty="0">
              <a:solidFill>
                <a:schemeClr val="tx1">
                  <a:lumMod val="85000"/>
                  <a:lumOff val="15000"/>
                </a:schemeClr>
              </a:solidFill>
            </a:endParaRPr>
          </a:p>
        </p:txBody>
      </p:sp>
      <p:sp>
        <p:nvSpPr>
          <p:cNvPr id="160" name="Rechthoek 159">
            <a:extLst>
              <a:ext uri="{FF2B5EF4-FFF2-40B4-BE49-F238E27FC236}">
                <a16:creationId xmlns:a16="http://schemas.microsoft.com/office/drawing/2014/main" id="{34453700-0606-4092-B757-2ED321537CEE}"/>
              </a:ext>
            </a:extLst>
          </p:cNvPr>
          <p:cNvSpPr/>
          <p:nvPr/>
        </p:nvSpPr>
        <p:spPr>
          <a:xfrm>
            <a:off x="283084" y="245604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161" name="Rechthoek 160">
            <a:extLst>
              <a:ext uri="{FF2B5EF4-FFF2-40B4-BE49-F238E27FC236}">
                <a16:creationId xmlns:a16="http://schemas.microsoft.com/office/drawing/2014/main" id="{CE97240D-0807-4DC1-88DB-8A80EF3044B0}"/>
              </a:ext>
            </a:extLst>
          </p:cNvPr>
          <p:cNvSpPr/>
          <p:nvPr/>
        </p:nvSpPr>
        <p:spPr>
          <a:xfrm>
            <a:off x="283084" y="365312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Postcode</a:t>
            </a:r>
            <a:endParaRPr lang="nl-NL" sz="1000">
              <a:solidFill>
                <a:schemeClr val="tx1">
                  <a:lumMod val="85000"/>
                  <a:lumOff val="15000"/>
                </a:schemeClr>
              </a:solidFill>
            </a:endParaRPr>
          </a:p>
        </p:txBody>
      </p:sp>
      <p:sp>
        <p:nvSpPr>
          <p:cNvPr id="162" name="Rechthoek 161">
            <a:extLst>
              <a:ext uri="{FF2B5EF4-FFF2-40B4-BE49-F238E27FC236}">
                <a16:creationId xmlns:a16="http://schemas.microsoft.com/office/drawing/2014/main" id="{3EDF2F2B-182F-4AEB-B547-B42EAFFBE673}"/>
              </a:ext>
            </a:extLst>
          </p:cNvPr>
          <p:cNvSpPr/>
          <p:nvPr/>
        </p:nvSpPr>
        <p:spPr>
          <a:xfrm>
            <a:off x="283084" y="3418342"/>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Woonplaats</a:t>
            </a:r>
            <a:endParaRPr lang="nl-NL" sz="1000">
              <a:solidFill>
                <a:schemeClr val="tx1">
                  <a:lumMod val="85000"/>
                  <a:lumOff val="15000"/>
                </a:schemeClr>
              </a:solidFill>
            </a:endParaRPr>
          </a:p>
        </p:txBody>
      </p:sp>
      <p:sp>
        <p:nvSpPr>
          <p:cNvPr id="163" name="Rechthoek 162">
            <a:extLst>
              <a:ext uri="{FF2B5EF4-FFF2-40B4-BE49-F238E27FC236}">
                <a16:creationId xmlns:a16="http://schemas.microsoft.com/office/drawing/2014/main" id="{4B462A0B-7ACE-41CB-9FE3-6EB2DC29F8D9}"/>
              </a:ext>
            </a:extLst>
          </p:cNvPr>
          <p:cNvSpPr/>
          <p:nvPr/>
        </p:nvSpPr>
        <p:spPr>
          <a:xfrm>
            <a:off x="283084" y="389279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Land</a:t>
            </a:r>
            <a:endParaRPr lang="nl-NL" sz="1000">
              <a:solidFill>
                <a:schemeClr val="tx1">
                  <a:lumMod val="85000"/>
                  <a:lumOff val="15000"/>
                </a:schemeClr>
              </a:solidFill>
            </a:endParaRPr>
          </a:p>
        </p:txBody>
      </p:sp>
      <p:sp>
        <p:nvSpPr>
          <p:cNvPr id="164" name="Rechthoek 163">
            <a:extLst>
              <a:ext uri="{FF2B5EF4-FFF2-40B4-BE49-F238E27FC236}">
                <a16:creationId xmlns:a16="http://schemas.microsoft.com/office/drawing/2014/main" id="{246226A2-F9F0-42B3-846E-E7D77DE30A25}"/>
              </a:ext>
            </a:extLst>
          </p:cNvPr>
          <p:cNvSpPr/>
          <p:nvPr/>
        </p:nvSpPr>
        <p:spPr>
          <a:xfrm>
            <a:off x="283084" y="4640591"/>
            <a:ext cx="1052966" cy="36296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Managing </a:t>
            </a:r>
            <a:r>
              <a:rPr lang="nl-NL" sz="800" err="1">
                <a:solidFill>
                  <a:schemeClr val="tx1">
                    <a:lumMod val="85000"/>
                    <a:lumOff val="15000"/>
                  </a:schemeClr>
                </a:solidFill>
              </a:rPr>
              <a:t>organization</a:t>
            </a:r>
            <a:endParaRPr lang="nl-NL" sz="1000">
              <a:solidFill>
                <a:schemeClr val="tx1">
                  <a:lumMod val="85000"/>
                  <a:lumOff val="15000"/>
                </a:schemeClr>
              </a:solidFill>
            </a:endParaRPr>
          </a:p>
        </p:txBody>
      </p:sp>
      <p:sp>
        <p:nvSpPr>
          <p:cNvPr id="165" name="Rechthoek 164">
            <a:extLst>
              <a:ext uri="{FF2B5EF4-FFF2-40B4-BE49-F238E27FC236}">
                <a16:creationId xmlns:a16="http://schemas.microsoft.com/office/drawing/2014/main" id="{33B80773-F31A-4A0F-9262-6EBBBF09B9FB}"/>
              </a:ext>
            </a:extLst>
          </p:cNvPr>
          <p:cNvSpPr/>
          <p:nvPr/>
        </p:nvSpPr>
        <p:spPr>
          <a:xfrm>
            <a:off x="283084" y="1051241"/>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Actief</a:t>
            </a:r>
            <a:endParaRPr lang="nl-NL" sz="1000">
              <a:solidFill>
                <a:schemeClr val="tx1">
                  <a:lumMod val="85000"/>
                  <a:lumOff val="15000"/>
                </a:schemeClr>
              </a:solidFill>
            </a:endParaRPr>
          </a:p>
        </p:txBody>
      </p:sp>
      <p:sp>
        <p:nvSpPr>
          <p:cNvPr id="166" name="Rechthoek 165">
            <a:extLst>
              <a:ext uri="{FF2B5EF4-FFF2-40B4-BE49-F238E27FC236}">
                <a16:creationId xmlns:a16="http://schemas.microsoft.com/office/drawing/2014/main" id="{F5377531-E23E-47DC-93C3-D73B21BA8A17}"/>
              </a:ext>
            </a:extLst>
          </p:cNvPr>
          <p:cNvSpPr/>
          <p:nvPr/>
        </p:nvSpPr>
        <p:spPr>
          <a:xfrm>
            <a:off x="283084" y="2699106"/>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167" name="Rechthoek 166">
            <a:extLst>
              <a:ext uri="{FF2B5EF4-FFF2-40B4-BE49-F238E27FC236}">
                <a16:creationId xmlns:a16="http://schemas.microsoft.com/office/drawing/2014/main" id="{D2A6233E-E9F9-41FA-8884-6579A077B64C}"/>
              </a:ext>
            </a:extLst>
          </p:cNvPr>
          <p:cNvSpPr/>
          <p:nvPr/>
        </p:nvSpPr>
        <p:spPr>
          <a:xfrm>
            <a:off x="10176127" y="585430"/>
            <a:ext cx="918973" cy="449067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Related</a:t>
            </a:r>
            <a:r>
              <a:rPr lang="nl-NL" sz="800">
                <a:solidFill>
                  <a:schemeClr val="tx1">
                    <a:lumMod val="85000"/>
                    <a:lumOff val="15000"/>
                  </a:schemeClr>
                </a:solidFill>
              </a:rPr>
              <a:t> person</a:t>
            </a:r>
          </a:p>
        </p:txBody>
      </p:sp>
      <p:sp>
        <p:nvSpPr>
          <p:cNvPr id="168" name="Rechthoek 167">
            <a:extLst>
              <a:ext uri="{FF2B5EF4-FFF2-40B4-BE49-F238E27FC236}">
                <a16:creationId xmlns:a16="http://schemas.microsoft.com/office/drawing/2014/main" id="{9EE31A92-F816-45DF-A90D-F4527F4DD467}"/>
              </a:ext>
            </a:extLst>
          </p:cNvPr>
          <p:cNvSpPr/>
          <p:nvPr/>
        </p:nvSpPr>
        <p:spPr>
          <a:xfrm>
            <a:off x="10110898" y="810959"/>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Identifier</a:t>
            </a:r>
            <a:r>
              <a:rPr lang="nl-NL" sz="800">
                <a:solidFill>
                  <a:schemeClr val="tx1">
                    <a:lumMod val="85000"/>
                    <a:lumOff val="15000"/>
                  </a:schemeClr>
                </a:solidFill>
              </a:rPr>
              <a:t> </a:t>
            </a:r>
            <a:endParaRPr lang="nl-NL" sz="1000">
              <a:solidFill>
                <a:schemeClr val="tx1">
                  <a:lumMod val="85000"/>
                  <a:lumOff val="15000"/>
                </a:schemeClr>
              </a:solidFill>
            </a:endParaRPr>
          </a:p>
        </p:txBody>
      </p:sp>
      <p:sp>
        <p:nvSpPr>
          <p:cNvPr id="169" name="Rechthoek 168">
            <a:extLst>
              <a:ext uri="{FF2B5EF4-FFF2-40B4-BE49-F238E27FC236}">
                <a16:creationId xmlns:a16="http://schemas.microsoft.com/office/drawing/2014/main" id="{F8559DF3-AF9E-4A21-902D-79F4B06DBD33}"/>
              </a:ext>
            </a:extLst>
          </p:cNvPr>
          <p:cNvSpPr/>
          <p:nvPr/>
        </p:nvSpPr>
        <p:spPr>
          <a:xfrm>
            <a:off x="10110523" y="1519385"/>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170" name="Rechthoek 169">
            <a:extLst>
              <a:ext uri="{FF2B5EF4-FFF2-40B4-BE49-F238E27FC236}">
                <a16:creationId xmlns:a16="http://schemas.microsoft.com/office/drawing/2014/main" id="{8E4D5184-9790-47E1-8DC4-A819B8922765}"/>
              </a:ext>
            </a:extLst>
          </p:cNvPr>
          <p:cNvSpPr/>
          <p:nvPr/>
        </p:nvSpPr>
        <p:spPr>
          <a:xfrm>
            <a:off x="10110404" y="1984048"/>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171" name="Rechthoek 170">
            <a:extLst>
              <a:ext uri="{FF2B5EF4-FFF2-40B4-BE49-F238E27FC236}">
                <a16:creationId xmlns:a16="http://schemas.microsoft.com/office/drawing/2014/main" id="{31FB43AC-0B95-4AB9-A216-857C51EAD249}"/>
              </a:ext>
            </a:extLst>
          </p:cNvPr>
          <p:cNvSpPr/>
          <p:nvPr/>
        </p:nvSpPr>
        <p:spPr>
          <a:xfrm>
            <a:off x="10099988" y="2217601"/>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Telefoon</a:t>
            </a:r>
            <a:endParaRPr lang="nl-NL" sz="1000">
              <a:solidFill>
                <a:schemeClr val="tx1">
                  <a:lumMod val="85000"/>
                  <a:lumOff val="15000"/>
                </a:schemeClr>
              </a:solidFill>
            </a:endParaRPr>
          </a:p>
        </p:txBody>
      </p:sp>
      <p:sp>
        <p:nvSpPr>
          <p:cNvPr id="172" name="Rechthoek 171">
            <a:extLst>
              <a:ext uri="{FF2B5EF4-FFF2-40B4-BE49-F238E27FC236}">
                <a16:creationId xmlns:a16="http://schemas.microsoft.com/office/drawing/2014/main" id="{05CF2C1E-E95C-40C0-8E95-07E2E2A8E51D}"/>
              </a:ext>
            </a:extLst>
          </p:cNvPr>
          <p:cNvSpPr/>
          <p:nvPr/>
        </p:nvSpPr>
        <p:spPr>
          <a:xfrm>
            <a:off x="10099988" y="2459361"/>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email</a:t>
            </a:r>
            <a:endParaRPr lang="nl-NL" sz="1000">
              <a:solidFill>
                <a:schemeClr val="tx1">
                  <a:lumMod val="85000"/>
                  <a:lumOff val="15000"/>
                </a:schemeClr>
              </a:solidFill>
            </a:endParaRPr>
          </a:p>
        </p:txBody>
      </p:sp>
      <p:sp>
        <p:nvSpPr>
          <p:cNvPr id="173" name="Rechthoek 172">
            <a:extLst>
              <a:ext uri="{FF2B5EF4-FFF2-40B4-BE49-F238E27FC236}">
                <a16:creationId xmlns:a16="http://schemas.microsoft.com/office/drawing/2014/main" id="{D9494656-C892-4D29-A5BC-5C104323C802}"/>
              </a:ext>
            </a:extLst>
          </p:cNvPr>
          <p:cNvSpPr/>
          <p:nvPr/>
        </p:nvSpPr>
        <p:spPr>
          <a:xfrm>
            <a:off x="10099988" y="2938086"/>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174" name="Rechthoek 173">
            <a:extLst>
              <a:ext uri="{FF2B5EF4-FFF2-40B4-BE49-F238E27FC236}">
                <a16:creationId xmlns:a16="http://schemas.microsoft.com/office/drawing/2014/main" id="{852AD59A-12F8-4AB7-B69B-CE3D7E828753}"/>
              </a:ext>
            </a:extLst>
          </p:cNvPr>
          <p:cNvSpPr/>
          <p:nvPr/>
        </p:nvSpPr>
        <p:spPr>
          <a:xfrm>
            <a:off x="10110404" y="1048863"/>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Actief</a:t>
            </a:r>
            <a:endParaRPr lang="nl-NL" sz="1000">
              <a:solidFill>
                <a:schemeClr val="tx1">
                  <a:lumMod val="85000"/>
                  <a:lumOff val="15000"/>
                </a:schemeClr>
              </a:solidFill>
            </a:endParaRPr>
          </a:p>
        </p:txBody>
      </p:sp>
      <p:sp>
        <p:nvSpPr>
          <p:cNvPr id="175" name="Rechthoek 174">
            <a:extLst>
              <a:ext uri="{FF2B5EF4-FFF2-40B4-BE49-F238E27FC236}">
                <a16:creationId xmlns:a16="http://schemas.microsoft.com/office/drawing/2014/main" id="{D9449933-A71C-4A0F-A275-4A9AFD0EF74A}"/>
              </a:ext>
            </a:extLst>
          </p:cNvPr>
          <p:cNvSpPr/>
          <p:nvPr/>
        </p:nvSpPr>
        <p:spPr>
          <a:xfrm>
            <a:off x="10092249" y="270242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176" name="Tekstvak 175">
            <a:extLst>
              <a:ext uri="{FF2B5EF4-FFF2-40B4-BE49-F238E27FC236}">
                <a16:creationId xmlns:a16="http://schemas.microsoft.com/office/drawing/2014/main" id="{0A67F36A-8097-48F3-B769-CC4533A39F92}"/>
              </a:ext>
            </a:extLst>
          </p:cNvPr>
          <p:cNvSpPr txBox="1"/>
          <p:nvPr/>
        </p:nvSpPr>
        <p:spPr>
          <a:xfrm>
            <a:off x="1283237" y="793531"/>
            <a:ext cx="387468" cy="215444"/>
          </a:xfrm>
          <a:prstGeom prst="rect">
            <a:avLst/>
          </a:prstGeom>
          <a:noFill/>
        </p:spPr>
        <p:txBody>
          <a:bodyPr wrap="square" rtlCol="0">
            <a:spAutoFit/>
          </a:bodyPr>
          <a:lstStyle/>
          <a:p>
            <a:r>
              <a:rPr lang="nl-NL" sz="800"/>
              <a:t>1..*</a:t>
            </a:r>
          </a:p>
        </p:txBody>
      </p:sp>
      <p:sp>
        <p:nvSpPr>
          <p:cNvPr id="177" name="Tekstvak 176">
            <a:extLst>
              <a:ext uri="{FF2B5EF4-FFF2-40B4-BE49-F238E27FC236}">
                <a16:creationId xmlns:a16="http://schemas.microsoft.com/office/drawing/2014/main" id="{95388ACE-D1CF-45F4-A90A-28437A5EA7F3}"/>
              </a:ext>
            </a:extLst>
          </p:cNvPr>
          <p:cNvSpPr txBox="1"/>
          <p:nvPr/>
        </p:nvSpPr>
        <p:spPr>
          <a:xfrm>
            <a:off x="1278737" y="1029951"/>
            <a:ext cx="519884" cy="215444"/>
          </a:xfrm>
          <a:prstGeom prst="rect">
            <a:avLst/>
          </a:prstGeom>
          <a:noFill/>
        </p:spPr>
        <p:txBody>
          <a:bodyPr wrap="square" rtlCol="0">
            <a:spAutoFit/>
          </a:bodyPr>
          <a:lstStyle/>
          <a:p>
            <a:r>
              <a:rPr lang="nl-NL" sz="800"/>
              <a:t>1..1</a:t>
            </a:r>
          </a:p>
        </p:txBody>
      </p:sp>
      <p:sp>
        <p:nvSpPr>
          <p:cNvPr id="178" name="Rechthoek 177">
            <a:extLst>
              <a:ext uri="{FF2B5EF4-FFF2-40B4-BE49-F238E27FC236}">
                <a16:creationId xmlns:a16="http://schemas.microsoft.com/office/drawing/2014/main" id="{BA879288-5C9B-404F-8933-A65B31C372A7}"/>
              </a:ext>
            </a:extLst>
          </p:cNvPr>
          <p:cNvSpPr/>
          <p:nvPr/>
        </p:nvSpPr>
        <p:spPr>
          <a:xfrm>
            <a:off x="10110404" y="128660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 </a:t>
            </a:r>
            <a:r>
              <a:rPr lang="nl-NL" sz="800" err="1">
                <a:solidFill>
                  <a:schemeClr val="tx1">
                    <a:lumMod val="85000"/>
                    <a:lumOff val="15000"/>
                  </a:schemeClr>
                </a:solidFill>
              </a:rPr>
              <a:t>patient</a:t>
            </a:r>
            <a:endParaRPr lang="nl-NL" sz="1000">
              <a:solidFill>
                <a:schemeClr val="tx1">
                  <a:lumMod val="85000"/>
                  <a:lumOff val="15000"/>
                </a:schemeClr>
              </a:solidFill>
            </a:endParaRPr>
          </a:p>
        </p:txBody>
      </p:sp>
      <p:sp>
        <p:nvSpPr>
          <p:cNvPr id="179" name="Tekstvak 178">
            <a:extLst>
              <a:ext uri="{FF2B5EF4-FFF2-40B4-BE49-F238E27FC236}">
                <a16:creationId xmlns:a16="http://schemas.microsoft.com/office/drawing/2014/main" id="{CFFACC32-734C-480B-BE3F-D5C9A2DA95DE}"/>
              </a:ext>
            </a:extLst>
          </p:cNvPr>
          <p:cNvSpPr txBox="1"/>
          <p:nvPr/>
        </p:nvSpPr>
        <p:spPr>
          <a:xfrm>
            <a:off x="11104519" y="787151"/>
            <a:ext cx="387468" cy="215444"/>
          </a:xfrm>
          <a:prstGeom prst="rect">
            <a:avLst/>
          </a:prstGeom>
          <a:noFill/>
        </p:spPr>
        <p:txBody>
          <a:bodyPr wrap="square" rtlCol="0">
            <a:spAutoFit/>
          </a:bodyPr>
          <a:lstStyle/>
          <a:p>
            <a:r>
              <a:rPr lang="nl-NL" sz="800"/>
              <a:t>1..*</a:t>
            </a:r>
          </a:p>
        </p:txBody>
      </p:sp>
      <p:sp>
        <p:nvSpPr>
          <p:cNvPr id="180" name="Tekstvak 179">
            <a:extLst>
              <a:ext uri="{FF2B5EF4-FFF2-40B4-BE49-F238E27FC236}">
                <a16:creationId xmlns:a16="http://schemas.microsoft.com/office/drawing/2014/main" id="{D820A6EC-5EB7-48A3-A9F2-B2E5C274CA70}"/>
              </a:ext>
            </a:extLst>
          </p:cNvPr>
          <p:cNvSpPr txBox="1"/>
          <p:nvPr/>
        </p:nvSpPr>
        <p:spPr>
          <a:xfrm>
            <a:off x="11102157" y="1010617"/>
            <a:ext cx="519884" cy="215444"/>
          </a:xfrm>
          <a:prstGeom prst="rect">
            <a:avLst/>
          </a:prstGeom>
          <a:noFill/>
        </p:spPr>
        <p:txBody>
          <a:bodyPr wrap="square" rtlCol="0">
            <a:spAutoFit/>
          </a:bodyPr>
          <a:lstStyle/>
          <a:p>
            <a:r>
              <a:rPr lang="nl-NL" sz="800"/>
              <a:t>1..1</a:t>
            </a:r>
          </a:p>
        </p:txBody>
      </p:sp>
      <p:sp>
        <p:nvSpPr>
          <p:cNvPr id="181" name="Rechthoek 180">
            <a:extLst>
              <a:ext uri="{FF2B5EF4-FFF2-40B4-BE49-F238E27FC236}">
                <a16:creationId xmlns:a16="http://schemas.microsoft.com/office/drawing/2014/main" id="{B61C9FBC-8D42-4B20-8A91-037A1E825951}"/>
              </a:ext>
            </a:extLst>
          </p:cNvPr>
          <p:cNvSpPr/>
          <p:nvPr/>
        </p:nvSpPr>
        <p:spPr>
          <a:xfrm>
            <a:off x="284762" y="1517581"/>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Initialen</a:t>
            </a:r>
            <a:endParaRPr lang="nl-NL" sz="1000" dirty="0">
              <a:solidFill>
                <a:schemeClr val="tx1">
                  <a:lumMod val="85000"/>
                  <a:lumOff val="15000"/>
                </a:schemeClr>
              </a:solidFill>
            </a:endParaRPr>
          </a:p>
        </p:txBody>
      </p:sp>
      <p:sp>
        <p:nvSpPr>
          <p:cNvPr id="182" name="Rechthoek 181">
            <a:extLst>
              <a:ext uri="{FF2B5EF4-FFF2-40B4-BE49-F238E27FC236}">
                <a16:creationId xmlns:a16="http://schemas.microsoft.com/office/drawing/2014/main" id="{EA379FFB-689D-4D41-BDC3-E50E933C37B2}"/>
              </a:ext>
            </a:extLst>
          </p:cNvPr>
          <p:cNvSpPr/>
          <p:nvPr/>
        </p:nvSpPr>
        <p:spPr>
          <a:xfrm>
            <a:off x="10101717" y="175017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Initialen</a:t>
            </a:r>
            <a:endParaRPr lang="nl-NL" sz="1000" dirty="0">
              <a:solidFill>
                <a:schemeClr val="tx1">
                  <a:lumMod val="85000"/>
                  <a:lumOff val="15000"/>
                </a:schemeClr>
              </a:solidFill>
            </a:endParaRPr>
          </a:p>
        </p:txBody>
      </p:sp>
      <p:sp>
        <p:nvSpPr>
          <p:cNvPr id="183" name="Rechthoek 182">
            <a:extLst>
              <a:ext uri="{FF2B5EF4-FFF2-40B4-BE49-F238E27FC236}">
                <a16:creationId xmlns:a16="http://schemas.microsoft.com/office/drawing/2014/main" id="{366A10A5-627B-48DD-A5EF-35947B1B1BDB}"/>
              </a:ext>
            </a:extLst>
          </p:cNvPr>
          <p:cNvSpPr/>
          <p:nvPr/>
        </p:nvSpPr>
        <p:spPr>
          <a:xfrm>
            <a:off x="289631" y="2943432"/>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straat</a:t>
            </a:r>
            <a:endParaRPr lang="nl-NL" sz="1000" dirty="0">
              <a:solidFill>
                <a:schemeClr val="tx1">
                  <a:lumMod val="85000"/>
                  <a:lumOff val="15000"/>
                </a:schemeClr>
              </a:solidFill>
            </a:endParaRPr>
          </a:p>
        </p:txBody>
      </p:sp>
      <p:sp>
        <p:nvSpPr>
          <p:cNvPr id="184" name="Rechthoek 183">
            <a:extLst>
              <a:ext uri="{FF2B5EF4-FFF2-40B4-BE49-F238E27FC236}">
                <a16:creationId xmlns:a16="http://schemas.microsoft.com/office/drawing/2014/main" id="{1BC9F871-2B16-4AB1-BE6B-0DF6C6EE5DBE}"/>
              </a:ext>
            </a:extLst>
          </p:cNvPr>
          <p:cNvSpPr/>
          <p:nvPr/>
        </p:nvSpPr>
        <p:spPr>
          <a:xfrm>
            <a:off x="281164" y="3175781"/>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huisnummer</a:t>
            </a:r>
            <a:endParaRPr lang="nl-NL" sz="1000" dirty="0">
              <a:solidFill>
                <a:schemeClr val="tx1">
                  <a:lumMod val="85000"/>
                  <a:lumOff val="15000"/>
                </a:schemeClr>
              </a:solidFill>
            </a:endParaRPr>
          </a:p>
        </p:txBody>
      </p:sp>
      <p:sp>
        <p:nvSpPr>
          <p:cNvPr id="185" name="Rechthoek 184">
            <a:extLst>
              <a:ext uri="{FF2B5EF4-FFF2-40B4-BE49-F238E27FC236}">
                <a16:creationId xmlns:a16="http://schemas.microsoft.com/office/drawing/2014/main" id="{43CAABC3-A20E-424E-AEF6-B0F81B7DEF78}"/>
              </a:ext>
            </a:extLst>
          </p:cNvPr>
          <p:cNvSpPr/>
          <p:nvPr/>
        </p:nvSpPr>
        <p:spPr>
          <a:xfrm>
            <a:off x="10095750" y="387685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Postcode</a:t>
            </a:r>
            <a:endParaRPr lang="nl-NL" sz="1000">
              <a:solidFill>
                <a:schemeClr val="tx1">
                  <a:lumMod val="85000"/>
                  <a:lumOff val="15000"/>
                </a:schemeClr>
              </a:solidFill>
            </a:endParaRPr>
          </a:p>
        </p:txBody>
      </p:sp>
      <p:sp>
        <p:nvSpPr>
          <p:cNvPr id="186" name="Rechthoek 185">
            <a:extLst>
              <a:ext uri="{FF2B5EF4-FFF2-40B4-BE49-F238E27FC236}">
                <a16:creationId xmlns:a16="http://schemas.microsoft.com/office/drawing/2014/main" id="{33C1DD8F-1A75-4A0A-8282-448D0EC734C7}"/>
              </a:ext>
            </a:extLst>
          </p:cNvPr>
          <p:cNvSpPr/>
          <p:nvPr/>
        </p:nvSpPr>
        <p:spPr>
          <a:xfrm>
            <a:off x="10095750" y="3642075"/>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Woonplaats</a:t>
            </a:r>
            <a:endParaRPr lang="nl-NL" sz="1000">
              <a:solidFill>
                <a:schemeClr val="tx1">
                  <a:lumMod val="85000"/>
                  <a:lumOff val="15000"/>
                </a:schemeClr>
              </a:solidFill>
            </a:endParaRPr>
          </a:p>
        </p:txBody>
      </p:sp>
      <p:sp>
        <p:nvSpPr>
          <p:cNvPr id="187" name="Rechthoek 186">
            <a:extLst>
              <a:ext uri="{FF2B5EF4-FFF2-40B4-BE49-F238E27FC236}">
                <a16:creationId xmlns:a16="http://schemas.microsoft.com/office/drawing/2014/main" id="{4D84364A-4B2C-490D-BE32-E809C7605F6B}"/>
              </a:ext>
            </a:extLst>
          </p:cNvPr>
          <p:cNvSpPr/>
          <p:nvPr/>
        </p:nvSpPr>
        <p:spPr>
          <a:xfrm>
            <a:off x="10095750" y="411652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Land</a:t>
            </a:r>
            <a:endParaRPr lang="nl-NL" sz="1000">
              <a:solidFill>
                <a:schemeClr val="tx1">
                  <a:lumMod val="85000"/>
                  <a:lumOff val="15000"/>
                </a:schemeClr>
              </a:solidFill>
            </a:endParaRPr>
          </a:p>
        </p:txBody>
      </p:sp>
      <p:sp>
        <p:nvSpPr>
          <p:cNvPr id="188" name="Rechthoek 187">
            <a:extLst>
              <a:ext uri="{FF2B5EF4-FFF2-40B4-BE49-F238E27FC236}">
                <a16:creationId xmlns:a16="http://schemas.microsoft.com/office/drawing/2014/main" id="{FE6ECFD0-1E40-4E8F-BD18-9CDC29EB3976}"/>
              </a:ext>
            </a:extLst>
          </p:cNvPr>
          <p:cNvSpPr/>
          <p:nvPr/>
        </p:nvSpPr>
        <p:spPr>
          <a:xfrm>
            <a:off x="10102297" y="3167165"/>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straat</a:t>
            </a:r>
            <a:endParaRPr lang="nl-NL" sz="1000" dirty="0">
              <a:solidFill>
                <a:schemeClr val="tx1">
                  <a:lumMod val="85000"/>
                  <a:lumOff val="15000"/>
                </a:schemeClr>
              </a:solidFill>
            </a:endParaRPr>
          </a:p>
        </p:txBody>
      </p:sp>
      <p:sp>
        <p:nvSpPr>
          <p:cNvPr id="189" name="Rechthoek 188">
            <a:extLst>
              <a:ext uri="{FF2B5EF4-FFF2-40B4-BE49-F238E27FC236}">
                <a16:creationId xmlns:a16="http://schemas.microsoft.com/office/drawing/2014/main" id="{69B8778B-DE0B-4A60-98B5-242A4C1EBC29}"/>
              </a:ext>
            </a:extLst>
          </p:cNvPr>
          <p:cNvSpPr/>
          <p:nvPr/>
        </p:nvSpPr>
        <p:spPr>
          <a:xfrm>
            <a:off x="10093830" y="339951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huisnummer</a:t>
            </a:r>
            <a:endParaRPr lang="nl-NL" sz="1000" dirty="0">
              <a:solidFill>
                <a:schemeClr val="tx1">
                  <a:lumMod val="85000"/>
                  <a:lumOff val="15000"/>
                </a:schemeClr>
              </a:solidFill>
            </a:endParaRPr>
          </a:p>
        </p:txBody>
      </p:sp>
      <p:sp>
        <p:nvSpPr>
          <p:cNvPr id="190" name="Rechthoek 189">
            <a:extLst>
              <a:ext uri="{FF2B5EF4-FFF2-40B4-BE49-F238E27FC236}">
                <a16:creationId xmlns:a16="http://schemas.microsoft.com/office/drawing/2014/main" id="{D51A8511-CFAC-447D-90FB-DEBE4296F7F4}"/>
              </a:ext>
            </a:extLst>
          </p:cNvPr>
          <p:cNvSpPr/>
          <p:nvPr/>
        </p:nvSpPr>
        <p:spPr>
          <a:xfrm>
            <a:off x="1895026" y="1524160"/>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Initialen</a:t>
            </a:r>
            <a:endParaRPr lang="nl-NL" sz="1000" dirty="0">
              <a:solidFill>
                <a:schemeClr val="tx1">
                  <a:lumMod val="85000"/>
                  <a:lumOff val="15000"/>
                </a:schemeClr>
              </a:solidFill>
            </a:endParaRPr>
          </a:p>
        </p:txBody>
      </p:sp>
      <p:sp>
        <p:nvSpPr>
          <p:cNvPr id="86" name="Rechthoek 85">
            <a:extLst>
              <a:ext uri="{FF2B5EF4-FFF2-40B4-BE49-F238E27FC236}">
                <a16:creationId xmlns:a16="http://schemas.microsoft.com/office/drawing/2014/main" id="{16D0A127-70F9-4A00-AEB8-90521984BD74}"/>
              </a:ext>
            </a:extLst>
          </p:cNvPr>
          <p:cNvSpPr/>
          <p:nvPr/>
        </p:nvSpPr>
        <p:spPr>
          <a:xfrm>
            <a:off x="700013" y="782467"/>
            <a:ext cx="10323481" cy="4709757"/>
          </a:xfrm>
          <a:prstGeom prst="rect">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nl-NL" sz="2400" dirty="0"/>
          </a:p>
          <a:p>
            <a:pPr algn="ctr"/>
            <a:r>
              <a:rPr lang="nl-NL" sz="2400" dirty="0"/>
              <a:t>!!! LET OP !!!</a:t>
            </a:r>
          </a:p>
          <a:p>
            <a:pPr algn="ctr"/>
            <a:endParaRPr lang="nl-NL" sz="2400" dirty="0"/>
          </a:p>
          <a:p>
            <a:pPr algn="ctr"/>
            <a:endParaRPr lang="nl-NL" sz="2400" dirty="0"/>
          </a:p>
          <a:p>
            <a:pPr algn="ctr"/>
            <a:r>
              <a:rPr lang="nl-NL" sz="2400" dirty="0"/>
              <a:t>Verplicht schrijven is niet gelijk aan verplicht lezen</a:t>
            </a:r>
          </a:p>
          <a:p>
            <a:pPr algn="ctr"/>
            <a:r>
              <a:rPr lang="nl-NL" sz="2400" dirty="0"/>
              <a:t>(Verplicht </a:t>
            </a:r>
            <a:r>
              <a:rPr lang="nl-NL" sz="2400" dirty="0" err="1"/>
              <a:t>CreateUpdate</a:t>
            </a:r>
            <a:r>
              <a:rPr lang="nl-NL" sz="2400" dirty="0"/>
              <a:t> is niet gelijk aan verplicht Read)</a:t>
            </a:r>
          </a:p>
          <a:p>
            <a:pPr algn="ctr"/>
            <a:endParaRPr lang="nl-NL" sz="2400" dirty="0"/>
          </a:p>
          <a:p>
            <a:pPr algn="ctr"/>
            <a:r>
              <a:rPr lang="nl-NL" sz="2400" dirty="0"/>
              <a:t>Read is altijd afhankelijk van wat een applicatie nodig heeft</a:t>
            </a:r>
            <a:endParaRPr lang="nl-NL" sz="4400" dirty="0"/>
          </a:p>
        </p:txBody>
      </p:sp>
    </p:spTree>
    <p:extLst>
      <p:ext uri="{BB962C8B-B14F-4D97-AF65-F5344CB8AC3E}">
        <p14:creationId xmlns:p14="http://schemas.microsoft.com/office/powerpoint/2010/main" val="1578431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798822-2782-4D61-83B7-08C23A3B4FD8}"/>
              </a:ext>
            </a:extLst>
          </p:cNvPr>
          <p:cNvSpPr>
            <a:spLocks noGrp="1"/>
          </p:cNvSpPr>
          <p:nvPr>
            <p:ph type="title"/>
          </p:nvPr>
        </p:nvSpPr>
        <p:spPr>
          <a:xfrm>
            <a:off x="720000" y="46637"/>
            <a:ext cx="11014800" cy="392928"/>
          </a:xfrm>
        </p:spPr>
        <p:txBody>
          <a:bodyPr/>
          <a:lstStyle/>
          <a:p>
            <a:r>
              <a:rPr lang="nl-NL" sz="1600"/>
              <a:t>Welke willen we extra verplichten bij schrijven naar de FHIR Service i.v.m. plug &amp; </a:t>
            </a:r>
            <a:r>
              <a:rPr lang="nl-NL" sz="1600" err="1"/>
              <a:t>play</a:t>
            </a:r>
            <a:r>
              <a:rPr lang="nl-NL" sz="1600"/>
              <a:t>?</a:t>
            </a:r>
          </a:p>
        </p:txBody>
      </p:sp>
      <p:sp>
        <p:nvSpPr>
          <p:cNvPr id="4" name="Tijdelijke aanduiding voor dianummer 3">
            <a:extLst>
              <a:ext uri="{FF2B5EF4-FFF2-40B4-BE49-F238E27FC236}">
                <a16:creationId xmlns:a16="http://schemas.microsoft.com/office/drawing/2014/main" id="{DDBF3AC1-0DBD-4BD3-893C-DAC7DE207EAD}"/>
              </a:ext>
            </a:extLst>
          </p:cNvPr>
          <p:cNvSpPr>
            <a:spLocks noGrp="1"/>
          </p:cNvSpPr>
          <p:nvPr>
            <p:ph type="sldNum" sz="quarter" idx="12"/>
          </p:nvPr>
        </p:nvSpPr>
        <p:spPr/>
        <p:txBody>
          <a:bodyPr/>
          <a:lstStyle/>
          <a:p>
            <a:fld id="{2B7321B6-F390-44B6-8078-A18221B29AEA}" type="slidenum">
              <a:rPr lang="nl-NL" noProof="0" smtClean="0"/>
              <a:t>58</a:t>
            </a:fld>
            <a:endParaRPr lang="nl-NL" noProof="0"/>
          </a:p>
        </p:txBody>
      </p:sp>
      <p:sp>
        <p:nvSpPr>
          <p:cNvPr id="47" name="Rechthoek 46">
            <a:extLst>
              <a:ext uri="{FF2B5EF4-FFF2-40B4-BE49-F238E27FC236}">
                <a16:creationId xmlns:a16="http://schemas.microsoft.com/office/drawing/2014/main" id="{AD77E27A-AFC3-42E8-BAE6-B9D0AB424CD6}"/>
              </a:ext>
            </a:extLst>
          </p:cNvPr>
          <p:cNvSpPr/>
          <p:nvPr/>
        </p:nvSpPr>
        <p:spPr>
          <a:xfrm>
            <a:off x="279795" y="5505982"/>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Verplicht</a:t>
            </a:r>
            <a:endParaRPr lang="nl-NL" sz="1000">
              <a:solidFill>
                <a:schemeClr val="tx1">
                  <a:lumMod val="85000"/>
                  <a:lumOff val="15000"/>
                </a:schemeClr>
              </a:solidFill>
            </a:endParaRPr>
          </a:p>
        </p:txBody>
      </p:sp>
      <p:sp>
        <p:nvSpPr>
          <p:cNvPr id="48" name="Rechthoek 47">
            <a:extLst>
              <a:ext uri="{FF2B5EF4-FFF2-40B4-BE49-F238E27FC236}">
                <a16:creationId xmlns:a16="http://schemas.microsoft.com/office/drawing/2014/main" id="{57F4F412-9199-4D0C-AA5C-D47EB6BDA32F}"/>
              </a:ext>
            </a:extLst>
          </p:cNvPr>
          <p:cNvSpPr/>
          <p:nvPr/>
        </p:nvSpPr>
        <p:spPr>
          <a:xfrm>
            <a:off x="279795" y="5755240"/>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Optioneel</a:t>
            </a:r>
            <a:endParaRPr lang="nl-NL" sz="1000">
              <a:solidFill>
                <a:schemeClr val="tx1">
                  <a:lumMod val="85000"/>
                  <a:lumOff val="15000"/>
                </a:schemeClr>
              </a:solidFill>
            </a:endParaRPr>
          </a:p>
        </p:txBody>
      </p:sp>
      <p:sp>
        <p:nvSpPr>
          <p:cNvPr id="57" name="Rechthoek 56">
            <a:extLst>
              <a:ext uri="{FF2B5EF4-FFF2-40B4-BE49-F238E27FC236}">
                <a16:creationId xmlns:a16="http://schemas.microsoft.com/office/drawing/2014/main" id="{4DCCC10E-B6E1-4F6A-AE37-AD77B8819626}"/>
              </a:ext>
            </a:extLst>
          </p:cNvPr>
          <p:cNvSpPr/>
          <p:nvPr/>
        </p:nvSpPr>
        <p:spPr>
          <a:xfrm>
            <a:off x="1934833" y="592160"/>
            <a:ext cx="918973" cy="4490671"/>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Practitioner</a:t>
            </a:r>
          </a:p>
        </p:txBody>
      </p:sp>
      <p:sp>
        <p:nvSpPr>
          <p:cNvPr id="58" name="Rechthoek 57">
            <a:extLst>
              <a:ext uri="{FF2B5EF4-FFF2-40B4-BE49-F238E27FC236}">
                <a16:creationId xmlns:a16="http://schemas.microsoft.com/office/drawing/2014/main" id="{997C55E0-1BC9-44EF-A641-3EC818ABC366}"/>
              </a:ext>
            </a:extLst>
          </p:cNvPr>
          <p:cNvSpPr/>
          <p:nvPr/>
        </p:nvSpPr>
        <p:spPr>
          <a:xfrm>
            <a:off x="1882427" y="820570"/>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Identifier</a:t>
            </a:r>
            <a:r>
              <a:rPr lang="nl-NL" sz="800">
                <a:solidFill>
                  <a:schemeClr val="tx1">
                    <a:lumMod val="85000"/>
                    <a:lumOff val="15000"/>
                  </a:schemeClr>
                </a:solidFill>
              </a:rPr>
              <a:t> (1</a:t>
            </a:r>
            <a:r>
              <a:rPr lang="nl-NL" sz="800" baseline="30000">
                <a:solidFill>
                  <a:schemeClr val="tx1">
                    <a:lumMod val="85000"/>
                    <a:lumOff val="15000"/>
                  </a:schemeClr>
                </a:solidFill>
              </a:rPr>
              <a:t>e</a:t>
            </a:r>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60" name="Rechthoek 59">
            <a:extLst>
              <a:ext uri="{FF2B5EF4-FFF2-40B4-BE49-F238E27FC236}">
                <a16:creationId xmlns:a16="http://schemas.microsoft.com/office/drawing/2014/main" id="{EDA6BA1A-F01B-41DB-A555-A348CFF70599}"/>
              </a:ext>
            </a:extLst>
          </p:cNvPr>
          <p:cNvSpPr/>
          <p:nvPr/>
        </p:nvSpPr>
        <p:spPr>
          <a:xfrm>
            <a:off x="1893673" y="129676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61" name="Rechthoek 60">
            <a:extLst>
              <a:ext uri="{FF2B5EF4-FFF2-40B4-BE49-F238E27FC236}">
                <a16:creationId xmlns:a16="http://schemas.microsoft.com/office/drawing/2014/main" id="{AC73F208-6F2C-4C09-92DB-DFC14B922078}"/>
              </a:ext>
            </a:extLst>
          </p:cNvPr>
          <p:cNvSpPr/>
          <p:nvPr/>
        </p:nvSpPr>
        <p:spPr>
          <a:xfrm>
            <a:off x="1893673" y="174236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62" name="Rechthoek 61">
            <a:extLst>
              <a:ext uri="{FF2B5EF4-FFF2-40B4-BE49-F238E27FC236}">
                <a16:creationId xmlns:a16="http://schemas.microsoft.com/office/drawing/2014/main" id="{9D3D0CE9-19B8-4D48-9948-4CA5E8E46F23}"/>
              </a:ext>
            </a:extLst>
          </p:cNvPr>
          <p:cNvSpPr/>
          <p:nvPr/>
        </p:nvSpPr>
        <p:spPr>
          <a:xfrm>
            <a:off x="1893554" y="1975920"/>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Email adres</a:t>
            </a:r>
            <a:endParaRPr lang="nl-NL" sz="1000" dirty="0">
              <a:solidFill>
                <a:schemeClr val="tx1">
                  <a:lumMod val="85000"/>
                  <a:lumOff val="15000"/>
                </a:schemeClr>
              </a:solidFill>
            </a:endParaRPr>
          </a:p>
        </p:txBody>
      </p:sp>
      <p:sp>
        <p:nvSpPr>
          <p:cNvPr id="63" name="Rechthoek 62">
            <a:extLst>
              <a:ext uri="{FF2B5EF4-FFF2-40B4-BE49-F238E27FC236}">
                <a16:creationId xmlns:a16="http://schemas.microsoft.com/office/drawing/2014/main" id="{A910129A-57D6-48E1-9A9E-2D5AC965BA22}"/>
              </a:ext>
            </a:extLst>
          </p:cNvPr>
          <p:cNvSpPr/>
          <p:nvPr/>
        </p:nvSpPr>
        <p:spPr>
          <a:xfrm>
            <a:off x="1883138" y="220947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Telefoonnummer</a:t>
            </a:r>
            <a:endParaRPr lang="nl-NL" sz="1000" dirty="0">
              <a:solidFill>
                <a:schemeClr val="tx1">
                  <a:lumMod val="85000"/>
                  <a:lumOff val="15000"/>
                </a:schemeClr>
              </a:solidFill>
            </a:endParaRPr>
          </a:p>
        </p:txBody>
      </p:sp>
      <p:sp>
        <p:nvSpPr>
          <p:cNvPr id="64" name="Rechthoek 63">
            <a:extLst>
              <a:ext uri="{FF2B5EF4-FFF2-40B4-BE49-F238E27FC236}">
                <a16:creationId xmlns:a16="http://schemas.microsoft.com/office/drawing/2014/main" id="{C1D87272-DA6D-4C37-9EF0-F8479275284C}"/>
              </a:ext>
            </a:extLst>
          </p:cNvPr>
          <p:cNvSpPr/>
          <p:nvPr/>
        </p:nvSpPr>
        <p:spPr>
          <a:xfrm>
            <a:off x="1883138" y="245123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69" name="Rechthoek 68">
            <a:extLst>
              <a:ext uri="{FF2B5EF4-FFF2-40B4-BE49-F238E27FC236}">
                <a16:creationId xmlns:a16="http://schemas.microsoft.com/office/drawing/2014/main" id="{96F473D3-F407-4186-B4E4-D438A89D7A5B}"/>
              </a:ext>
            </a:extLst>
          </p:cNvPr>
          <p:cNvSpPr/>
          <p:nvPr/>
        </p:nvSpPr>
        <p:spPr>
          <a:xfrm>
            <a:off x="1882382" y="1060205"/>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Actief</a:t>
            </a:r>
            <a:endParaRPr lang="nl-NL" sz="1000">
              <a:solidFill>
                <a:schemeClr val="tx1">
                  <a:lumMod val="85000"/>
                  <a:lumOff val="15000"/>
                </a:schemeClr>
              </a:solidFill>
            </a:endParaRPr>
          </a:p>
        </p:txBody>
      </p:sp>
      <p:sp>
        <p:nvSpPr>
          <p:cNvPr id="71" name="Rechthoek 70">
            <a:extLst>
              <a:ext uri="{FF2B5EF4-FFF2-40B4-BE49-F238E27FC236}">
                <a16:creationId xmlns:a16="http://schemas.microsoft.com/office/drawing/2014/main" id="{646C63E7-43CC-48F4-A521-96F3233792A3}"/>
              </a:ext>
            </a:extLst>
          </p:cNvPr>
          <p:cNvSpPr/>
          <p:nvPr/>
        </p:nvSpPr>
        <p:spPr>
          <a:xfrm>
            <a:off x="1883138" y="2694296"/>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72" name="Rechthoek 71">
            <a:extLst>
              <a:ext uri="{FF2B5EF4-FFF2-40B4-BE49-F238E27FC236}">
                <a16:creationId xmlns:a16="http://schemas.microsoft.com/office/drawing/2014/main" id="{CF4B051D-019D-4474-A0CE-AAC3E5891CFA}"/>
              </a:ext>
            </a:extLst>
          </p:cNvPr>
          <p:cNvSpPr/>
          <p:nvPr/>
        </p:nvSpPr>
        <p:spPr>
          <a:xfrm>
            <a:off x="5140401" y="585430"/>
            <a:ext cx="985186" cy="4490671"/>
          </a:xfrm>
          <a:prstGeom prst="rect">
            <a:avLst/>
          </a:prstGeom>
          <a:solidFill>
            <a:srgbClr val="FFFFCD"/>
          </a:solidFill>
          <a:ln>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00" err="1">
                <a:solidFill>
                  <a:schemeClr val="tx1">
                    <a:lumMod val="85000"/>
                    <a:lumOff val="15000"/>
                  </a:schemeClr>
                </a:solidFill>
              </a:rPr>
              <a:t>Organization</a:t>
            </a:r>
            <a:endParaRPr lang="nl-NL" sz="1050">
              <a:solidFill>
                <a:schemeClr val="tx1">
                  <a:lumMod val="85000"/>
                  <a:lumOff val="15000"/>
                </a:schemeClr>
              </a:solidFill>
            </a:endParaRPr>
          </a:p>
        </p:txBody>
      </p:sp>
      <p:sp>
        <p:nvSpPr>
          <p:cNvPr id="73" name="Rechthoek 72">
            <a:extLst>
              <a:ext uri="{FF2B5EF4-FFF2-40B4-BE49-F238E27FC236}">
                <a16:creationId xmlns:a16="http://schemas.microsoft.com/office/drawing/2014/main" id="{FBA6A1F6-16A3-48E6-AECB-B78DB16AF23C}"/>
              </a:ext>
            </a:extLst>
          </p:cNvPr>
          <p:cNvSpPr/>
          <p:nvPr/>
        </p:nvSpPr>
        <p:spPr>
          <a:xfrm>
            <a:off x="5115055" y="810959"/>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Identifier</a:t>
            </a:r>
            <a:r>
              <a:rPr lang="nl-NL" sz="800">
                <a:solidFill>
                  <a:schemeClr val="tx1">
                    <a:lumMod val="85000"/>
                    <a:lumOff val="15000"/>
                  </a:schemeClr>
                </a:solidFill>
              </a:rPr>
              <a:t> (1</a:t>
            </a:r>
            <a:r>
              <a:rPr lang="nl-NL" sz="800" baseline="30000">
                <a:solidFill>
                  <a:schemeClr val="tx1">
                    <a:lumMod val="85000"/>
                    <a:lumOff val="15000"/>
                  </a:schemeClr>
                </a:solidFill>
              </a:rPr>
              <a:t>e</a:t>
            </a:r>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74" name="Rechthoek 73">
            <a:extLst>
              <a:ext uri="{FF2B5EF4-FFF2-40B4-BE49-F238E27FC236}">
                <a16:creationId xmlns:a16="http://schemas.microsoft.com/office/drawing/2014/main" id="{16646811-BE21-47F0-803D-AA6F9A7571E0}"/>
              </a:ext>
            </a:extLst>
          </p:cNvPr>
          <p:cNvSpPr/>
          <p:nvPr/>
        </p:nvSpPr>
        <p:spPr>
          <a:xfrm>
            <a:off x="5114936" y="1280732"/>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Type</a:t>
            </a:r>
            <a:endParaRPr lang="nl-NL" sz="1000">
              <a:solidFill>
                <a:schemeClr val="tx1">
                  <a:lumMod val="85000"/>
                  <a:lumOff val="15000"/>
                </a:schemeClr>
              </a:solidFill>
            </a:endParaRPr>
          </a:p>
        </p:txBody>
      </p:sp>
      <p:sp>
        <p:nvSpPr>
          <p:cNvPr id="75" name="Rechthoek 74">
            <a:extLst>
              <a:ext uri="{FF2B5EF4-FFF2-40B4-BE49-F238E27FC236}">
                <a16:creationId xmlns:a16="http://schemas.microsoft.com/office/drawing/2014/main" id="{E328201A-81AD-4F30-9BCD-FE47F67766CF}"/>
              </a:ext>
            </a:extLst>
          </p:cNvPr>
          <p:cNvSpPr/>
          <p:nvPr/>
        </p:nvSpPr>
        <p:spPr>
          <a:xfrm>
            <a:off x="8497302" y="592160"/>
            <a:ext cx="918973" cy="4490671"/>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700" err="1">
                <a:solidFill>
                  <a:schemeClr val="tx1">
                    <a:lumMod val="85000"/>
                    <a:lumOff val="15000"/>
                  </a:schemeClr>
                </a:solidFill>
              </a:rPr>
              <a:t>ActivityDefinition</a:t>
            </a:r>
            <a:endParaRPr lang="nl-NL" sz="1050">
              <a:solidFill>
                <a:schemeClr val="tx1">
                  <a:lumMod val="85000"/>
                  <a:lumOff val="15000"/>
                </a:schemeClr>
              </a:solidFill>
            </a:endParaRPr>
          </a:p>
        </p:txBody>
      </p:sp>
      <p:sp>
        <p:nvSpPr>
          <p:cNvPr id="76" name="Rechthoek 75">
            <a:extLst>
              <a:ext uri="{FF2B5EF4-FFF2-40B4-BE49-F238E27FC236}">
                <a16:creationId xmlns:a16="http://schemas.microsoft.com/office/drawing/2014/main" id="{10EA0DDC-143C-4E6D-97C8-226D8834D82B}"/>
              </a:ext>
            </a:extLst>
          </p:cNvPr>
          <p:cNvSpPr/>
          <p:nvPr/>
        </p:nvSpPr>
        <p:spPr>
          <a:xfrm>
            <a:off x="8434613" y="817689"/>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URL</a:t>
            </a:r>
            <a:endParaRPr lang="nl-NL" sz="1000">
              <a:solidFill>
                <a:schemeClr val="tx1">
                  <a:lumMod val="85000"/>
                  <a:lumOff val="15000"/>
                </a:schemeClr>
              </a:solidFill>
            </a:endParaRPr>
          </a:p>
        </p:txBody>
      </p:sp>
      <p:sp>
        <p:nvSpPr>
          <p:cNvPr id="77" name="Rechthoek 76">
            <a:extLst>
              <a:ext uri="{FF2B5EF4-FFF2-40B4-BE49-F238E27FC236}">
                <a16:creationId xmlns:a16="http://schemas.microsoft.com/office/drawing/2014/main" id="{3645DEF0-A3EF-49C5-9641-2BF07C0D8EC5}"/>
              </a:ext>
            </a:extLst>
          </p:cNvPr>
          <p:cNvSpPr/>
          <p:nvPr/>
        </p:nvSpPr>
        <p:spPr>
          <a:xfrm>
            <a:off x="8434494" y="1051242"/>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Titel (hum </a:t>
            </a:r>
            <a:r>
              <a:rPr lang="nl-NL" sz="800" err="1">
                <a:solidFill>
                  <a:schemeClr val="tx1">
                    <a:lumMod val="85000"/>
                    <a:lumOff val="15000"/>
                  </a:schemeClr>
                </a:solidFill>
              </a:rPr>
              <a:t>friendly</a:t>
            </a:r>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78" name="Rechthoek 77">
            <a:extLst>
              <a:ext uri="{FF2B5EF4-FFF2-40B4-BE49-F238E27FC236}">
                <a16:creationId xmlns:a16="http://schemas.microsoft.com/office/drawing/2014/main" id="{D820A3CD-C53E-4923-880C-60F72967F5B2}"/>
              </a:ext>
            </a:extLst>
          </p:cNvPr>
          <p:cNvSpPr/>
          <p:nvPr/>
        </p:nvSpPr>
        <p:spPr>
          <a:xfrm>
            <a:off x="8431698" y="1757235"/>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Naam (</a:t>
            </a:r>
            <a:r>
              <a:rPr lang="nl-NL" sz="800" err="1">
                <a:solidFill>
                  <a:schemeClr val="tx1">
                    <a:lumMod val="85000"/>
                    <a:lumOff val="15000"/>
                  </a:schemeClr>
                </a:solidFill>
              </a:rPr>
              <a:t>comp</a:t>
            </a:r>
            <a:r>
              <a:rPr lang="nl-NL" sz="800">
                <a:solidFill>
                  <a:schemeClr val="tx1">
                    <a:lumMod val="85000"/>
                    <a:lumOff val="15000"/>
                  </a:schemeClr>
                </a:solidFill>
              </a:rPr>
              <a:t> </a:t>
            </a:r>
            <a:r>
              <a:rPr lang="nl-NL" sz="800" err="1">
                <a:solidFill>
                  <a:schemeClr val="tx1">
                    <a:lumMod val="85000"/>
                    <a:lumOff val="15000"/>
                  </a:schemeClr>
                </a:solidFill>
              </a:rPr>
              <a:t>fr</a:t>
            </a:r>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79" name="Rechthoek 78">
            <a:extLst>
              <a:ext uri="{FF2B5EF4-FFF2-40B4-BE49-F238E27FC236}">
                <a16:creationId xmlns:a16="http://schemas.microsoft.com/office/drawing/2014/main" id="{6F90F74A-8870-49E8-AC66-048A2ECC4ADF}"/>
              </a:ext>
            </a:extLst>
          </p:cNvPr>
          <p:cNvSpPr/>
          <p:nvPr/>
        </p:nvSpPr>
        <p:spPr>
          <a:xfrm>
            <a:off x="8431698" y="1998555"/>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Titel</a:t>
            </a:r>
            <a:endParaRPr lang="nl-NL" sz="1000">
              <a:solidFill>
                <a:schemeClr val="tx1">
                  <a:lumMod val="85000"/>
                  <a:lumOff val="15000"/>
                </a:schemeClr>
              </a:solidFill>
            </a:endParaRPr>
          </a:p>
        </p:txBody>
      </p:sp>
      <p:sp>
        <p:nvSpPr>
          <p:cNvPr id="80" name="Rechthoek 79">
            <a:extLst>
              <a:ext uri="{FF2B5EF4-FFF2-40B4-BE49-F238E27FC236}">
                <a16:creationId xmlns:a16="http://schemas.microsoft.com/office/drawing/2014/main" id="{39E464A9-BD34-41FB-8AD3-11219AB5BB0B}"/>
              </a:ext>
            </a:extLst>
          </p:cNvPr>
          <p:cNvSpPr/>
          <p:nvPr/>
        </p:nvSpPr>
        <p:spPr>
          <a:xfrm>
            <a:off x="8431579" y="2232108"/>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Subtitel</a:t>
            </a:r>
            <a:endParaRPr lang="nl-NL" sz="1000">
              <a:solidFill>
                <a:schemeClr val="tx1">
                  <a:lumMod val="85000"/>
                  <a:lumOff val="15000"/>
                </a:schemeClr>
              </a:solidFill>
            </a:endParaRPr>
          </a:p>
        </p:txBody>
      </p:sp>
      <p:sp>
        <p:nvSpPr>
          <p:cNvPr id="81" name="Rechthoek 80">
            <a:extLst>
              <a:ext uri="{FF2B5EF4-FFF2-40B4-BE49-F238E27FC236}">
                <a16:creationId xmlns:a16="http://schemas.microsoft.com/office/drawing/2014/main" id="{ED0E948C-2BA1-4753-9752-7CDAE030C9E5}"/>
              </a:ext>
            </a:extLst>
          </p:cNvPr>
          <p:cNvSpPr/>
          <p:nvPr/>
        </p:nvSpPr>
        <p:spPr>
          <a:xfrm>
            <a:off x="8421163" y="2465661"/>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Status</a:t>
            </a:r>
            <a:endParaRPr lang="nl-NL" sz="1000">
              <a:solidFill>
                <a:schemeClr val="tx1">
                  <a:lumMod val="85000"/>
                  <a:lumOff val="15000"/>
                </a:schemeClr>
              </a:solidFill>
            </a:endParaRPr>
          </a:p>
        </p:txBody>
      </p:sp>
      <p:sp>
        <p:nvSpPr>
          <p:cNvPr id="82" name="Rechthoek 81">
            <a:extLst>
              <a:ext uri="{FF2B5EF4-FFF2-40B4-BE49-F238E27FC236}">
                <a16:creationId xmlns:a16="http://schemas.microsoft.com/office/drawing/2014/main" id="{9F10A0C1-2ADF-4A37-9898-FE1549DBF2E6}"/>
              </a:ext>
            </a:extLst>
          </p:cNvPr>
          <p:cNvSpPr/>
          <p:nvPr/>
        </p:nvSpPr>
        <p:spPr>
          <a:xfrm>
            <a:off x="8421163" y="2707421"/>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Beschrijving</a:t>
            </a:r>
            <a:endParaRPr lang="nl-NL" sz="1000">
              <a:solidFill>
                <a:schemeClr val="tx1">
                  <a:lumMod val="85000"/>
                  <a:lumOff val="15000"/>
                </a:schemeClr>
              </a:solidFill>
            </a:endParaRPr>
          </a:p>
        </p:txBody>
      </p:sp>
      <p:sp>
        <p:nvSpPr>
          <p:cNvPr id="88" name="Rechthoek 87">
            <a:extLst>
              <a:ext uri="{FF2B5EF4-FFF2-40B4-BE49-F238E27FC236}">
                <a16:creationId xmlns:a16="http://schemas.microsoft.com/office/drawing/2014/main" id="{E5166D96-971A-4DCF-8DC7-ED99CE1DEE5D}"/>
              </a:ext>
            </a:extLst>
          </p:cNvPr>
          <p:cNvSpPr/>
          <p:nvPr/>
        </p:nvSpPr>
        <p:spPr>
          <a:xfrm>
            <a:off x="8413424" y="295048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Onderwerp</a:t>
            </a:r>
            <a:endParaRPr lang="nl-NL" sz="1000">
              <a:solidFill>
                <a:schemeClr val="tx1">
                  <a:lumMod val="85000"/>
                  <a:lumOff val="15000"/>
                </a:schemeClr>
              </a:solidFill>
            </a:endParaRPr>
          </a:p>
        </p:txBody>
      </p:sp>
      <p:sp>
        <p:nvSpPr>
          <p:cNvPr id="89" name="Rechthoek 88">
            <a:extLst>
              <a:ext uri="{FF2B5EF4-FFF2-40B4-BE49-F238E27FC236}">
                <a16:creationId xmlns:a16="http://schemas.microsoft.com/office/drawing/2014/main" id="{99A19E7E-3662-44F3-BD4F-91FF60F4C88D}"/>
              </a:ext>
            </a:extLst>
          </p:cNvPr>
          <p:cNvSpPr/>
          <p:nvPr/>
        </p:nvSpPr>
        <p:spPr>
          <a:xfrm>
            <a:off x="6876892" y="594845"/>
            <a:ext cx="918973" cy="4490671"/>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900" err="1">
                <a:solidFill>
                  <a:schemeClr val="tx1">
                    <a:lumMod val="85000"/>
                    <a:lumOff val="15000"/>
                  </a:schemeClr>
                </a:solidFill>
              </a:rPr>
              <a:t>Task</a:t>
            </a:r>
            <a:endParaRPr lang="nl-NL" sz="1200">
              <a:solidFill>
                <a:schemeClr val="tx1">
                  <a:lumMod val="85000"/>
                  <a:lumOff val="15000"/>
                </a:schemeClr>
              </a:solidFill>
            </a:endParaRPr>
          </a:p>
        </p:txBody>
      </p:sp>
      <p:sp>
        <p:nvSpPr>
          <p:cNvPr id="90" name="Rechthoek 89">
            <a:extLst>
              <a:ext uri="{FF2B5EF4-FFF2-40B4-BE49-F238E27FC236}">
                <a16:creationId xmlns:a16="http://schemas.microsoft.com/office/drawing/2014/main" id="{AEB37B24-75D0-46B6-8FCA-73A1DC113E66}"/>
              </a:ext>
            </a:extLst>
          </p:cNvPr>
          <p:cNvSpPr/>
          <p:nvPr/>
        </p:nvSpPr>
        <p:spPr>
          <a:xfrm>
            <a:off x="6821823" y="820374"/>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Identifier</a:t>
            </a:r>
            <a:endParaRPr lang="nl-NL" sz="1000">
              <a:solidFill>
                <a:schemeClr val="tx1">
                  <a:lumMod val="85000"/>
                  <a:lumOff val="15000"/>
                </a:schemeClr>
              </a:solidFill>
            </a:endParaRPr>
          </a:p>
        </p:txBody>
      </p:sp>
      <p:sp>
        <p:nvSpPr>
          <p:cNvPr id="91" name="Rechthoek 90">
            <a:extLst>
              <a:ext uri="{FF2B5EF4-FFF2-40B4-BE49-F238E27FC236}">
                <a16:creationId xmlns:a16="http://schemas.microsoft.com/office/drawing/2014/main" id="{DA560C22-77E5-48EB-AAB7-211D8FF2BEC8}"/>
              </a:ext>
            </a:extLst>
          </p:cNvPr>
          <p:cNvSpPr/>
          <p:nvPr/>
        </p:nvSpPr>
        <p:spPr>
          <a:xfrm>
            <a:off x="6821704" y="1053927"/>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Activiteit</a:t>
            </a:r>
            <a:endParaRPr lang="nl-NL" sz="1000">
              <a:solidFill>
                <a:schemeClr val="tx1">
                  <a:lumMod val="85000"/>
                  <a:lumOff val="15000"/>
                </a:schemeClr>
              </a:solidFill>
            </a:endParaRPr>
          </a:p>
        </p:txBody>
      </p:sp>
      <p:sp>
        <p:nvSpPr>
          <p:cNvPr id="93" name="Rechthoek 92">
            <a:extLst>
              <a:ext uri="{FF2B5EF4-FFF2-40B4-BE49-F238E27FC236}">
                <a16:creationId xmlns:a16="http://schemas.microsoft.com/office/drawing/2014/main" id="{627C2A3B-D2C8-401E-8F69-CA4695F76CC4}"/>
              </a:ext>
            </a:extLst>
          </p:cNvPr>
          <p:cNvSpPr/>
          <p:nvPr/>
        </p:nvSpPr>
        <p:spPr>
          <a:xfrm>
            <a:off x="6811288" y="1528800"/>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 wie</a:t>
            </a:r>
            <a:endParaRPr lang="nl-NL" sz="1000">
              <a:solidFill>
                <a:schemeClr val="tx1">
                  <a:lumMod val="85000"/>
                  <a:lumOff val="15000"/>
                </a:schemeClr>
              </a:solidFill>
            </a:endParaRPr>
          </a:p>
        </p:txBody>
      </p:sp>
      <p:sp>
        <p:nvSpPr>
          <p:cNvPr id="94" name="Rechthoek 93">
            <a:extLst>
              <a:ext uri="{FF2B5EF4-FFF2-40B4-BE49-F238E27FC236}">
                <a16:creationId xmlns:a16="http://schemas.microsoft.com/office/drawing/2014/main" id="{92825065-C69C-4CAF-8A23-78FEFF982E85}"/>
              </a:ext>
            </a:extLst>
          </p:cNvPr>
          <p:cNvSpPr/>
          <p:nvPr/>
        </p:nvSpPr>
        <p:spPr>
          <a:xfrm>
            <a:off x="6811169" y="176235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Aanvrager</a:t>
            </a:r>
            <a:endParaRPr lang="nl-NL" sz="1000">
              <a:solidFill>
                <a:schemeClr val="tx1">
                  <a:lumMod val="85000"/>
                  <a:lumOff val="15000"/>
                </a:schemeClr>
              </a:solidFill>
            </a:endParaRPr>
          </a:p>
        </p:txBody>
      </p:sp>
      <p:sp>
        <p:nvSpPr>
          <p:cNvPr id="95" name="Rechthoek 94">
            <a:extLst>
              <a:ext uri="{FF2B5EF4-FFF2-40B4-BE49-F238E27FC236}">
                <a16:creationId xmlns:a16="http://schemas.microsoft.com/office/drawing/2014/main" id="{3F57A862-CDDF-426D-9F70-6B411EA06FAB}"/>
              </a:ext>
            </a:extLst>
          </p:cNvPr>
          <p:cNvSpPr/>
          <p:nvPr/>
        </p:nvSpPr>
        <p:spPr>
          <a:xfrm>
            <a:off x="6800753" y="2006066"/>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Eigenaar</a:t>
            </a:r>
            <a:endParaRPr lang="nl-NL" sz="1000">
              <a:solidFill>
                <a:schemeClr val="tx1">
                  <a:lumMod val="85000"/>
                  <a:lumOff val="15000"/>
                </a:schemeClr>
              </a:solidFill>
            </a:endParaRPr>
          </a:p>
        </p:txBody>
      </p:sp>
      <p:sp>
        <p:nvSpPr>
          <p:cNvPr id="96" name="Rechthoek 95">
            <a:extLst>
              <a:ext uri="{FF2B5EF4-FFF2-40B4-BE49-F238E27FC236}">
                <a16:creationId xmlns:a16="http://schemas.microsoft.com/office/drawing/2014/main" id="{5C49D526-E08E-4693-8254-235A73F0F974}"/>
              </a:ext>
            </a:extLst>
          </p:cNvPr>
          <p:cNvSpPr/>
          <p:nvPr/>
        </p:nvSpPr>
        <p:spPr>
          <a:xfrm>
            <a:off x="6800753" y="2237666"/>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Uitvoeringsperiode</a:t>
            </a:r>
            <a:endParaRPr lang="nl-NL" sz="1000">
              <a:solidFill>
                <a:schemeClr val="tx1">
                  <a:lumMod val="85000"/>
                  <a:lumOff val="15000"/>
                </a:schemeClr>
              </a:solidFill>
            </a:endParaRPr>
          </a:p>
        </p:txBody>
      </p:sp>
      <p:sp>
        <p:nvSpPr>
          <p:cNvPr id="97" name="Rechthoek 96">
            <a:extLst>
              <a:ext uri="{FF2B5EF4-FFF2-40B4-BE49-F238E27FC236}">
                <a16:creationId xmlns:a16="http://schemas.microsoft.com/office/drawing/2014/main" id="{916D4DE7-FEB0-4A9A-8DE1-372687448ECE}"/>
              </a:ext>
            </a:extLst>
          </p:cNvPr>
          <p:cNvSpPr/>
          <p:nvPr/>
        </p:nvSpPr>
        <p:spPr>
          <a:xfrm>
            <a:off x="6800753" y="2716391"/>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Gewijzigd op</a:t>
            </a:r>
            <a:endParaRPr lang="nl-NL" sz="1000">
              <a:solidFill>
                <a:schemeClr val="tx1">
                  <a:lumMod val="85000"/>
                  <a:lumOff val="15000"/>
                </a:schemeClr>
              </a:solidFill>
            </a:endParaRPr>
          </a:p>
        </p:txBody>
      </p:sp>
      <p:sp>
        <p:nvSpPr>
          <p:cNvPr id="98" name="Rechthoek 97">
            <a:extLst>
              <a:ext uri="{FF2B5EF4-FFF2-40B4-BE49-F238E27FC236}">
                <a16:creationId xmlns:a16="http://schemas.microsoft.com/office/drawing/2014/main" id="{E63CA8A9-3464-43CA-A821-42C05849A5FF}"/>
              </a:ext>
            </a:extLst>
          </p:cNvPr>
          <p:cNvSpPr/>
          <p:nvPr/>
        </p:nvSpPr>
        <p:spPr>
          <a:xfrm>
            <a:off x="6800753" y="294716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Restricties</a:t>
            </a:r>
            <a:endParaRPr lang="nl-NL" sz="1000">
              <a:solidFill>
                <a:schemeClr val="tx1">
                  <a:lumMod val="85000"/>
                  <a:lumOff val="15000"/>
                </a:schemeClr>
              </a:solidFill>
            </a:endParaRPr>
          </a:p>
        </p:txBody>
      </p:sp>
      <p:sp>
        <p:nvSpPr>
          <p:cNvPr id="100" name="Rechthoek 99">
            <a:extLst>
              <a:ext uri="{FF2B5EF4-FFF2-40B4-BE49-F238E27FC236}">
                <a16:creationId xmlns:a16="http://schemas.microsoft.com/office/drawing/2014/main" id="{F78814B8-DEC8-4669-A346-5845054CCDCA}"/>
              </a:ext>
            </a:extLst>
          </p:cNvPr>
          <p:cNvSpPr/>
          <p:nvPr/>
        </p:nvSpPr>
        <p:spPr>
          <a:xfrm>
            <a:off x="6793014" y="2480729"/>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Gemaakt op</a:t>
            </a:r>
            <a:endParaRPr lang="nl-NL" sz="1000">
              <a:solidFill>
                <a:schemeClr val="tx1">
                  <a:lumMod val="85000"/>
                  <a:lumOff val="15000"/>
                </a:schemeClr>
              </a:solidFill>
            </a:endParaRPr>
          </a:p>
        </p:txBody>
      </p:sp>
      <p:sp>
        <p:nvSpPr>
          <p:cNvPr id="101" name="Rechthoek 100">
            <a:extLst>
              <a:ext uri="{FF2B5EF4-FFF2-40B4-BE49-F238E27FC236}">
                <a16:creationId xmlns:a16="http://schemas.microsoft.com/office/drawing/2014/main" id="{65EB677D-0657-4534-8EF5-B669D5FD89F0}"/>
              </a:ext>
            </a:extLst>
          </p:cNvPr>
          <p:cNvSpPr/>
          <p:nvPr/>
        </p:nvSpPr>
        <p:spPr>
          <a:xfrm>
            <a:off x="3536026" y="592160"/>
            <a:ext cx="918973" cy="4490671"/>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00" err="1">
                <a:solidFill>
                  <a:schemeClr val="tx1">
                    <a:lumMod val="85000"/>
                    <a:lumOff val="15000"/>
                  </a:schemeClr>
                </a:solidFill>
              </a:rPr>
              <a:t>CareTeam</a:t>
            </a:r>
            <a:endParaRPr lang="nl-NL" sz="1400">
              <a:solidFill>
                <a:schemeClr val="tx1">
                  <a:lumMod val="85000"/>
                  <a:lumOff val="15000"/>
                </a:schemeClr>
              </a:solidFill>
            </a:endParaRPr>
          </a:p>
        </p:txBody>
      </p:sp>
      <p:sp>
        <p:nvSpPr>
          <p:cNvPr id="102" name="Rechthoek 101">
            <a:extLst>
              <a:ext uri="{FF2B5EF4-FFF2-40B4-BE49-F238E27FC236}">
                <a16:creationId xmlns:a16="http://schemas.microsoft.com/office/drawing/2014/main" id="{05F25ADE-5F0D-4FC7-8B67-C7102A7F3A7B}"/>
              </a:ext>
            </a:extLst>
          </p:cNvPr>
          <p:cNvSpPr/>
          <p:nvPr/>
        </p:nvSpPr>
        <p:spPr>
          <a:xfrm>
            <a:off x="3480957" y="817689"/>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Identifier</a:t>
            </a:r>
            <a:endParaRPr lang="nl-NL" sz="1000">
              <a:solidFill>
                <a:schemeClr val="tx1">
                  <a:lumMod val="85000"/>
                  <a:lumOff val="15000"/>
                </a:schemeClr>
              </a:solidFill>
            </a:endParaRPr>
          </a:p>
        </p:txBody>
      </p:sp>
      <p:sp>
        <p:nvSpPr>
          <p:cNvPr id="103" name="Rechthoek 102">
            <a:extLst>
              <a:ext uri="{FF2B5EF4-FFF2-40B4-BE49-F238E27FC236}">
                <a16:creationId xmlns:a16="http://schemas.microsoft.com/office/drawing/2014/main" id="{FE6D6169-6812-469B-BEE9-6897E4C55EEE}"/>
              </a:ext>
            </a:extLst>
          </p:cNvPr>
          <p:cNvSpPr/>
          <p:nvPr/>
        </p:nvSpPr>
        <p:spPr>
          <a:xfrm>
            <a:off x="3480838" y="1051242"/>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Status</a:t>
            </a:r>
            <a:endParaRPr lang="nl-NL" sz="1000">
              <a:solidFill>
                <a:schemeClr val="tx1">
                  <a:lumMod val="85000"/>
                  <a:lumOff val="15000"/>
                </a:schemeClr>
              </a:solidFill>
            </a:endParaRPr>
          </a:p>
        </p:txBody>
      </p:sp>
      <p:sp>
        <p:nvSpPr>
          <p:cNvPr id="104" name="Rechthoek 103">
            <a:extLst>
              <a:ext uri="{FF2B5EF4-FFF2-40B4-BE49-F238E27FC236}">
                <a16:creationId xmlns:a16="http://schemas.microsoft.com/office/drawing/2014/main" id="{96A20322-0050-400C-83BE-8914CB445F7A}"/>
              </a:ext>
            </a:extLst>
          </p:cNvPr>
          <p:cNvSpPr/>
          <p:nvPr/>
        </p:nvSpPr>
        <p:spPr>
          <a:xfrm>
            <a:off x="3470422" y="1284795"/>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Soort team</a:t>
            </a:r>
            <a:endParaRPr lang="nl-NL" sz="1000">
              <a:solidFill>
                <a:schemeClr val="tx1">
                  <a:lumMod val="85000"/>
                  <a:lumOff val="15000"/>
                </a:schemeClr>
              </a:solidFill>
            </a:endParaRPr>
          </a:p>
        </p:txBody>
      </p:sp>
      <p:sp>
        <p:nvSpPr>
          <p:cNvPr id="105" name="Rechthoek 104">
            <a:extLst>
              <a:ext uri="{FF2B5EF4-FFF2-40B4-BE49-F238E27FC236}">
                <a16:creationId xmlns:a16="http://schemas.microsoft.com/office/drawing/2014/main" id="{AF25A04F-2CF4-4594-A6F2-C518212B75D7}"/>
              </a:ext>
            </a:extLst>
          </p:cNvPr>
          <p:cNvSpPr/>
          <p:nvPr/>
        </p:nvSpPr>
        <p:spPr>
          <a:xfrm>
            <a:off x="3470422" y="2257634"/>
            <a:ext cx="1052966" cy="45607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Participant</a:t>
            </a:r>
          </a:p>
          <a:p>
            <a:pPr marL="171450" indent="-171450">
              <a:buFontTx/>
              <a:buChar char="-"/>
            </a:pPr>
            <a:r>
              <a:rPr lang="nl-NL" sz="800">
                <a:solidFill>
                  <a:schemeClr val="tx1">
                    <a:lumMod val="85000"/>
                    <a:lumOff val="15000"/>
                  </a:schemeClr>
                </a:solidFill>
              </a:rPr>
              <a:t>Wie</a:t>
            </a:r>
          </a:p>
          <a:p>
            <a:pPr marL="171450" indent="-171450">
              <a:buFontTx/>
              <a:buChar char="-"/>
            </a:pPr>
            <a:r>
              <a:rPr lang="nl-NL" sz="800">
                <a:solidFill>
                  <a:schemeClr val="tx1">
                    <a:lumMod val="85000"/>
                    <a:lumOff val="15000"/>
                  </a:schemeClr>
                </a:solidFill>
              </a:rPr>
              <a:t>Rol in team</a:t>
            </a:r>
            <a:endParaRPr lang="nl-NL" sz="1000">
              <a:solidFill>
                <a:schemeClr val="tx1">
                  <a:lumMod val="85000"/>
                  <a:lumOff val="15000"/>
                </a:schemeClr>
              </a:solidFill>
            </a:endParaRPr>
          </a:p>
        </p:txBody>
      </p:sp>
      <p:sp>
        <p:nvSpPr>
          <p:cNvPr id="139" name="Rechthoek 138">
            <a:extLst>
              <a:ext uri="{FF2B5EF4-FFF2-40B4-BE49-F238E27FC236}">
                <a16:creationId xmlns:a16="http://schemas.microsoft.com/office/drawing/2014/main" id="{AE048B9C-DCB4-4356-B23B-BDE13578CA15}"/>
              </a:ext>
            </a:extLst>
          </p:cNvPr>
          <p:cNvSpPr/>
          <p:nvPr/>
        </p:nvSpPr>
        <p:spPr>
          <a:xfrm>
            <a:off x="8421490" y="128479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Identifier</a:t>
            </a:r>
            <a:endParaRPr lang="nl-NL" sz="1000">
              <a:solidFill>
                <a:schemeClr val="tx1">
                  <a:lumMod val="85000"/>
                  <a:lumOff val="15000"/>
                </a:schemeClr>
              </a:solidFill>
            </a:endParaRPr>
          </a:p>
        </p:txBody>
      </p:sp>
      <p:sp>
        <p:nvSpPr>
          <p:cNvPr id="140" name="Rechthoek 139">
            <a:extLst>
              <a:ext uri="{FF2B5EF4-FFF2-40B4-BE49-F238E27FC236}">
                <a16:creationId xmlns:a16="http://schemas.microsoft.com/office/drawing/2014/main" id="{15DA0E88-0119-4F1E-B6A6-79BDEEB9AA55}"/>
              </a:ext>
            </a:extLst>
          </p:cNvPr>
          <p:cNvSpPr/>
          <p:nvPr/>
        </p:nvSpPr>
        <p:spPr>
          <a:xfrm>
            <a:off x="8430305" y="1520509"/>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Versie</a:t>
            </a:r>
            <a:endParaRPr lang="nl-NL" sz="1000">
              <a:solidFill>
                <a:schemeClr val="tx1">
                  <a:lumMod val="85000"/>
                  <a:lumOff val="15000"/>
                </a:schemeClr>
              </a:solidFill>
            </a:endParaRPr>
          </a:p>
        </p:txBody>
      </p:sp>
      <p:sp>
        <p:nvSpPr>
          <p:cNvPr id="155" name="Tekstvak 154">
            <a:extLst>
              <a:ext uri="{FF2B5EF4-FFF2-40B4-BE49-F238E27FC236}">
                <a16:creationId xmlns:a16="http://schemas.microsoft.com/office/drawing/2014/main" id="{9EFDC7F4-858A-4156-B3A4-C5BA78EBF219}"/>
              </a:ext>
            </a:extLst>
          </p:cNvPr>
          <p:cNvSpPr txBox="1"/>
          <p:nvPr/>
        </p:nvSpPr>
        <p:spPr>
          <a:xfrm>
            <a:off x="1600200" y="5349240"/>
            <a:ext cx="7974819" cy="923330"/>
          </a:xfrm>
          <a:prstGeom prst="rect">
            <a:avLst/>
          </a:prstGeom>
          <a:noFill/>
        </p:spPr>
        <p:txBody>
          <a:bodyPr wrap="square" rtlCol="0">
            <a:spAutoFit/>
          </a:bodyPr>
          <a:lstStyle/>
          <a:p>
            <a:r>
              <a:rPr lang="nl-NL"/>
              <a:t>Voor de leesbaarheid mist dit overzicht bewust details die wel terug te vinden zijn op: </a:t>
            </a:r>
            <a:r>
              <a:rPr lang="nl-NL">
                <a:hlinkClick r:id="rId2"/>
              </a:rPr>
              <a:t>https://simplifier.net/Koppeltaalv2.0</a:t>
            </a:r>
            <a:endParaRPr lang="nl-NL"/>
          </a:p>
          <a:p>
            <a:endParaRPr lang="nl-NL"/>
          </a:p>
        </p:txBody>
      </p:sp>
      <p:sp>
        <p:nvSpPr>
          <p:cNvPr id="99" name="Rechthoek 98">
            <a:extLst>
              <a:ext uri="{FF2B5EF4-FFF2-40B4-BE49-F238E27FC236}">
                <a16:creationId xmlns:a16="http://schemas.microsoft.com/office/drawing/2014/main" id="{18122720-C655-4772-9AF2-C1E08A272F58}"/>
              </a:ext>
            </a:extLst>
          </p:cNvPr>
          <p:cNvSpPr/>
          <p:nvPr/>
        </p:nvSpPr>
        <p:spPr>
          <a:xfrm>
            <a:off x="279795" y="6024224"/>
            <a:ext cx="1052966" cy="19018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Vraagstuk</a:t>
            </a:r>
            <a:endParaRPr lang="nl-NL" sz="1000">
              <a:solidFill>
                <a:schemeClr val="tx1">
                  <a:lumMod val="85000"/>
                  <a:lumOff val="15000"/>
                </a:schemeClr>
              </a:solidFill>
            </a:endParaRPr>
          </a:p>
        </p:txBody>
      </p:sp>
      <p:sp>
        <p:nvSpPr>
          <p:cNvPr id="108" name="Tekstvak 107">
            <a:extLst>
              <a:ext uri="{FF2B5EF4-FFF2-40B4-BE49-F238E27FC236}">
                <a16:creationId xmlns:a16="http://schemas.microsoft.com/office/drawing/2014/main" id="{39C6A9F5-9FAD-4D9D-B7C9-B53CB887EA76}"/>
              </a:ext>
            </a:extLst>
          </p:cNvPr>
          <p:cNvSpPr txBox="1"/>
          <p:nvPr/>
        </p:nvSpPr>
        <p:spPr>
          <a:xfrm>
            <a:off x="1278737" y="1029951"/>
            <a:ext cx="519884" cy="215444"/>
          </a:xfrm>
          <a:prstGeom prst="rect">
            <a:avLst/>
          </a:prstGeom>
          <a:noFill/>
        </p:spPr>
        <p:txBody>
          <a:bodyPr wrap="square" rtlCol="0">
            <a:spAutoFit/>
          </a:bodyPr>
          <a:lstStyle/>
          <a:p>
            <a:r>
              <a:rPr lang="nl-NL" sz="800"/>
              <a:t>1..1</a:t>
            </a:r>
          </a:p>
        </p:txBody>
      </p:sp>
      <p:sp>
        <p:nvSpPr>
          <p:cNvPr id="112" name="Tekstvak 111">
            <a:extLst>
              <a:ext uri="{FF2B5EF4-FFF2-40B4-BE49-F238E27FC236}">
                <a16:creationId xmlns:a16="http://schemas.microsoft.com/office/drawing/2014/main" id="{2A966E0C-040C-4DD2-9312-733DE17318E2}"/>
              </a:ext>
            </a:extLst>
          </p:cNvPr>
          <p:cNvSpPr txBox="1"/>
          <p:nvPr/>
        </p:nvSpPr>
        <p:spPr>
          <a:xfrm>
            <a:off x="2867490" y="823820"/>
            <a:ext cx="387468" cy="215444"/>
          </a:xfrm>
          <a:prstGeom prst="rect">
            <a:avLst/>
          </a:prstGeom>
          <a:noFill/>
        </p:spPr>
        <p:txBody>
          <a:bodyPr wrap="square" rtlCol="0">
            <a:spAutoFit/>
          </a:bodyPr>
          <a:lstStyle/>
          <a:p>
            <a:r>
              <a:rPr lang="nl-NL" sz="800"/>
              <a:t>1..*</a:t>
            </a:r>
          </a:p>
        </p:txBody>
      </p:sp>
      <p:sp>
        <p:nvSpPr>
          <p:cNvPr id="113" name="Tekstvak 112">
            <a:extLst>
              <a:ext uri="{FF2B5EF4-FFF2-40B4-BE49-F238E27FC236}">
                <a16:creationId xmlns:a16="http://schemas.microsoft.com/office/drawing/2014/main" id="{FA44581F-0639-4B25-A441-6B2078C1FE8B}"/>
              </a:ext>
            </a:extLst>
          </p:cNvPr>
          <p:cNvSpPr txBox="1"/>
          <p:nvPr/>
        </p:nvSpPr>
        <p:spPr>
          <a:xfrm>
            <a:off x="2872091" y="1040865"/>
            <a:ext cx="519884" cy="215444"/>
          </a:xfrm>
          <a:prstGeom prst="rect">
            <a:avLst/>
          </a:prstGeom>
          <a:noFill/>
        </p:spPr>
        <p:txBody>
          <a:bodyPr wrap="square" rtlCol="0">
            <a:spAutoFit/>
          </a:bodyPr>
          <a:lstStyle/>
          <a:p>
            <a:r>
              <a:rPr lang="nl-NL" sz="800"/>
              <a:t>1..1</a:t>
            </a:r>
          </a:p>
        </p:txBody>
      </p:sp>
      <p:sp>
        <p:nvSpPr>
          <p:cNvPr id="114" name="Rechthoek 113">
            <a:extLst>
              <a:ext uri="{FF2B5EF4-FFF2-40B4-BE49-F238E27FC236}">
                <a16:creationId xmlns:a16="http://schemas.microsoft.com/office/drawing/2014/main" id="{A8A90705-C495-4E9D-8D97-0C440F191BCE}"/>
              </a:ext>
            </a:extLst>
          </p:cNvPr>
          <p:cNvSpPr/>
          <p:nvPr/>
        </p:nvSpPr>
        <p:spPr>
          <a:xfrm>
            <a:off x="5114620" y="1053474"/>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Actief</a:t>
            </a:r>
            <a:endParaRPr lang="nl-NL" sz="1000">
              <a:solidFill>
                <a:schemeClr val="tx1">
                  <a:lumMod val="85000"/>
                  <a:lumOff val="15000"/>
                </a:schemeClr>
              </a:solidFill>
            </a:endParaRPr>
          </a:p>
        </p:txBody>
      </p:sp>
      <p:sp>
        <p:nvSpPr>
          <p:cNvPr id="115" name="Tekstvak 114">
            <a:extLst>
              <a:ext uri="{FF2B5EF4-FFF2-40B4-BE49-F238E27FC236}">
                <a16:creationId xmlns:a16="http://schemas.microsoft.com/office/drawing/2014/main" id="{5C7205BA-85AB-469B-8BCB-E3B5927CE4F8}"/>
              </a:ext>
            </a:extLst>
          </p:cNvPr>
          <p:cNvSpPr txBox="1"/>
          <p:nvPr/>
        </p:nvSpPr>
        <p:spPr>
          <a:xfrm>
            <a:off x="6115453" y="787151"/>
            <a:ext cx="387468" cy="215444"/>
          </a:xfrm>
          <a:prstGeom prst="rect">
            <a:avLst/>
          </a:prstGeom>
          <a:noFill/>
        </p:spPr>
        <p:txBody>
          <a:bodyPr wrap="square" rtlCol="0">
            <a:spAutoFit/>
          </a:bodyPr>
          <a:lstStyle/>
          <a:p>
            <a:r>
              <a:rPr lang="nl-NL" sz="800"/>
              <a:t>1..*</a:t>
            </a:r>
          </a:p>
        </p:txBody>
      </p:sp>
      <p:sp>
        <p:nvSpPr>
          <p:cNvPr id="116" name="Tekstvak 115">
            <a:extLst>
              <a:ext uri="{FF2B5EF4-FFF2-40B4-BE49-F238E27FC236}">
                <a16:creationId xmlns:a16="http://schemas.microsoft.com/office/drawing/2014/main" id="{A38AFA5D-0852-4423-8103-87B4E59A4AE5}"/>
              </a:ext>
            </a:extLst>
          </p:cNvPr>
          <p:cNvSpPr txBox="1"/>
          <p:nvPr/>
        </p:nvSpPr>
        <p:spPr>
          <a:xfrm>
            <a:off x="6113091" y="1010617"/>
            <a:ext cx="519884" cy="215444"/>
          </a:xfrm>
          <a:prstGeom prst="rect">
            <a:avLst/>
          </a:prstGeom>
          <a:noFill/>
        </p:spPr>
        <p:txBody>
          <a:bodyPr wrap="square" rtlCol="0">
            <a:spAutoFit/>
          </a:bodyPr>
          <a:lstStyle/>
          <a:p>
            <a:r>
              <a:rPr lang="nl-NL" sz="800"/>
              <a:t>1..1</a:t>
            </a:r>
          </a:p>
        </p:txBody>
      </p:sp>
      <p:sp>
        <p:nvSpPr>
          <p:cNvPr id="117" name="Rechthoek 116">
            <a:extLst>
              <a:ext uri="{FF2B5EF4-FFF2-40B4-BE49-F238E27FC236}">
                <a16:creationId xmlns:a16="http://schemas.microsoft.com/office/drawing/2014/main" id="{DA8F5C66-FB1E-40FD-AC05-D9FFE53F3FA5}"/>
              </a:ext>
            </a:extLst>
          </p:cNvPr>
          <p:cNvSpPr/>
          <p:nvPr/>
        </p:nvSpPr>
        <p:spPr>
          <a:xfrm>
            <a:off x="5114620" y="152577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Naam</a:t>
            </a:r>
            <a:endParaRPr lang="nl-NL" sz="1000">
              <a:solidFill>
                <a:schemeClr val="tx1">
                  <a:lumMod val="85000"/>
                  <a:lumOff val="15000"/>
                </a:schemeClr>
              </a:solidFill>
            </a:endParaRPr>
          </a:p>
        </p:txBody>
      </p:sp>
      <p:sp>
        <p:nvSpPr>
          <p:cNvPr id="118" name="Rechthoek 117">
            <a:extLst>
              <a:ext uri="{FF2B5EF4-FFF2-40B4-BE49-F238E27FC236}">
                <a16:creationId xmlns:a16="http://schemas.microsoft.com/office/drawing/2014/main" id="{A8C62D11-7B0E-4845-B059-73F59787315E}"/>
              </a:ext>
            </a:extLst>
          </p:cNvPr>
          <p:cNvSpPr/>
          <p:nvPr/>
        </p:nvSpPr>
        <p:spPr>
          <a:xfrm>
            <a:off x="5114620" y="177977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PartOf</a:t>
            </a:r>
            <a:r>
              <a:rPr lang="nl-NL" sz="800">
                <a:solidFill>
                  <a:schemeClr val="tx1">
                    <a:lumMod val="85000"/>
                    <a:lumOff val="15000"/>
                  </a:schemeClr>
                </a:solidFill>
              </a:rPr>
              <a:t> </a:t>
            </a:r>
            <a:r>
              <a:rPr lang="nl-NL" sz="800" err="1">
                <a:solidFill>
                  <a:schemeClr val="tx1">
                    <a:lumMod val="85000"/>
                    <a:lumOff val="15000"/>
                  </a:schemeClr>
                </a:solidFill>
              </a:rPr>
              <a:t>org</a:t>
            </a:r>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119" name="Tekstvak 118">
            <a:extLst>
              <a:ext uri="{FF2B5EF4-FFF2-40B4-BE49-F238E27FC236}">
                <a16:creationId xmlns:a16="http://schemas.microsoft.com/office/drawing/2014/main" id="{EC6A1512-F283-49F5-A8E7-DA6D3FF72C4D}"/>
              </a:ext>
            </a:extLst>
          </p:cNvPr>
          <p:cNvSpPr txBox="1"/>
          <p:nvPr/>
        </p:nvSpPr>
        <p:spPr>
          <a:xfrm>
            <a:off x="4467655" y="794748"/>
            <a:ext cx="387468" cy="215444"/>
          </a:xfrm>
          <a:prstGeom prst="rect">
            <a:avLst/>
          </a:prstGeom>
          <a:noFill/>
        </p:spPr>
        <p:txBody>
          <a:bodyPr wrap="square" rtlCol="0">
            <a:spAutoFit/>
          </a:bodyPr>
          <a:lstStyle/>
          <a:p>
            <a:r>
              <a:rPr lang="nl-NL" sz="800"/>
              <a:t>1..*</a:t>
            </a:r>
          </a:p>
        </p:txBody>
      </p:sp>
      <p:sp>
        <p:nvSpPr>
          <p:cNvPr id="120" name="Tekstvak 119">
            <a:extLst>
              <a:ext uri="{FF2B5EF4-FFF2-40B4-BE49-F238E27FC236}">
                <a16:creationId xmlns:a16="http://schemas.microsoft.com/office/drawing/2014/main" id="{2195ABE0-6EA8-4D33-B190-9FB6DA6F144F}"/>
              </a:ext>
            </a:extLst>
          </p:cNvPr>
          <p:cNvSpPr txBox="1"/>
          <p:nvPr/>
        </p:nvSpPr>
        <p:spPr>
          <a:xfrm>
            <a:off x="4465293" y="1018214"/>
            <a:ext cx="519884" cy="215444"/>
          </a:xfrm>
          <a:prstGeom prst="rect">
            <a:avLst/>
          </a:prstGeom>
          <a:noFill/>
        </p:spPr>
        <p:txBody>
          <a:bodyPr wrap="square" rtlCol="0">
            <a:spAutoFit/>
          </a:bodyPr>
          <a:lstStyle/>
          <a:p>
            <a:r>
              <a:rPr lang="nl-NL" sz="800"/>
              <a:t>1..1</a:t>
            </a:r>
          </a:p>
        </p:txBody>
      </p:sp>
      <p:sp>
        <p:nvSpPr>
          <p:cNvPr id="121" name="Rechthoek 120">
            <a:extLst>
              <a:ext uri="{FF2B5EF4-FFF2-40B4-BE49-F238E27FC236}">
                <a16:creationId xmlns:a16="http://schemas.microsoft.com/office/drawing/2014/main" id="{36FB5D4B-4A30-4048-AFDB-B227FE6D3E94}"/>
              </a:ext>
            </a:extLst>
          </p:cNvPr>
          <p:cNvSpPr/>
          <p:nvPr/>
        </p:nvSpPr>
        <p:spPr>
          <a:xfrm>
            <a:off x="3470422" y="1528635"/>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Naam</a:t>
            </a:r>
            <a:endParaRPr lang="nl-NL" sz="1000">
              <a:solidFill>
                <a:schemeClr val="tx1">
                  <a:lumMod val="85000"/>
                  <a:lumOff val="15000"/>
                </a:schemeClr>
              </a:solidFill>
            </a:endParaRPr>
          </a:p>
        </p:txBody>
      </p:sp>
      <p:sp>
        <p:nvSpPr>
          <p:cNvPr id="122" name="Rechthoek 121">
            <a:extLst>
              <a:ext uri="{FF2B5EF4-FFF2-40B4-BE49-F238E27FC236}">
                <a16:creationId xmlns:a16="http://schemas.microsoft.com/office/drawing/2014/main" id="{548F3D59-27AF-4F85-ACF1-F98730BACF14}"/>
              </a:ext>
            </a:extLst>
          </p:cNvPr>
          <p:cNvSpPr/>
          <p:nvPr/>
        </p:nvSpPr>
        <p:spPr>
          <a:xfrm>
            <a:off x="3479484" y="177056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 wie</a:t>
            </a:r>
            <a:endParaRPr lang="nl-NL" sz="1000">
              <a:solidFill>
                <a:schemeClr val="tx1">
                  <a:lumMod val="85000"/>
                  <a:lumOff val="15000"/>
                </a:schemeClr>
              </a:solidFill>
            </a:endParaRPr>
          </a:p>
        </p:txBody>
      </p:sp>
      <p:sp>
        <p:nvSpPr>
          <p:cNvPr id="123" name="Rechthoek 122">
            <a:extLst>
              <a:ext uri="{FF2B5EF4-FFF2-40B4-BE49-F238E27FC236}">
                <a16:creationId xmlns:a16="http://schemas.microsoft.com/office/drawing/2014/main" id="{874BAC03-FCD4-4D4A-A790-CD77B7285D7C}"/>
              </a:ext>
            </a:extLst>
          </p:cNvPr>
          <p:cNvSpPr/>
          <p:nvPr/>
        </p:nvSpPr>
        <p:spPr>
          <a:xfrm>
            <a:off x="3484201" y="201459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Actief van tot</a:t>
            </a:r>
          </a:p>
        </p:txBody>
      </p:sp>
      <p:sp>
        <p:nvSpPr>
          <p:cNvPr id="126" name="Tekstvak 125">
            <a:extLst>
              <a:ext uri="{FF2B5EF4-FFF2-40B4-BE49-F238E27FC236}">
                <a16:creationId xmlns:a16="http://schemas.microsoft.com/office/drawing/2014/main" id="{AB10903B-9461-484E-AD5A-F21CB8364167}"/>
              </a:ext>
            </a:extLst>
          </p:cNvPr>
          <p:cNvSpPr txBox="1"/>
          <p:nvPr/>
        </p:nvSpPr>
        <p:spPr>
          <a:xfrm>
            <a:off x="7813077" y="797295"/>
            <a:ext cx="387468" cy="215444"/>
          </a:xfrm>
          <a:prstGeom prst="rect">
            <a:avLst/>
          </a:prstGeom>
          <a:noFill/>
        </p:spPr>
        <p:txBody>
          <a:bodyPr wrap="square" rtlCol="0">
            <a:spAutoFit/>
          </a:bodyPr>
          <a:lstStyle/>
          <a:p>
            <a:r>
              <a:rPr lang="nl-NL" sz="800"/>
              <a:t>1..*</a:t>
            </a:r>
          </a:p>
        </p:txBody>
      </p:sp>
      <p:sp>
        <p:nvSpPr>
          <p:cNvPr id="127" name="Tekstvak 126">
            <a:extLst>
              <a:ext uri="{FF2B5EF4-FFF2-40B4-BE49-F238E27FC236}">
                <a16:creationId xmlns:a16="http://schemas.microsoft.com/office/drawing/2014/main" id="{640203CA-D84E-4948-83B9-5228C1769DC8}"/>
              </a:ext>
            </a:extLst>
          </p:cNvPr>
          <p:cNvSpPr txBox="1"/>
          <p:nvPr/>
        </p:nvSpPr>
        <p:spPr>
          <a:xfrm>
            <a:off x="7810715" y="1020761"/>
            <a:ext cx="519884" cy="215444"/>
          </a:xfrm>
          <a:prstGeom prst="rect">
            <a:avLst/>
          </a:prstGeom>
          <a:noFill/>
        </p:spPr>
        <p:txBody>
          <a:bodyPr wrap="square" rtlCol="0">
            <a:spAutoFit/>
          </a:bodyPr>
          <a:lstStyle/>
          <a:p>
            <a:r>
              <a:rPr lang="nl-NL" sz="800"/>
              <a:t>1..1</a:t>
            </a:r>
          </a:p>
        </p:txBody>
      </p:sp>
      <p:sp>
        <p:nvSpPr>
          <p:cNvPr id="128" name="Rechthoek 127">
            <a:extLst>
              <a:ext uri="{FF2B5EF4-FFF2-40B4-BE49-F238E27FC236}">
                <a16:creationId xmlns:a16="http://schemas.microsoft.com/office/drawing/2014/main" id="{DF700F6E-3B4B-4C88-995C-F0881BE5111C}"/>
              </a:ext>
            </a:extLst>
          </p:cNvPr>
          <p:cNvSpPr/>
          <p:nvPr/>
        </p:nvSpPr>
        <p:spPr>
          <a:xfrm>
            <a:off x="6824963" y="1293927"/>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Status</a:t>
            </a:r>
            <a:endParaRPr lang="nl-NL" sz="1000">
              <a:solidFill>
                <a:schemeClr val="tx1">
                  <a:lumMod val="85000"/>
                  <a:lumOff val="15000"/>
                </a:schemeClr>
              </a:solidFill>
            </a:endParaRPr>
          </a:p>
        </p:txBody>
      </p:sp>
      <p:sp>
        <p:nvSpPr>
          <p:cNvPr id="129" name="Tekstvak 128">
            <a:extLst>
              <a:ext uri="{FF2B5EF4-FFF2-40B4-BE49-F238E27FC236}">
                <a16:creationId xmlns:a16="http://schemas.microsoft.com/office/drawing/2014/main" id="{50AC0063-401E-4983-AD43-6CEB3DE97BED}"/>
              </a:ext>
            </a:extLst>
          </p:cNvPr>
          <p:cNvSpPr txBox="1"/>
          <p:nvPr/>
        </p:nvSpPr>
        <p:spPr>
          <a:xfrm>
            <a:off x="7810715" y="1274761"/>
            <a:ext cx="519884" cy="215444"/>
          </a:xfrm>
          <a:prstGeom prst="rect">
            <a:avLst/>
          </a:prstGeom>
          <a:noFill/>
        </p:spPr>
        <p:txBody>
          <a:bodyPr wrap="square" rtlCol="0">
            <a:spAutoFit/>
          </a:bodyPr>
          <a:lstStyle/>
          <a:p>
            <a:r>
              <a:rPr lang="nl-NL" sz="800"/>
              <a:t>1..1</a:t>
            </a:r>
          </a:p>
        </p:txBody>
      </p:sp>
      <p:sp>
        <p:nvSpPr>
          <p:cNvPr id="130" name="Tekstvak 129">
            <a:extLst>
              <a:ext uri="{FF2B5EF4-FFF2-40B4-BE49-F238E27FC236}">
                <a16:creationId xmlns:a16="http://schemas.microsoft.com/office/drawing/2014/main" id="{A86D67C1-C8CC-4ECA-A86E-6B37F956390B}"/>
              </a:ext>
            </a:extLst>
          </p:cNvPr>
          <p:cNvSpPr txBox="1"/>
          <p:nvPr/>
        </p:nvSpPr>
        <p:spPr>
          <a:xfrm>
            <a:off x="9453090" y="797555"/>
            <a:ext cx="519884" cy="215444"/>
          </a:xfrm>
          <a:prstGeom prst="rect">
            <a:avLst/>
          </a:prstGeom>
          <a:noFill/>
        </p:spPr>
        <p:txBody>
          <a:bodyPr wrap="square" rtlCol="0">
            <a:spAutoFit/>
          </a:bodyPr>
          <a:lstStyle/>
          <a:p>
            <a:r>
              <a:rPr lang="nl-NL" sz="800"/>
              <a:t>1..1</a:t>
            </a:r>
          </a:p>
        </p:txBody>
      </p:sp>
      <p:sp>
        <p:nvSpPr>
          <p:cNvPr id="131" name="Tekstvak 130">
            <a:extLst>
              <a:ext uri="{FF2B5EF4-FFF2-40B4-BE49-F238E27FC236}">
                <a16:creationId xmlns:a16="http://schemas.microsoft.com/office/drawing/2014/main" id="{DAA7EA46-2DE3-4F5F-870D-17888AC7F63B}"/>
              </a:ext>
            </a:extLst>
          </p:cNvPr>
          <p:cNvSpPr txBox="1"/>
          <p:nvPr/>
        </p:nvSpPr>
        <p:spPr>
          <a:xfrm>
            <a:off x="9461559" y="1022002"/>
            <a:ext cx="519884" cy="215444"/>
          </a:xfrm>
          <a:prstGeom prst="rect">
            <a:avLst/>
          </a:prstGeom>
          <a:noFill/>
        </p:spPr>
        <p:txBody>
          <a:bodyPr wrap="square" rtlCol="0">
            <a:spAutoFit/>
          </a:bodyPr>
          <a:lstStyle/>
          <a:p>
            <a:r>
              <a:rPr lang="nl-NL" sz="800"/>
              <a:t>1..1</a:t>
            </a:r>
          </a:p>
        </p:txBody>
      </p:sp>
      <p:sp>
        <p:nvSpPr>
          <p:cNvPr id="132" name="Tekstvak 131">
            <a:extLst>
              <a:ext uri="{FF2B5EF4-FFF2-40B4-BE49-F238E27FC236}">
                <a16:creationId xmlns:a16="http://schemas.microsoft.com/office/drawing/2014/main" id="{8C394A4B-233D-4270-AD40-F79AC2243283}"/>
              </a:ext>
            </a:extLst>
          </p:cNvPr>
          <p:cNvSpPr txBox="1"/>
          <p:nvPr/>
        </p:nvSpPr>
        <p:spPr>
          <a:xfrm>
            <a:off x="9441287" y="1987542"/>
            <a:ext cx="519884" cy="215444"/>
          </a:xfrm>
          <a:prstGeom prst="rect">
            <a:avLst/>
          </a:prstGeom>
          <a:noFill/>
        </p:spPr>
        <p:txBody>
          <a:bodyPr wrap="square" rtlCol="0">
            <a:spAutoFit/>
          </a:bodyPr>
          <a:lstStyle/>
          <a:p>
            <a:r>
              <a:rPr lang="nl-NL" sz="800"/>
              <a:t>1..1</a:t>
            </a:r>
          </a:p>
        </p:txBody>
      </p:sp>
      <p:sp>
        <p:nvSpPr>
          <p:cNvPr id="133" name="Tekstvak 132">
            <a:extLst>
              <a:ext uri="{FF2B5EF4-FFF2-40B4-BE49-F238E27FC236}">
                <a16:creationId xmlns:a16="http://schemas.microsoft.com/office/drawing/2014/main" id="{3B6C9FE6-E3E6-4E2C-987B-7E2176EC5FA9}"/>
              </a:ext>
            </a:extLst>
          </p:cNvPr>
          <p:cNvSpPr txBox="1"/>
          <p:nvPr/>
        </p:nvSpPr>
        <p:spPr>
          <a:xfrm>
            <a:off x="9441701" y="2445779"/>
            <a:ext cx="519884" cy="215444"/>
          </a:xfrm>
          <a:prstGeom prst="rect">
            <a:avLst/>
          </a:prstGeom>
          <a:noFill/>
        </p:spPr>
        <p:txBody>
          <a:bodyPr wrap="square" rtlCol="0">
            <a:spAutoFit/>
          </a:bodyPr>
          <a:lstStyle/>
          <a:p>
            <a:r>
              <a:rPr lang="nl-NL" sz="800"/>
              <a:t>1..1</a:t>
            </a:r>
          </a:p>
        </p:txBody>
      </p:sp>
      <p:sp>
        <p:nvSpPr>
          <p:cNvPr id="134" name="Tekstvak 133">
            <a:extLst>
              <a:ext uri="{FF2B5EF4-FFF2-40B4-BE49-F238E27FC236}">
                <a16:creationId xmlns:a16="http://schemas.microsoft.com/office/drawing/2014/main" id="{59E1E384-C23E-4703-B1F1-8F5DA099E9D2}"/>
              </a:ext>
            </a:extLst>
          </p:cNvPr>
          <p:cNvSpPr txBox="1"/>
          <p:nvPr/>
        </p:nvSpPr>
        <p:spPr>
          <a:xfrm>
            <a:off x="7787559" y="1985733"/>
            <a:ext cx="519884" cy="215444"/>
          </a:xfrm>
          <a:prstGeom prst="rect">
            <a:avLst/>
          </a:prstGeom>
          <a:noFill/>
        </p:spPr>
        <p:txBody>
          <a:bodyPr wrap="square" rtlCol="0">
            <a:spAutoFit/>
          </a:bodyPr>
          <a:lstStyle/>
          <a:p>
            <a:r>
              <a:rPr lang="nl-NL" sz="800"/>
              <a:t>1..1</a:t>
            </a:r>
          </a:p>
        </p:txBody>
      </p:sp>
      <p:sp>
        <p:nvSpPr>
          <p:cNvPr id="137" name="Rechthoek 136">
            <a:extLst>
              <a:ext uri="{FF2B5EF4-FFF2-40B4-BE49-F238E27FC236}">
                <a16:creationId xmlns:a16="http://schemas.microsoft.com/office/drawing/2014/main" id="{7453697B-E1E0-4345-BC85-C3C236B896A4}"/>
              </a:ext>
            </a:extLst>
          </p:cNvPr>
          <p:cNvSpPr/>
          <p:nvPr/>
        </p:nvSpPr>
        <p:spPr>
          <a:xfrm>
            <a:off x="6707092" y="3961776"/>
            <a:ext cx="2942044" cy="3520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Moet nog even goed getoetst worden binnen het standaardisatieteam.</a:t>
            </a:r>
            <a:endParaRPr lang="nl-NL" sz="1000">
              <a:solidFill>
                <a:schemeClr val="tx1">
                  <a:lumMod val="85000"/>
                  <a:lumOff val="15000"/>
                </a:schemeClr>
              </a:solidFill>
            </a:endParaRPr>
          </a:p>
        </p:txBody>
      </p:sp>
      <p:sp>
        <p:nvSpPr>
          <p:cNvPr id="157" name="Tekstvak 156">
            <a:extLst>
              <a:ext uri="{FF2B5EF4-FFF2-40B4-BE49-F238E27FC236}">
                <a16:creationId xmlns:a16="http://schemas.microsoft.com/office/drawing/2014/main" id="{F01BD92A-6092-4915-A638-4405B073BF39}"/>
              </a:ext>
            </a:extLst>
          </p:cNvPr>
          <p:cNvSpPr txBox="1"/>
          <p:nvPr/>
        </p:nvSpPr>
        <p:spPr>
          <a:xfrm>
            <a:off x="11102157" y="1010617"/>
            <a:ext cx="519884" cy="215444"/>
          </a:xfrm>
          <a:prstGeom prst="rect">
            <a:avLst/>
          </a:prstGeom>
          <a:noFill/>
        </p:spPr>
        <p:txBody>
          <a:bodyPr wrap="square" rtlCol="0">
            <a:spAutoFit/>
          </a:bodyPr>
          <a:lstStyle/>
          <a:p>
            <a:r>
              <a:rPr lang="nl-NL" sz="800"/>
              <a:t>1..1</a:t>
            </a:r>
          </a:p>
        </p:txBody>
      </p:sp>
      <p:sp>
        <p:nvSpPr>
          <p:cNvPr id="106" name="Ovaal 105">
            <a:hlinkClick r:id="rId3" action="ppaction://hlinksldjump"/>
            <a:extLst>
              <a:ext uri="{FF2B5EF4-FFF2-40B4-BE49-F238E27FC236}">
                <a16:creationId xmlns:a16="http://schemas.microsoft.com/office/drawing/2014/main" id="{444D769D-5186-499F-9EC7-8311EA1C5756}"/>
              </a:ext>
            </a:extLst>
          </p:cNvPr>
          <p:cNvSpPr/>
          <p:nvPr/>
        </p:nvSpPr>
        <p:spPr>
          <a:xfrm>
            <a:off x="36576" y="28919"/>
            <a:ext cx="292608" cy="2865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7" name="Ovaal 106">
            <a:hlinkClick r:id="rId3" action="ppaction://hlinksldjump"/>
            <a:extLst>
              <a:ext uri="{FF2B5EF4-FFF2-40B4-BE49-F238E27FC236}">
                <a16:creationId xmlns:a16="http://schemas.microsoft.com/office/drawing/2014/main" id="{EAA6E930-61D8-4C97-BC8C-0DCCB0C1C467}"/>
              </a:ext>
            </a:extLst>
          </p:cNvPr>
          <p:cNvSpPr/>
          <p:nvPr/>
        </p:nvSpPr>
        <p:spPr>
          <a:xfrm>
            <a:off x="188976" y="181319"/>
            <a:ext cx="292608" cy="2865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9" name="Rechthoek 108">
            <a:extLst>
              <a:ext uri="{FF2B5EF4-FFF2-40B4-BE49-F238E27FC236}">
                <a16:creationId xmlns:a16="http://schemas.microsoft.com/office/drawing/2014/main" id="{D0D4FCB5-9104-499F-BB85-C310D4D29AC8}"/>
              </a:ext>
            </a:extLst>
          </p:cNvPr>
          <p:cNvSpPr/>
          <p:nvPr/>
        </p:nvSpPr>
        <p:spPr>
          <a:xfrm>
            <a:off x="345828" y="592160"/>
            <a:ext cx="918973" cy="4490671"/>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Patiënt</a:t>
            </a:r>
          </a:p>
        </p:txBody>
      </p:sp>
      <p:sp>
        <p:nvSpPr>
          <p:cNvPr id="110" name="Rechthoek 109">
            <a:extLst>
              <a:ext uri="{FF2B5EF4-FFF2-40B4-BE49-F238E27FC236}">
                <a16:creationId xmlns:a16="http://schemas.microsoft.com/office/drawing/2014/main" id="{B6C1F142-1A85-4D8B-9834-267CA203AC67}"/>
              </a:ext>
            </a:extLst>
          </p:cNvPr>
          <p:cNvSpPr/>
          <p:nvPr/>
        </p:nvSpPr>
        <p:spPr>
          <a:xfrm>
            <a:off x="283084" y="817689"/>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Identifier</a:t>
            </a:r>
            <a:endParaRPr lang="nl-NL" sz="1000">
              <a:solidFill>
                <a:schemeClr val="tx1">
                  <a:lumMod val="85000"/>
                  <a:lumOff val="15000"/>
                </a:schemeClr>
              </a:solidFill>
            </a:endParaRPr>
          </a:p>
        </p:txBody>
      </p:sp>
      <p:sp>
        <p:nvSpPr>
          <p:cNvPr id="111" name="Rechthoek 110">
            <a:extLst>
              <a:ext uri="{FF2B5EF4-FFF2-40B4-BE49-F238E27FC236}">
                <a16:creationId xmlns:a16="http://schemas.microsoft.com/office/drawing/2014/main" id="{D7F5E86E-DD67-40C0-8131-87543D45CA94}"/>
              </a:ext>
            </a:extLst>
          </p:cNvPr>
          <p:cNvSpPr/>
          <p:nvPr/>
        </p:nvSpPr>
        <p:spPr>
          <a:xfrm>
            <a:off x="283084" y="1284795"/>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138" name="Rechthoek 137">
            <a:extLst>
              <a:ext uri="{FF2B5EF4-FFF2-40B4-BE49-F238E27FC236}">
                <a16:creationId xmlns:a16="http://schemas.microsoft.com/office/drawing/2014/main" id="{14CDCA04-23AD-4211-BFF2-A683FD3E7EA6}"/>
              </a:ext>
            </a:extLst>
          </p:cNvPr>
          <p:cNvSpPr/>
          <p:nvPr/>
        </p:nvSpPr>
        <p:spPr>
          <a:xfrm>
            <a:off x="283084" y="174717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143" name="Rechthoek 142">
            <a:extLst>
              <a:ext uri="{FF2B5EF4-FFF2-40B4-BE49-F238E27FC236}">
                <a16:creationId xmlns:a16="http://schemas.microsoft.com/office/drawing/2014/main" id="{E25B0253-411A-4A29-9817-1CE41B5B2C7F}"/>
              </a:ext>
            </a:extLst>
          </p:cNvPr>
          <p:cNvSpPr/>
          <p:nvPr/>
        </p:nvSpPr>
        <p:spPr>
          <a:xfrm>
            <a:off x="283084" y="1980730"/>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Email adres</a:t>
            </a:r>
            <a:endParaRPr lang="nl-NL" sz="1000" dirty="0">
              <a:solidFill>
                <a:schemeClr val="tx1">
                  <a:lumMod val="85000"/>
                  <a:lumOff val="15000"/>
                </a:schemeClr>
              </a:solidFill>
            </a:endParaRPr>
          </a:p>
        </p:txBody>
      </p:sp>
      <p:sp>
        <p:nvSpPr>
          <p:cNvPr id="144" name="Rechthoek 143">
            <a:extLst>
              <a:ext uri="{FF2B5EF4-FFF2-40B4-BE49-F238E27FC236}">
                <a16:creationId xmlns:a16="http://schemas.microsoft.com/office/drawing/2014/main" id="{D3A5EDFE-6AA5-40B5-A072-4CA42AB04C89}"/>
              </a:ext>
            </a:extLst>
          </p:cNvPr>
          <p:cNvSpPr/>
          <p:nvPr/>
        </p:nvSpPr>
        <p:spPr>
          <a:xfrm>
            <a:off x="283084" y="221428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Telefoonnummer</a:t>
            </a:r>
            <a:endParaRPr lang="nl-NL" sz="1000" dirty="0">
              <a:solidFill>
                <a:schemeClr val="tx1">
                  <a:lumMod val="85000"/>
                  <a:lumOff val="15000"/>
                </a:schemeClr>
              </a:solidFill>
            </a:endParaRPr>
          </a:p>
        </p:txBody>
      </p:sp>
      <p:sp>
        <p:nvSpPr>
          <p:cNvPr id="158" name="Rechthoek 157">
            <a:extLst>
              <a:ext uri="{FF2B5EF4-FFF2-40B4-BE49-F238E27FC236}">
                <a16:creationId xmlns:a16="http://schemas.microsoft.com/office/drawing/2014/main" id="{49B6E4D3-AC24-4B49-AD5A-A88A828441EC}"/>
              </a:ext>
            </a:extLst>
          </p:cNvPr>
          <p:cNvSpPr/>
          <p:nvPr/>
        </p:nvSpPr>
        <p:spPr>
          <a:xfrm>
            <a:off x="283084" y="245604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159" name="Rechthoek 158">
            <a:extLst>
              <a:ext uri="{FF2B5EF4-FFF2-40B4-BE49-F238E27FC236}">
                <a16:creationId xmlns:a16="http://schemas.microsoft.com/office/drawing/2014/main" id="{2B67CFC8-F269-46FA-9F16-DAD803353349}"/>
              </a:ext>
            </a:extLst>
          </p:cNvPr>
          <p:cNvSpPr/>
          <p:nvPr/>
        </p:nvSpPr>
        <p:spPr>
          <a:xfrm>
            <a:off x="283084" y="365312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Postcode</a:t>
            </a:r>
            <a:endParaRPr lang="nl-NL" sz="1000">
              <a:solidFill>
                <a:schemeClr val="tx1">
                  <a:lumMod val="85000"/>
                  <a:lumOff val="15000"/>
                </a:schemeClr>
              </a:solidFill>
            </a:endParaRPr>
          </a:p>
        </p:txBody>
      </p:sp>
      <p:sp>
        <p:nvSpPr>
          <p:cNvPr id="160" name="Rechthoek 159">
            <a:extLst>
              <a:ext uri="{FF2B5EF4-FFF2-40B4-BE49-F238E27FC236}">
                <a16:creationId xmlns:a16="http://schemas.microsoft.com/office/drawing/2014/main" id="{1B9A7B4B-229F-477F-8C85-F8022069DFB0}"/>
              </a:ext>
            </a:extLst>
          </p:cNvPr>
          <p:cNvSpPr/>
          <p:nvPr/>
        </p:nvSpPr>
        <p:spPr>
          <a:xfrm>
            <a:off x="283084" y="3418342"/>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Woonplaats</a:t>
            </a:r>
            <a:endParaRPr lang="nl-NL" sz="1000">
              <a:solidFill>
                <a:schemeClr val="tx1">
                  <a:lumMod val="85000"/>
                  <a:lumOff val="15000"/>
                </a:schemeClr>
              </a:solidFill>
            </a:endParaRPr>
          </a:p>
        </p:txBody>
      </p:sp>
      <p:sp>
        <p:nvSpPr>
          <p:cNvPr id="161" name="Rechthoek 160">
            <a:extLst>
              <a:ext uri="{FF2B5EF4-FFF2-40B4-BE49-F238E27FC236}">
                <a16:creationId xmlns:a16="http://schemas.microsoft.com/office/drawing/2014/main" id="{7C3968E1-1A0D-4A5F-AA40-4B2641FAC4E8}"/>
              </a:ext>
            </a:extLst>
          </p:cNvPr>
          <p:cNvSpPr/>
          <p:nvPr/>
        </p:nvSpPr>
        <p:spPr>
          <a:xfrm>
            <a:off x="283084" y="389279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Land</a:t>
            </a:r>
            <a:endParaRPr lang="nl-NL" sz="1000">
              <a:solidFill>
                <a:schemeClr val="tx1">
                  <a:lumMod val="85000"/>
                  <a:lumOff val="15000"/>
                </a:schemeClr>
              </a:solidFill>
            </a:endParaRPr>
          </a:p>
        </p:txBody>
      </p:sp>
      <p:sp>
        <p:nvSpPr>
          <p:cNvPr id="162" name="Rechthoek 161">
            <a:extLst>
              <a:ext uri="{FF2B5EF4-FFF2-40B4-BE49-F238E27FC236}">
                <a16:creationId xmlns:a16="http://schemas.microsoft.com/office/drawing/2014/main" id="{14596026-74EE-40F6-8E2B-2D1B03661169}"/>
              </a:ext>
            </a:extLst>
          </p:cNvPr>
          <p:cNvSpPr/>
          <p:nvPr/>
        </p:nvSpPr>
        <p:spPr>
          <a:xfrm>
            <a:off x="283084" y="4640591"/>
            <a:ext cx="1052966" cy="36296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Managing </a:t>
            </a:r>
            <a:r>
              <a:rPr lang="nl-NL" sz="800" err="1">
                <a:solidFill>
                  <a:schemeClr val="tx1">
                    <a:lumMod val="85000"/>
                    <a:lumOff val="15000"/>
                  </a:schemeClr>
                </a:solidFill>
              </a:rPr>
              <a:t>organization</a:t>
            </a:r>
            <a:endParaRPr lang="nl-NL" sz="1000">
              <a:solidFill>
                <a:schemeClr val="tx1">
                  <a:lumMod val="85000"/>
                  <a:lumOff val="15000"/>
                </a:schemeClr>
              </a:solidFill>
            </a:endParaRPr>
          </a:p>
        </p:txBody>
      </p:sp>
      <p:sp>
        <p:nvSpPr>
          <p:cNvPr id="163" name="Rechthoek 162">
            <a:extLst>
              <a:ext uri="{FF2B5EF4-FFF2-40B4-BE49-F238E27FC236}">
                <a16:creationId xmlns:a16="http://schemas.microsoft.com/office/drawing/2014/main" id="{3D0647A1-D5C8-43A0-A430-3BA85952D0F5}"/>
              </a:ext>
            </a:extLst>
          </p:cNvPr>
          <p:cNvSpPr/>
          <p:nvPr/>
        </p:nvSpPr>
        <p:spPr>
          <a:xfrm>
            <a:off x="283084" y="1051241"/>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Actief</a:t>
            </a:r>
            <a:endParaRPr lang="nl-NL" sz="1000">
              <a:solidFill>
                <a:schemeClr val="tx1">
                  <a:lumMod val="85000"/>
                  <a:lumOff val="15000"/>
                </a:schemeClr>
              </a:solidFill>
            </a:endParaRPr>
          </a:p>
        </p:txBody>
      </p:sp>
      <p:sp>
        <p:nvSpPr>
          <p:cNvPr id="164" name="Rechthoek 163">
            <a:extLst>
              <a:ext uri="{FF2B5EF4-FFF2-40B4-BE49-F238E27FC236}">
                <a16:creationId xmlns:a16="http://schemas.microsoft.com/office/drawing/2014/main" id="{21A9AEB3-AF7E-4F2E-A5FB-F061BCBA4ED7}"/>
              </a:ext>
            </a:extLst>
          </p:cNvPr>
          <p:cNvSpPr/>
          <p:nvPr/>
        </p:nvSpPr>
        <p:spPr>
          <a:xfrm>
            <a:off x="283084" y="2699106"/>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165" name="Rechthoek 164">
            <a:extLst>
              <a:ext uri="{FF2B5EF4-FFF2-40B4-BE49-F238E27FC236}">
                <a16:creationId xmlns:a16="http://schemas.microsoft.com/office/drawing/2014/main" id="{B7E43C8A-C858-4F5B-88CC-4CC156D51167}"/>
              </a:ext>
            </a:extLst>
          </p:cNvPr>
          <p:cNvSpPr/>
          <p:nvPr/>
        </p:nvSpPr>
        <p:spPr>
          <a:xfrm>
            <a:off x="10176127" y="585430"/>
            <a:ext cx="918973" cy="449067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Related</a:t>
            </a:r>
            <a:r>
              <a:rPr lang="nl-NL" sz="800">
                <a:solidFill>
                  <a:schemeClr val="tx1">
                    <a:lumMod val="85000"/>
                    <a:lumOff val="15000"/>
                  </a:schemeClr>
                </a:solidFill>
              </a:rPr>
              <a:t> person</a:t>
            </a:r>
          </a:p>
        </p:txBody>
      </p:sp>
      <p:sp>
        <p:nvSpPr>
          <p:cNvPr id="166" name="Rechthoek 165">
            <a:extLst>
              <a:ext uri="{FF2B5EF4-FFF2-40B4-BE49-F238E27FC236}">
                <a16:creationId xmlns:a16="http://schemas.microsoft.com/office/drawing/2014/main" id="{8DF2A87F-ACBD-499D-8D00-9863696CD7C4}"/>
              </a:ext>
            </a:extLst>
          </p:cNvPr>
          <p:cNvSpPr/>
          <p:nvPr/>
        </p:nvSpPr>
        <p:spPr>
          <a:xfrm>
            <a:off x="10110898" y="810959"/>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Identifier</a:t>
            </a:r>
            <a:r>
              <a:rPr lang="nl-NL" sz="800">
                <a:solidFill>
                  <a:schemeClr val="tx1">
                    <a:lumMod val="85000"/>
                    <a:lumOff val="15000"/>
                  </a:schemeClr>
                </a:solidFill>
              </a:rPr>
              <a:t> </a:t>
            </a:r>
            <a:endParaRPr lang="nl-NL" sz="1000">
              <a:solidFill>
                <a:schemeClr val="tx1">
                  <a:lumMod val="85000"/>
                  <a:lumOff val="15000"/>
                </a:schemeClr>
              </a:solidFill>
            </a:endParaRPr>
          </a:p>
        </p:txBody>
      </p:sp>
      <p:sp>
        <p:nvSpPr>
          <p:cNvPr id="167" name="Rechthoek 166">
            <a:extLst>
              <a:ext uri="{FF2B5EF4-FFF2-40B4-BE49-F238E27FC236}">
                <a16:creationId xmlns:a16="http://schemas.microsoft.com/office/drawing/2014/main" id="{B6656064-6116-4570-8342-C0F5AA8629C6}"/>
              </a:ext>
            </a:extLst>
          </p:cNvPr>
          <p:cNvSpPr/>
          <p:nvPr/>
        </p:nvSpPr>
        <p:spPr>
          <a:xfrm>
            <a:off x="10110523" y="1519385"/>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168" name="Rechthoek 167">
            <a:extLst>
              <a:ext uri="{FF2B5EF4-FFF2-40B4-BE49-F238E27FC236}">
                <a16:creationId xmlns:a16="http://schemas.microsoft.com/office/drawing/2014/main" id="{898B4206-EBB6-4BCA-BD3A-0D6F5035F2CE}"/>
              </a:ext>
            </a:extLst>
          </p:cNvPr>
          <p:cNvSpPr/>
          <p:nvPr/>
        </p:nvSpPr>
        <p:spPr>
          <a:xfrm>
            <a:off x="10110404" y="1984048"/>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169" name="Rechthoek 168">
            <a:extLst>
              <a:ext uri="{FF2B5EF4-FFF2-40B4-BE49-F238E27FC236}">
                <a16:creationId xmlns:a16="http://schemas.microsoft.com/office/drawing/2014/main" id="{D905F549-18C5-46DA-8C18-7117A961B7AF}"/>
              </a:ext>
            </a:extLst>
          </p:cNvPr>
          <p:cNvSpPr/>
          <p:nvPr/>
        </p:nvSpPr>
        <p:spPr>
          <a:xfrm>
            <a:off x="10099988" y="2217601"/>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Telefoon</a:t>
            </a:r>
            <a:endParaRPr lang="nl-NL" sz="1000">
              <a:solidFill>
                <a:schemeClr val="tx1">
                  <a:lumMod val="85000"/>
                  <a:lumOff val="15000"/>
                </a:schemeClr>
              </a:solidFill>
            </a:endParaRPr>
          </a:p>
        </p:txBody>
      </p:sp>
      <p:sp>
        <p:nvSpPr>
          <p:cNvPr id="170" name="Rechthoek 169">
            <a:extLst>
              <a:ext uri="{FF2B5EF4-FFF2-40B4-BE49-F238E27FC236}">
                <a16:creationId xmlns:a16="http://schemas.microsoft.com/office/drawing/2014/main" id="{25DB1F4A-E842-4A1A-B0A2-599848EB4801}"/>
              </a:ext>
            </a:extLst>
          </p:cNvPr>
          <p:cNvSpPr/>
          <p:nvPr/>
        </p:nvSpPr>
        <p:spPr>
          <a:xfrm>
            <a:off x="10099988" y="2459361"/>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email</a:t>
            </a:r>
            <a:endParaRPr lang="nl-NL" sz="1000">
              <a:solidFill>
                <a:schemeClr val="tx1">
                  <a:lumMod val="85000"/>
                  <a:lumOff val="15000"/>
                </a:schemeClr>
              </a:solidFill>
            </a:endParaRPr>
          </a:p>
        </p:txBody>
      </p:sp>
      <p:sp>
        <p:nvSpPr>
          <p:cNvPr id="171" name="Rechthoek 170">
            <a:extLst>
              <a:ext uri="{FF2B5EF4-FFF2-40B4-BE49-F238E27FC236}">
                <a16:creationId xmlns:a16="http://schemas.microsoft.com/office/drawing/2014/main" id="{CEA3FE8F-2C16-43B4-8D84-EBA433FC66A4}"/>
              </a:ext>
            </a:extLst>
          </p:cNvPr>
          <p:cNvSpPr/>
          <p:nvPr/>
        </p:nvSpPr>
        <p:spPr>
          <a:xfrm>
            <a:off x="10099988" y="2938086"/>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172" name="Rechthoek 171">
            <a:extLst>
              <a:ext uri="{FF2B5EF4-FFF2-40B4-BE49-F238E27FC236}">
                <a16:creationId xmlns:a16="http://schemas.microsoft.com/office/drawing/2014/main" id="{1D96C3D2-2957-4619-8B62-0E4864E2A811}"/>
              </a:ext>
            </a:extLst>
          </p:cNvPr>
          <p:cNvSpPr/>
          <p:nvPr/>
        </p:nvSpPr>
        <p:spPr>
          <a:xfrm>
            <a:off x="10110404" y="1048863"/>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Actief</a:t>
            </a:r>
            <a:endParaRPr lang="nl-NL" sz="1000">
              <a:solidFill>
                <a:schemeClr val="tx1">
                  <a:lumMod val="85000"/>
                  <a:lumOff val="15000"/>
                </a:schemeClr>
              </a:solidFill>
            </a:endParaRPr>
          </a:p>
        </p:txBody>
      </p:sp>
      <p:sp>
        <p:nvSpPr>
          <p:cNvPr id="173" name="Rechthoek 172">
            <a:extLst>
              <a:ext uri="{FF2B5EF4-FFF2-40B4-BE49-F238E27FC236}">
                <a16:creationId xmlns:a16="http://schemas.microsoft.com/office/drawing/2014/main" id="{10D4D2E9-6716-4C92-9887-93C7B53C06BA}"/>
              </a:ext>
            </a:extLst>
          </p:cNvPr>
          <p:cNvSpPr/>
          <p:nvPr/>
        </p:nvSpPr>
        <p:spPr>
          <a:xfrm>
            <a:off x="10092249" y="270242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174" name="Tekstvak 173">
            <a:extLst>
              <a:ext uri="{FF2B5EF4-FFF2-40B4-BE49-F238E27FC236}">
                <a16:creationId xmlns:a16="http://schemas.microsoft.com/office/drawing/2014/main" id="{6F89E69D-4D1F-46DD-A3C8-1079088A4FDB}"/>
              </a:ext>
            </a:extLst>
          </p:cNvPr>
          <p:cNvSpPr txBox="1"/>
          <p:nvPr/>
        </p:nvSpPr>
        <p:spPr>
          <a:xfrm>
            <a:off x="1283237" y="793531"/>
            <a:ext cx="387468" cy="215444"/>
          </a:xfrm>
          <a:prstGeom prst="rect">
            <a:avLst/>
          </a:prstGeom>
          <a:noFill/>
        </p:spPr>
        <p:txBody>
          <a:bodyPr wrap="square" rtlCol="0">
            <a:spAutoFit/>
          </a:bodyPr>
          <a:lstStyle/>
          <a:p>
            <a:r>
              <a:rPr lang="nl-NL" sz="800"/>
              <a:t>1..*</a:t>
            </a:r>
          </a:p>
        </p:txBody>
      </p:sp>
      <p:sp>
        <p:nvSpPr>
          <p:cNvPr id="175" name="Tekstvak 174">
            <a:extLst>
              <a:ext uri="{FF2B5EF4-FFF2-40B4-BE49-F238E27FC236}">
                <a16:creationId xmlns:a16="http://schemas.microsoft.com/office/drawing/2014/main" id="{1BCC0A54-034C-4ED5-AE0F-EB8F83841CDD}"/>
              </a:ext>
            </a:extLst>
          </p:cNvPr>
          <p:cNvSpPr txBox="1"/>
          <p:nvPr/>
        </p:nvSpPr>
        <p:spPr>
          <a:xfrm>
            <a:off x="1278737" y="1029951"/>
            <a:ext cx="519884" cy="215444"/>
          </a:xfrm>
          <a:prstGeom prst="rect">
            <a:avLst/>
          </a:prstGeom>
          <a:noFill/>
        </p:spPr>
        <p:txBody>
          <a:bodyPr wrap="square" rtlCol="0">
            <a:spAutoFit/>
          </a:bodyPr>
          <a:lstStyle/>
          <a:p>
            <a:r>
              <a:rPr lang="nl-NL" sz="800"/>
              <a:t>1..1</a:t>
            </a:r>
          </a:p>
        </p:txBody>
      </p:sp>
      <p:sp>
        <p:nvSpPr>
          <p:cNvPr id="176" name="Rechthoek 175">
            <a:extLst>
              <a:ext uri="{FF2B5EF4-FFF2-40B4-BE49-F238E27FC236}">
                <a16:creationId xmlns:a16="http://schemas.microsoft.com/office/drawing/2014/main" id="{49B263E3-6C26-4C95-B505-1D3E69DBAC81}"/>
              </a:ext>
            </a:extLst>
          </p:cNvPr>
          <p:cNvSpPr/>
          <p:nvPr/>
        </p:nvSpPr>
        <p:spPr>
          <a:xfrm>
            <a:off x="10110404" y="128660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 </a:t>
            </a:r>
            <a:r>
              <a:rPr lang="nl-NL" sz="800" err="1">
                <a:solidFill>
                  <a:schemeClr val="tx1">
                    <a:lumMod val="85000"/>
                    <a:lumOff val="15000"/>
                  </a:schemeClr>
                </a:solidFill>
              </a:rPr>
              <a:t>patient</a:t>
            </a:r>
            <a:endParaRPr lang="nl-NL" sz="1000">
              <a:solidFill>
                <a:schemeClr val="tx1">
                  <a:lumMod val="85000"/>
                  <a:lumOff val="15000"/>
                </a:schemeClr>
              </a:solidFill>
            </a:endParaRPr>
          </a:p>
        </p:txBody>
      </p:sp>
      <p:sp>
        <p:nvSpPr>
          <p:cNvPr id="177" name="Tekstvak 176">
            <a:extLst>
              <a:ext uri="{FF2B5EF4-FFF2-40B4-BE49-F238E27FC236}">
                <a16:creationId xmlns:a16="http://schemas.microsoft.com/office/drawing/2014/main" id="{9603922C-6A41-4D10-B1E3-8FD0B82AAE78}"/>
              </a:ext>
            </a:extLst>
          </p:cNvPr>
          <p:cNvSpPr txBox="1"/>
          <p:nvPr/>
        </p:nvSpPr>
        <p:spPr>
          <a:xfrm>
            <a:off x="11104519" y="787151"/>
            <a:ext cx="387468" cy="215444"/>
          </a:xfrm>
          <a:prstGeom prst="rect">
            <a:avLst/>
          </a:prstGeom>
          <a:noFill/>
        </p:spPr>
        <p:txBody>
          <a:bodyPr wrap="square" rtlCol="0">
            <a:spAutoFit/>
          </a:bodyPr>
          <a:lstStyle/>
          <a:p>
            <a:r>
              <a:rPr lang="nl-NL" sz="800"/>
              <a:t>1..*</a:t>
            </a:r>
          </a:p>
        </p:txBody>
      </p:sp>
      <p:sp>
        <p:nvSpPr>
          <p:cNvPr id="178" name="Tekstvak 177">
            <a:extLst>
              <a:ext uri="{FF2B5EF4-FFF2-40B4-BE49-F238E27FC236}">
                <a16:creationId xmlns:a16="http://schemas.microsoft.com/office/drawing/2014/main" id="{CACEB2CF-A41A-4C9A-AEC1-24CB7897C8FC}"/>
              </a:ext>
            </a:extLst>
          </p:cNvPr>
          <p:cNvSpPr txBox="1"/>
          <p:nvPr/>
        </p:nvSpPr>
        <p:spPr>
          <a:xfrm>
            <a:off x="11102157" y="1010617"/>
            <a:ext cx="519884" cy="215444"/>
          </a:xfrm>
          <a:prstGeom prst="rect">
            <a:avLst/>
          </a:prstGeom>
          <a:noFill/>
        </p:spPr>
        <p:txBody>
          <a:bodyPr wrap="square" rtlCol="0">
            <a:spAutoFit/>
          </a:bodyPr>
          <a:lstStyle/>
          <a:p>
            <a:r>
              <a:rPr lang="nl-NL" sz="800"/>
              <a:t>1..1</a:t>
            </a:r>
          </a:p>
        </p:txBody>
      </p:sp>
      <p:sp>
        <p:nvSpPr>
          <p:cNvPr id="179" name="Rechthoek 178">
            <a:extLst>
              <a:ext uri="{FF2B5EF4-FFF2-40B4-BE49-F238E27FC236}">
                <a16:creationId xmlns:a16="http://schemas.microsoft.com/office/drawing/2014/main" id="{98CEB3BF-5600-4D36-888E-D43855DC6324}"/>
              </a:ext>
            </a:extLst>
          </p:cNvPr>
          <p:cNvSpPr/>
          <p:nvPr/>
        </p:nvSpPr>
        <p:spPr>
          <a:xfrm>
            <a:off x="284762" y="1517581"/>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Initialen</a:t>
            </a:r>
            <a:endParaRPr lang="nl-NL" sz="1000" dirty="0">
              <a:solidFill>
                <a:schemeClr val="tx1">
                  <a:lumMod val="85000"/>
                  <a:lumOff val="15000"/>
                </a:schemeClr>
              </a:solidFill>
            </a:endParaRPr>
          </a:p>
        </p:txBody>
      </p:sp>
      <p:sp>
        <p:nvSpPr>
          <p:cNvPr id="180" name="Rechthoek 179">
            <a:extLst>
              <a:ext uri="{FF2B5EF4-FFF2-40B4-BE49-F238E27FC236}">
                <a16:creationId xmlns:a16="http://schemas.microsoft.com/office/drawing/2014/main" id="{C58695B3-C65F-408D-A9BE-16C9BD77ECB8}"/>
              </a:ext>
            </a:extLst>
          </p:cNvPr>
          <p:cNvSpPr/>
          <p:nvPr/>
        </p:nvSpPr>
        <p:spPr>
          <a:xfrm>
            <a:off x="10101717" y="175017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Initialen</a:t>
            </a:r>
            <a:endParaRPr lang="nl-NL" sz="1000" dirty="0">
              <a:solidFill>
                <a:schemeClr val="tx1">
                  <a:lumMod val="85000"/>
                  <a:lumOff val="15000"/>
                </a:schemeClr>
              </a:solidFill>
            </a:endParaRPr>
          </a:p>
        </p:txBody>
      </p:sp>
      <p:sp>
        <p:nvSpPr>
          <p:cNvPr id="181" name="Rechthoek 180">
            <a:extLst>
              <a:ext uri="{FF2B5EF4-FFF2-40B4-BE49-F238E27FC236}">
                <a16:creationId xmlns:a16="http://schemas.microsoft.com/office/drawing/2014/main" id="{1E573BF6-B1C3-4EC6-8DCA-2C0A119DC611}"/>
              </a:ext>
            </a:extLst>
          </p:cNvPr>
          <p:cNvSpPr/>
          <p:nvPr/>
        </p:nvSpPr>
        <p:spPr>
          <a:xfrm>
            <a:off x="289631" y="2943432"/>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straat</a:t>
            </a:r>
            <a:endParaRPr lang="nl-NL" sz="1000" dirty="0">
              <a:solidFill>
                <a:schemeClr val="tx1">
                  <a:lumMod val="85000"/>
                  <a:lumOff val="15000"/>
                </a:schemeClr>
              </a:solidFill>
            </a:endParaRPr>
          </a:p>
        </p:txBody>
      </p:sp>
      <p:sp>
        <p:nvSpPr>
          <p:cNvPr id="182" name="Rechthoek 181">
            <a:extLst>
              <a:ext uri="{FF2B5EF4-FFF2-40B4-BE49-F238E27FC236}">
                <a16:creationId xmlns:a16="http://schemas.microsoft.com/office/drawing/2014/main" id="{72D094D7-6E49-4073-84F9-E1A46127631C}"/>
              </a:ext>
            </a:extLst>
          </p:cNvPr>
          <p:cNvSpPr/>
          <p:nvPr/>
        </p:nvSpPr>
        <p:spPr>
          <a:xfrm>
            <a:off x="281164" y="3175781"/>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huisnummer</a:t>
            </a:r>
            <a:endParaRPr lang="nl-NL" sz="1000" dirty="0">
              <a:solidFill>
                <a:schemeClr val="tx1">
                  <a:lumMod val="85000"/>
                  <a:lumOff val="15000"/>
                </a:schemeClr>
              </a:solidFill>
            </a:endParaRPr>
          </a:p>
        </p:txBody>
      </p:sp>
      <p:sp>
        <p:nvSpPr>
          <p:cNvPr id="183" name="Rechthoek 182">
            <a:extLst>
              <a:ext uri="{FF2B5EF4-FFF2-40B4-BE49-F238E27FC236}">
                <a16:creationId xmlns:a16="http://schemas.microsoft.com/office/drawing/2014/main" id="{133DB53A-292E-49A8-BCCE-A142016BA420}"/>
              </a:ext>
            </a:extLst>
          </p:cNvPr>
          <p:cNvSpPr/>
          <p:nvPr/>
        </p:nvSpPr>
        <p:spPr>
          <a:xfrm>
            <a:off x="10095750" y="387685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Postcode</a:t>
            </a:r>
            <a:endParaRPr lang="nl-NL" sz="1000">
              <a:solidFill>
                <a:schemeClr val="tx1">
                  <a:lumMod val="85000"/>
                  <a:lumOff val="15000"/>
                </a:schemeClr>
              </a:solidFill>
            </a:endParaRPr>
          </a:p>
        </p:txBody>
      </p:sp>
      <p:sp>
        <p:nvSpPr>
          <p:cNvPr id="184" name="Rechthoek 183">
            <a:extLst>
              <a:ext uri="{FF2B5EF4-FFF2-40B4-BE49-F238E27FC236}">
                <a16:creationId xmlns:a16="http://schemas.microsoft.com/office/drawing/2014/main" id="{5097B518-F09A-4C8B-BA2F-8F0EB6325E4D}"/>
              </a:ext>
            </a:extLst>
          </p:cNvPr>
          <p:cNvSpPr/>
          <p:nvPr/>
        </p:nvSpPr>
        <p:spPr>
          <a:xfrm>
            <a:off x="10095750" y="3642075"/>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Woonplaats</a:t>
            </a:r>
            <a:endParaRPr lang="nl-NL" sz="1000">
              <a:solidFill>
                <a:schemeClr val="tx1">
                  <a:lumMod val="85000"/>
                  <a:lumOff val="15000"/>
                </a:schemeClr>
              </a:solidFill>
            </a:endParaRPr>
          </a:p>
        </p:txBody>
      </p:sp>
      <p:sp>
        <p:nvSpPr>
          <p:cNvPr id="185" name="Rechthoek 184">
            <a:extLst>
              <a:ext uri="{FF2B5EF4-FFF2-40B4-BE49-F238E27FC236}">
                <a16:creationId xmlns:a16="http://schemas.microsoft.com/office/drawing/2014/main" id="{F660E8B0-5AEA-4BA9-B7B0-6F683BA85358}"/>
              </a:ext>
            </a:extLst>
          </p:cNvPr>
          <p:cNvSpPr/>
          <p:nvPr/>
        </p:nvSpPr>
        <p:spPr>
          <a:xfrm>
            <a:off x="10095750" y="411652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Land</a:t>
            </a:r>
            <a:endParaRPr lang="nl-NL" sz="1000">
              <a:solidFill>
                <a:schemeClr val="tx1">
                  <a:lumMod val="85000"/>
                  <a:lumOff val="15000"/>
                </a:schemeClr>
              </a:solidFill>
            </a:endParaRPr>
          </a:p>
        </p:txBody>
      </p:sp>
      <p:sp>
        <p:nvSpPr>
          <p:cNvPr id="186" name="Rechthoek 185">
            <a:extLst>
              <a:ext uri="{FF2B5EF4-FFF2-40B4-BE49-F238E27FC236}">
                <a16:creationId xmlns:a16="http://schemas.microsoft.com/office/drawing/2014/main" id="{1F0F10FA-2427-4FC3-A152-3DA5C3A93313}"/>
              </a:ext>
            </a:extLst>
          </p:cNvPr>
          <p:cNvSpPr/>
          <p:nvPr/>
        </p:nvSpPr>
        <p:spPr>
          <a:xfrm>
            <a:off x="10102297" y="3167165"/>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straat</a:t>
            </a:r>
            <a:endParaRPr lang="nl-NL" sz="1000" dirty="0">
              <a:solidFill>
                <a:schemeClr val="tx1">
                  <a:lumMod val="85000"/>
                  <a:lumOff val="15000"/>
                </a:schemeClr>
              </a:solidFill>
            </a:endParaRPr>
          </a:p>
        </p:txBody>
      </p:sp>
      <p:sp>
        <p:nvSpPr>
          <p:cNvPr id="187" name="Rechthoek 186">
            <a:extLst>
              <a:ext uri="{FF2B5EF4-FFF2-40B4-BE49-F238E27FC236}">
                <a16:creationId xmlns:a16="http://schemas.microsoft.com/office/drawing/2014/main" id="{156B463F-D838-45CD-AB0F-1BB83DB0CC18}"/>
              </a:ext>
            </a:extLst>
          </p:cNvPr>
          <p:cNvSpPr/>
          <p:nvPr/>
        </p:nvSpPr>
        <p:spPr>
          <a:xfrm>
            <a:off x="10093830" y="339951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huisnummer</a:t>
            </a:r>
            <a:endParaRPr lang="nl-NL" sz="1000" dirty="0">
              <a:solidFill>
                <a:schemeClr val="tx1">
                  <a:lumMod val="85000"/>
                  <a:lumOff val="15000"/>
                </a:schemeClr>
              </a:solidFill>
            </a:endParaRPr>
          </a:p>
        </p:txBody>
      </p:sp>
      <p:sp>
        <p:nvSpPr>
          <p:cNvPr id="188" name="Rechthoek 187">
            <a:extLst>
              <a:ext uri="{FF2B5EF4-FFF2-40B4-BE49-F238E27FC236}">
                <a16:creationId xmlns:a16="http://schemas.microsoft.com/office/drawing/2014/main" id="{4BEEB706-E2E6-4503-8ED6-1984619551E9}"/>
              </a:ext>
            </a:extLst>
          </p:cNvPr>
          <p:cNvSpPr/>
          <p:nvPr/>
        </p:nvSpPr>
        <p:spPr>
          <a:xfrm>
            <a:off x="1896241" y="1524160"/>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Initialen</a:t>
            </a:r>
            <a:endParaRPr lang="nl-NL" sz="1000" dirty="0">
              <a:solidFill>
                <a:schemeClr val="tx1">
                  <a:lumMod val="85000"/>
                  <a:lumOff val="15000"/>
                </a:schemeClr>
              </a:solidFill>
            </a:endParaRPr>
          </a:p>
        </p:txBody>
      </p:sp>
    </p:spTree>
    <p:extLst>
      <p:ext uri="{BB962C8B-B14F-4D97-AF65-F5344CB8AC3E}">
        <p14:creationId xmlns:p14="http://schemas.microsoft.com/office/powerpoint/2010/main" val="1415793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798822-2782-4D61-83B7-08C23A3B4FD8}"/>
              </a:ext>
            </a:extLst>
          </p:cNvPr>
          <p:cNvSpPr>
            <a:spLocks noGrp="1"/>
          </p:cNvSpPr>
          <p:nvPr>
            <p:ph type="title"/>
          </p:nvPr>
        </p:nvSpPr>
        <p:spPr>
          <a:xfrm>
            <a:off x="720000" y="46637"/>
            <a:ext cx="11014800" cy="392928"/>
          </a:xfrm>
        </p:spPr>
        <p:txBody>
          <a:bodyPr/>
          <a:lstStyle/>
          <a:p>
            <a:r>
              <a:rPr lang="nl-NL" sz="1600"/>
              <a:t>Welke willen we extra verplichten bij </a:t>
            </a:r>
            <a:r>
              <a:rPr lang="nl-NL" sz="1600" u="sng"/>
              <a:t>schrijven</a:t>
            </a:r>
            <a:r>
              <a:rPr lang="nl-NL" sz="1600"/>
              <a:t> naar de FHIR Service i.v.m. plug &amp; </a:t>
            </a:r>
            <a:r>
              <a:rPr lang="nl-NL" sz="1600" err="1"/>
              <a:t>play</a:t>
            </a:r>
            <a:r>
              <a:rPr lang="nl-NL" sz="1600"/>
              <a:t>?</a:t>
            </a:r>
          </a:p>
        </p:txBody>
      </p:sp>
      <p:sp>
        <p:nvSpPr>
          <p:cNvPr id="4" name="Tijdelijke aanduiding voor dianummer 3">
            <a:extLst>
              <a:ext uri="{FF2B5EF4-FFF2-40B4-BE49-F238E27FC236}">
                <a16:creationId xmlns:a16="http://schemas.microsoft.com/office/drawing/2014/main" id="{DDBF3AC1-0DBD-4BD3-893C-DAC7DE207EAD}"/>
              </a:ext>
            </a:extLst>
          </p:cNvPr>
          <p:cNvSpPr>
            <a:spLocks noGrp="1"/>
          </p:cNvSpPr>
          <p:nvPr>
            <p:ph type="sldNum" sz="quarter" idx="12"/>
          </p:nvPr>
        </p:nvSpPr>
        <p:spPr/>
        <p:txBody>
          <a:bodyPr/>
          <a:lstStyle/>
          <a:p>
            <a:fld id="{2B7321B6-F390-44B6-8078-A18221B29AEA}" type="slidenum">
              <a:rPr lang="nl-NL" noProof="0" smtClean="0"/>
              <a:t>59</a:t>
            </a:fld>
            <a:endParaRPr lang="nl-NL" noProof="0"/>
          </a:p>
        </p:txBody>
      </p:sp>
      <p:sp>
        <p:nvSpPr>
          <p:cNvPr id="47" name="Rechthoek 46">
            <a:extLst>
              <a:ext uri="{FF2B5EF4-FFF2-40B4-BE49-F238E27FC236}">
                <a16:creationId xmlns:a16="http://schemas.microsoft.com/office/drawing/2014/main" id="{AD77E27A-AFC3-42E8-BAE6-B9D0AB424CD6}"/>
              </a:ext>
            </a:extLst>
          </p:cNvPr>
          <p:cNvSpPr/>
          <p:nvPr/>
        </p:nvSpPr>
        <p:spPr>
          <a:xfrm>
            <a:off x="279795" y="5505982"/>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Verplicht</a:t>
            </a:r>
            <a:endParaRPr lang="nl-NL" sz="1000">
              <a:solidFill>
                <a:schemeClr val="tx1">
                  <a:lumMod val="85000"/>
                  <a:lumOff val="15000"/>
                </a:schemeClr>
              </a:solidFill>
            </a:endParaRPr>
          </a:p>
        </p:txBody>
      </p:sp>
      <p:sp>
        <p:nvSpPr>
          <p:cNvPr id="48" name="Rechthoek 47">
            <a:extLst>
              <a:ext uri="{FF2B5EF4-FFF2-40B4-BE49-F238E27FC236}">
                <a16:creationId xmlns:a16="http://schemas.microsoft.com/office/drawing/2014/main" id="{57F4F412-9199-4D0C-AA5C-D47EB6BDA32F}"/>
              </a:ext>
            </a:extLst>
          </p:cNvPr>
          <p:cNvSpPr/>
          <p:nvPr/>
        </p:nvSpPr>
        <p:spPr>
          <a:xfrm>
            <a:off x="279795" y="5755240"/>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Optioneel</a:t>
            </a:r>
            <a:endParaRPr lang="nl-NL" sz="1000">
              <a:solidFill>
                <a:schemeClr val="tx1">
                  <a:lumMod val="85000"/>
                  <a:lumOff val="15000"/>
                </a:schemeClr>
              </a:solidFill>
            </a:endParaRPr>
          </a:p>
        </p:txBody>
      </p:sp>
      <p:sp>
        <p:nvSpPr>
          <p:cNvPr id="57" name="Rechthoek 56">
            <a:extLst>
              <a:ext uri="{FF2B5EF4-FFF2-40B4-BE49-F238E27FC236}">
                <a16:creationId xmlns:a16="http://schemas.microsoft.com/office/drawing/2014/main" id="{4DCCC10E-B6E1-4F6A-AE37-AD77B8819626}"/>
              </a:ext>
            </a:extLst>
          </p:cNvPr>
          <p:cNvSpPr/>
          <p:nvPr/>
        </p:nvSpPr>
        <p:spPr>
          <a:xfrm>
            <a:off x="1934833" y="592160"/>
            <a:ext cx="918973" cy="4490671"/>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Practitioner</a:t>
            </a:r>
          </a:p>
        </p:txBody>
      </p:sp>
      <p:sp>
        <p:nvSpPr>
          <p:cNvPr id="58" name="Rechthoek 57">
            <a:extLst>
              <a:ext uri="{FF2B5EF4-FFF2-40B4-BE49-F238E27FC236}">
                <a16:creationId xmlns:a16="http://schemas.microsoft.com/office/drawing/2014/main" id="{997C55E0-1BC9-44EF-A641-3EC818ABC366}"/>
              </a:ext>
            </a:extLst>
          </p:cNvPr>
          <p:cNvSpPr/>
          <p:nvPr/>
        </p:nvSpPr>
        <p:spPr>
          <a:xfrm>
            <a:off x="1882427" y="820570"/>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Identifier</a:t>
            </a:r>
            <a:r>
              <a:rPr lang="nl-NL" sz="800">
                <a:solidFill>
                  <a:schemeClr val="tx1">
                    <a:lumMod val="85000"/>
                    <a:lumOff val="15000"/>
                  </a:schemeClr>
                </a:solidFill>
              </a:rPr>
              <a:t> (1</a:t>
            </a:r>
            <a:r>
              <a:rPr lang="nl-NL" sz="800" baseline="30000">
                <a:solidFill>
                  <a:schemeClr val="tx1">
                    <a:lumMod val="85000"/>
                    <a:lumOff val="15000"/>
                  </a:schemeClr>
                </a:solidFill>
              </a:rPr>
              <a:t>e</a:t>
            </a:r>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60" name="Rechthoek 59">
            <a:extLst>
              <a:ext uri="{FF2B5EF4-FFF2-40B4-BE49-F238E27FC236}">
                <a16:creationId xmlns:a16="http://schemas.microsoft.com/office/drawing/2014/main" id="{EDA6BA1A-F01B-41DB-A555-A348CFF70599}"/>
              </a:ext>
            </a:extLst>
          </p:cNvPr>
          <p:cNvSpPr/>
          <p:nvPr/>
        </p:nvSpPr>
        <p:spPr>
          <a:xfrm>
            <a:off x="1893673" y="1296764"/>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61" name="Rechthoek 60">
            <a:extLst>
              <a:ext uri="{FF2B5EF4-FFF2-40B4-BE49-F238E27FC236}">
                <a16:creationId xmlns:a16="http://schemas.microsoft.com/office/drawing/2014/main" id="{AC73F208-6F2C-4C09-92DB-DFC14B922078}"/>
              </a:ext>
            </a:extLst>
          </p:cNvPr>
          <p:cNvSpPr/>
          <p:nvPr/>
        </p:nvSpPr>
        <p:spPr>
          <a:xfrm>
            <a:off x="1893673" y="1761825"/>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62" name="Rechthoek 61">
            <a:extLst>
              <a:ext uri="{FF2B5EF4-FFF2-40B4-BE49-F238E27FC236}">
                <a16:creationId xmlns:a16="http://schemas.microsoft.com/office/drawing/2014/main" id="{9D3D0CE9-19B8-4D48-9948-4CA5E8E46F23}"/>
              </a:ext>
            </a:extLst>
          </p:cNvPr>
          <p:cNvSpPr/>
          <p:nvPr/>
        </p:nvSpPr>
        <p:spPr>
          <a:xfrm>
            <a:off x="1893554" y="1995378"/>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email adres</a:t>
            </a:r>
            <a:endParaRPr lang="nl-NL" sz="1000" dirty="0">
              <a:solidFill>
                <a:schemeClr val="tx1">
                  <a:lumMod val="85000"/>
                  <a:lumOff val="15000"/>
                </a:schemeClr>
              </a:solidFill>
            </a:endParaRPr>
          </a:p>
        </p:txBody>
      </p:sp>
      <p:sp>
        <p:nvSpPr>
          <p:cNvPr id="63" name="Rechthoek 62">
            <a:extLst>
              <a:ext uri="{FF2B5EF4-FFF2-40B4-BE49-F238E27FC236}">
                <a16:creationId xmlns:a16="http://schemas.microsoft.com/office/drawing/2014/main" id="{A910129A-57D6-48E1-9A9E-2D5AC965BA22}"/>
              </a:ext>
            </a:extLst>
          </p:cNvPr>
          <p:cNvSpPr/>
          <p:nvPr/>
        </p:nvSpPr>
        <p:spPr>
          <a:xfrm>
            <a:off x="1883138" y="2228931"/>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Telefoonnummer</a:t>
            </a:r>
            <a:endParaRPr lang="nl-NL" sz="1000" dirty="0">
              <a:solidFill>
                <a:schemeClr val="tx1">
                  <a:lumMod val="85000"/>
                  <a:lumOff val="15000"/>
                </a:schemeClr>
              </a:solidFill>
            </a:endParaRPr>
          </a:p>
        </p:txBody>
      </p:sp>
      <p:sp>
        <p:nvSpPr>
          <p:cNvPr id="64" name="Rechthoek 63">
            <a:extLst>
              <a:ext uri="{FF2B5EF4-FFF2-40B4-BE49-F238E27FC236}">
                <a16:creationId xmlns:a16="http://schemas.microsoft.com/office/drawing/2014/main" id="{C1D87272-DA6D-4C37-9EF0-F8479275284C}"/>
              </a:ext>
            </a:extLst>
          </p:cNvPr>
          <p:cNvSpPr/>
          <p:nvPr/>
        </p:nvSpPr>
        <p:spPr>
          <a:xfrm>
            <a:off x="1883138" y="2470691"/>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69" name="Rechthoek 68">
            <a:extLst>
              <a:ext uri="{FF2B5EF4-FFF2-40B4-BE49-F238E27FC236}">
                <a16:creationId xmlns:a16="http://schemas.microsoft.com/office/drawing/2014/main" id="{96F473D3-F407-4186-B4E4-D438A89D7A5B}"/>
              </a:ext>
            </a:extLst>
          </p:cNvPr>
          <p:cNvSpPr/>
          <p:nvPr/>
        </p:nvSpPr>
        <p:spPr>
          <a:xfrm>
            <a:off x="1882382" y="1060205"/>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Actief</a:t>
            </a:r>
            <a:endParaRPr lang="nl-NL" sz="1000">
              <a:solidFill>
                <a:schemeClr val="tx1">
                  <a:lumMod val="85000"/>
                  <a:lumOff val="15000"/>
                </a:schemeClr>
              </a:solidFill>
            </a:endParaRPr>
          </a:p>
        </p:txBody>
      </p:sp>
      <p:sp>
        <p:nvSpPr>
          <p:cNvPr id="71" name="Rechthoek 70">
            <a:extLst>
              <a:ext uri="{FF2B5EF4-FFF2-40B4-BE49-F238E27FC236}">
                <a16:creationId xmlns:a16="http://schemas.microsoft.com/office/drawing/2014/main" id="{646C63E7-43CC-48F4-A521-96F3233792A3}"/>
              </a:ext>
            </a:extLst>
          </p:cNvPr>
          <p:cNvSpPr/>
          <p:nvPr/>
        </p:nvSpPr>
        <p:spPr>
          <a:xfrm>
            <a:off x="1883138" y="271375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72" name="Rechthoek 71">
            <a:extLst>
              <a:ext uri="{FF2B5EF4-FFF2-40B4-BE49-F238E27FC236}">
                <a16:creationId xmlns:a16="http://schemas.microsoft.com/office/drawing/2014/main" id="{CF4B051D-019D-4474-A0CE-AAC3E5891CFA}"/>
              </a:ext>
            </a:extLst>
          </p:cNvPr>
          <p:cNvSpPr/>
          <p:nvPr/>
        </p:nvSpPr>
        <p:spPr>
          <a:xfrm>
            <a:off x="5140401" y="585430"/>
            <a:ext cx="985186" cy="4490671"/>
          </a:xfrm>
          <a:prstGeom prst="rect">
            <a:avLst/>
          </a:prstGeom>
          <a:solidFill>
            <a:srgbClr val="FFFFCD"/>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00" err="1">
                <a:solidFill>
                  <a:schemeClr val="tx1">
                    <a:lumMod val="85000"/>
                    <a:lumOff val="15000"/>
                  </a:schemeClr>
                </a:solidFill>
              </a:rPr>
              <a:t>Organization</a:t>
            </a:r>
            <a:endParaRPr lang="nl-NL" sz="1050">
              <a:solidFill>
                <a:schemeClr val="tx1">
                  <a:lumMod val="85000"/>
                  <a:lumOff val="15000"/>
                </a:schemeClr>
              </a:solidFill>
            </a:endParaRPr>
          </a:p>
        </p:txBody>
      </p:sp>
      <p:sp>
        <p:nvSpPr>
          <p:cNvPr id="73" name="Rechthoek 72">
            <a:extLst>
              <a:ext uri="{FF2B5EF4-FFF2-40B4-BE49-F238E27FC236}">
                <a16:creationId xmlns:a16="http://schemas.microsoft.com/office/drawing/2014/main" id="{FBA6A1F6-16A3-48E6-AECB-B78DB16AF23C}"/>
              </a:ext>
            </a:extLst>
          </p:cNvPr>
          <p:cNvSpPr/>
          <p:nvPr/>
        </p:nvSpPr>
        <p:spPr>
          <a:xfrm>
            <a:off x="5115055" y="810959"/>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Identifier</a:t>
            </a:r>
            <a:r>
              <a:rPr lang="nl-NL" sz="800">
                <a:solidFill>
                  <a:schemeClr val="tx1">
                    <a:lumMod val="85000"/>
                    <a:lumOff val="15000"/>
                  </a:schemeClr>
                </a:solidFill>
              </a:rPr>
              <a:t> (1</a:t>
            </a:r>
            <a:r>
              <a:rPr lang="nl-NL" sz="800" baseline="30000">
                <a:solidFill>
                  <a:schemeClr val="tx1">
                    <a:lumMod val="85000"/>
                    <a:lumOff val="15000"/>
                  </a:schemeClr>
                </a:solidFill>
              </a:rPr>
              <a:t>e</a:t>
            </a:r>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74" name="Rechthoek 73">
            <a:extLst>
              <a:ext uri="{FF2B5EF4-FFF2-40B4-BE49-F238E27FC236}">
                <a16:creationId xmlns:a16="http://schemas.microsoft.com/office/drawing/2014/main" id="{16646811-BE21-47F0-803D-AA6F9A7571E0}"/>
              </a:ext>
            </a:extLst>
          </p:cNvPr>
          <p:cNvSpPr/>
          <p:nvPr/>
        </p:nvSpPr>
        <p:spPr>
          <a:xfrm>
            <a:off x="5114936" y="1280732"/>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Type</a:t>
            </a:r>
            <a:endParaRPr lang="nl-NL" sz="1000">
              <a:solidFill>
                <a:schemeClr val="tx1">
                  <a:lumMod val="85000"/>
                  <a:lumOff val="15000"/>
                </a:schemeClr>
              </a:solidFill>
            </a:endParaRPr>
          </a:p>
        </p:txBody>
      </p:sp>
      <p:sp>
        <p:nvSpPr>
          <p:cNvPr id="75" name="Rechthoek 74">
            <a:extLst>
              <a:ext uri="{FF2B5EF4-FFF2-40B4-BE49-F238E27FC236}">
                <a16:creationId xmlns:a16="http://schemas.microsoft.com/office/drawing/2014/main" id="{E328201A-81AD-4F30-9BCD-FE47F67766CF}"/>
              </a:ext>
            </a:extLst>
          </p:cNvPr>
          <p:cNvSpPr/>
          <p:nvPr/>
        </p:nvSpPr>
        <p:spPr>
          <a:xfrm>
            <a:off x="8497302" y="592160"/>
            <a:ext cx="918973" cy="4490671"/>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700" err="1">
                <a:solidFill>
                  <a:schemeClr val="tx1">
                    <a:lumMod val="85000"/>
                    <a:lumOff val="15000"/>
                  </a:schemeClr>
                </a:solidFill>
              </a:rPr>
              <a:t>ActivityDefinition</a:t>
            </a:r>
            <a:endParaRPr lang="nl-NL" sz="1050">
              <a:solidFill>
                <a:schemeClr val="tx1">
                  <a:lumMod val="85000"/>
                  <a:lumOff val="15000"/>
                </a:schemeClr>
              </a:solidFill>
            </a:endParaRPr>
          </a:p>
        </p:txBody>
      </p:sp>
      <p:sp>
        <p:nvSpPr>
          <p:cNvPr id="76" name="Rechthoek 75">
            <a:extLst>
              <a:ext uri="{FF2B5EF4-FFF2-40B4-BE49-F238E27FC236}">
                <a16:creationId xmlns:a16="http://schemas.microsoft.com/office/drawing/2014/main" id="{10EA0DDC-143C-4E6D-97C8-226D8834D82B}"/>
              </a:ext>
            </a:extLst>
          </p:cNvPr>
          <p:cNvSpPr/>
          <p:nvPr/>
        </p:nvSpPr>
        <p:spPr>
          <a:xfrm>
            <a:off x="8434613" y="817689"/>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URL</a:t>
            </a:r>
            <a:endParaRPr lang="nl-NL" sz="1000">
              <a:solidFill>
                <a:schemeClr val="tx1">
                  <a:lumMod val="85000"/>
                  <a:lumOff val="15000"/>
                </a:schemeClr>
              </a:solidFill>
            </a:endParaRPr>
          </a:p>
        </p:txBody>
      </p:sp>
      <p:sp>
        <p:nvSpPr>
          <p:cNvPr id="77" name="Rechthoek 76">
            <a:extLst>
              <a:ext uri="{FF2B5EF4-FFF2-40B4-BE49-F238E27FC236}">
                <a16:creationId xmlns:a16="http://schemas.microsoft.com/office/drawing/2014/main" id="{3645DEF0-A3EF-49C5-9641-2BF07C0D8EC5}"/>
              </a:ext>
            </a:extLst>
          </p:cNvPr>
          <p:cNvSpPr/>
          <p:nvPr/>
        </p:nvSpPr>
        <p:spPr>
          <a:xfrm>
            <a:off x="8434494" y="1051242"/>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Titel (hum </a:t>
            </a:r>
            <a:r>
              <a:rPr lang="nl-NL" sz="800" err="1">
                <a:solidFill>
                  <a:schemeClr val="tx1">
                    <a:lumMod val="85000"/>
                    <a:lumOff val="15000"/>
                  </a:schemeClr>
                </a:solidFill>
              </a:rPr>
              <a:t>friendly</a:t>
            </a:r>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78" name="Rechthoek 77">
            <a:extLst>
              <a:ext uri="{FF2B5EF4-FFF2-40B4-BE49-F238E27FC236}">
                <a16:creationId xmlns:a16="http://schemas.microsoft.com/office/drawing/2014/main" id="{D820A3CD-C53E-4923-880C-60F72967F5B2}"/>
              </a:ext>
            </a:extLst>
          </p:cNvPr>
          <p:cNvSpPr/>
          <p:nvPr/>
        </p:nvSpPr>
        <p:spPr>
          <a:xfrm>
            <a:off x="8431698" y="1757235"/>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Naam (</a:t>
            </a:r>
            <a:r>
              <a:rPr lang="nl-NL" sz="800" err="1">
                <a:solidFill>
                  <a:schemeClr val="tx1">
                    <a:lumMod val="85000"/>
                    <a:lumOff val="15000"/>
                  </a:schemeClr>
                </a:solidFill>
              </a:rPr>
              <a:t>comp</a:t>
            </a:r>
            <a:r>
              <a:rPr lang="nl-NL" sz="800">
                <a:solidFill>
                  <a:schemeClr val="tx1">
                    <a:lumMod val="85000"/>
                    <a:lumOff val="15000"/>
                  </a:schemeClr>
                </a:solidFill>
              </a:rPr>
              <a:t> </a:t>
            </a:r>
            <a:r>
              <a:rPr lang="nl-NL" sz="800" err="1">
                <a:solidFill>
                  <a:schemeClr val="tx1">
                    <a:lumMod val="85000"/>
                    <a:lumOff val="15000"/>
                  </a:schemeClr>
                </a:solidFill>
              </a:rPr>
              <a:t>fr</a:t>
            </a:r>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79" name="Rechthoek 78">
            <a:extLst>
              <a:ext uri="{FF2B5EF4-FFF2-40B4-BE49-F238E27FC236}">
                <a16:creationId xmlns:a16="http://schemas.microsoft.com/office/drawing/2014/main" id="{6F90F74A-8870-49E8-AC66-048A2ECC4ADF}"/>
              </a:ext>
            </a:extLst>
          </p:cNvPr>
          <p:cNvSpPr/>
          <p:nvPr/>
        </p:nvSpPr>
        <p:spPr>
          <a:xfrm>
            <a:off x="8431698" y="1998555"/>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Titel</a:t>
            </a:r>
            <a:endParaRPr lang="nl-NL" sz="1000">
              <a:solidFill>
                <a:schemeClr val="tx1">
                  <a:lumMod val="85000"/>
                  <a:lumOff val="15000"/>
                </a:schemeClr>
              </a:solidFill>
            </a:endParaRPr>
          </a:p>
        </p:txBody>
      </p:sp>
      <p:sp>
        <p:nvSpPr>
          <p:cNvPr id="80" name="Rechthoek 79">
            <a:extLst>
              <a:ext uri="{FF2B5EF4-FFF2-40B4-BE49-F238E27FC236}">
                <a16:creationId xmlns:a16="http://schemas.microsoft.com/office/drawing/2014/main" id="{39E464A9-BD34-41FB-8AD3-11219AB5BB0B}"/>
              </a:ext>
            </a:extLst>
          </p:cNvPr>
          <p:cNvSpPr/>
          <p:nvPr/>
        </p:nvSpPr>
        <p:spPr>
          <a:xfrm>
            <a:off x="8431579" y="2232108"/>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Subtitel</a:t>
            </a:r>
            <a:endParaRPr lang="nl-NL" sz="1000">
              <a:solidFill>
                <a:schemeClr val="tx1">
                  <a:lumMod val="85000"/>
                  <a:lumOff val="15000"/>
                </a:schemeClr>
              </a:solidFill>
            </a:endParaRPr>
          </a:p>
        </p:txBody>
      </p:sp>
      <p:sp>
        <p:nvSpPr>
          <p:cNvPr id="81" name="Rechthoek 80">
            <a:extLst>
              <a:ext uri="{FF2B5EF4-FFF2-40B4-BE49-F238E27FC236}">
                <a16:creationId xmlns:a16="http://schemas.microsoft.com/office/drawing/2014/main" id="{ED0E948C-2BA1-4753-9752-7CDAE030C9E5}"/>
              </a:ext>
            </a:extLst>
          </p:cNvPr>
          <p:cNvSpPr/>
          <p:nvPr/>
        </p:nvSpPr>
        <p:spPr>
          <a:xfrm>
            <a:off x="8421163" y="2465661"/>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Status</a:t>
            </a:r>
            <a:endParaRPr lang="nl-NL" sz="1000">
              <a:solidFill>
                <a:schemeClr val="tx1">
                  <a:lumMod val="85000"/>
                  <a:lumOff val="15000"/>
                </a:schemeClr>
              </a:solidFill>
            </a:endParaRPr>
          </a:p>
        </p:txBody>
      </p:sp>
      <p:sp>
        <p:nvSpPr>
          <p:cNvPr id="82" name="Rechthoek 81">
            <a:extLst>
              <a:ext uri="{FF2B5EF4-FFF2-40B4-BE49-F238E27FC236}">
                <a16:creationId xmlns:a16="http://schemas.microsoft.com/office/drawing/2014/main" id="{9F10A0C1-2ADF-4A37-9898-FE1549DBF2E6}"/>
              </a:ext>
            </a:extLst>
          </p:cNvPr>
          <p:cNvSpPr/>
          <p:nvPr/>
        </p:nvSpPr>
        <p:spPr>
          <a:xfrm>
            <a:off x="8421163" y="2707421"/>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Beschrijving</a:t>
            </a:r>
            <a:endParaRPr lang="nl-NL" sz="1000">
              <a:solidFill>
                <a:schemeClr val="tx1">
                  <a:lumMod val="85000"/>
                  <a:lumOff val="15000"/>
                </a:schemeClr>
              </a:solidFill>
            </a:endParaRPr>
          </a:p>
        </p:txBody>
      </p:sp>
      <p:sp>
        <p:nvSpPr>
          <p:cNvPr id="88" name="Rechthoek 87">
            <a:extLst>
              <a:ext uri="{FF2B5EF4-FFF2-40B4-BE49-F238E27FC236}">
                <a16:creationId xmlns:a16="http://schemas.microsoft.com/office/drawing/2014/main" id="{E5166D96-971A-4DCF-8DC7-ED99CE1DEE5D}"/>
              </a:ext>
            </a:extLst>
          </p:cNvPr>
          <p:cNvSpPr/>
          <p:nvPr/>
        </p:nvSpPr>
        <p:spPr>
          <a:xfrm>
            <a:off x="8413424" y="295048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Onderwerp</a:t>
            </a:r>
            <a:endParaRPr lang="nl-NL" sz="1000">
              <a:solidFill>
                <a:schemeClr val="tx1">
                  <a:lumMod val="85000"/>
                  <a:lumOff val="15000"/>
                </a:schemeClr>
              </a:solidFill>
            </a:endParaRPr>
          </a:p>
        </p:txBody>
      </p:sp>
      <p:sp>
        <p:nvSpPr>
          <p:cNvPr id="89" name="Rechthoek 88">
            <a:extLst>
              <a:ext uri="{FF2B5EF4-FFF2-40B4-BE49-F238E27FC236}">
                <a16:creationId xmlns:a16="http://schemas.microsoft.com/office/drawing/2014/main" id="{99A19E7E-3662-44F3-BD4F-91FF60F4C88D}"/>
              </a:ext>
            </a:extLst>
          </p:cNvPr>
          <p:cNvSpPr/>
          <p:nvPr/>
        </p:nvSpPr>
        <p:spPr>
          <a:xfrm>
            <a:off x="6876892" y="594845"/>
            <a:ext cx="918973" cy="4490671"/>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900" err="1">
                <a:solidFill>
                  <a:schemeClr val="tx1">
                    <a:lumMod val="85000"/>
                    <a:lumOff val="15000"/>
                  </a:schemeClr>
                </a:solidFill>
              </a:rPr>
              <a:t>Task</a:t>
            </a:r>
            <a:endParaRPr lang="nl-NL" sz="1200">
              <a:solidFill>
                <a:schemeClr val="tx1">
                  <a:lumMod val="85000"/>
                  <a:lumOff val="15000"/>
                </a:schemeClr>
              </a:solidFill>
            </a:endParaRPr>
          </a:p>
        </p:txBody>
      </p:sp>
      <p:sp>
        <p:nvSpPr>
          <p:cNvPr id="90" name="Rechthoek 89">
            <a:extLst>
              <a:ext uri="{FF2B5EF4-FFF2-40B4-BE49-F238E27FC236}">
                <a16:creationId xmlns:a16="http://schemas.microsoft.com/office/drawing/2014/main" id="{AEB37B24-75D0-46B6-8FCA-73A1DC113E66}"/>
              </a:ext>
            </a:extLst>
          </p:cNvPr>
          <p:cNvSpPr/>
          <p:nvPr/>
        </p:nvSpPr>
        <p:spPr>
          <a:xfrm>
            <a:off x="6821823" y="820374"/>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Identifier</a:t>
            </a:r>
            <a:endParaRPr lang="nl-NL" sz="1000">
              <a:solidFill>
                <a:schemeClr val="tx1">
                  <a:lumMod val="85000"/>
                  <a:lumOff val="15000"/>
                </a:schemeClr>
              </a:solidFill>
            </a:endParaRPr>
          </a:p>
        </p:txBody>
      </p:sp>
      <p:sp>
        <p:nvSpPr>
          <p:cNvPr id="91" name="Rechthoek 90">
            <a:extLst>
              <a:ext uri="{FF2B5EF4-FFF2-40B4-BE49-F238E27FC236}">
                <a16:creationId xmlns:a16="http://schemas.microsoft.com/office/drawing/2014/main" id="{DA560C22-77E5-48EB-AAB7-211D8FF2BEC8}"/>
              </a:ext>
            </a:extLst>
          </p:cNvPr>
          <p:cNvSpPr/>
          <p:nvPr/>
        </p:nvSpPr>
        <p:spPr>
          <a:xfrm>
            <a:off x="6821704" y="1053927"/>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Activiteit</a:t>
            </a:r>
            <a:endParaRPr lang="nl-NL" sz="1000">
              <a:solidFill>
                <a:schemeClr val="tx1">
                  <a:lumMod val="85000"/>
                  <a:lumOff val="15000"/>
                </a:schemeClr>
              </a:solidFill>
            </a:endParaRPr>
          </a:p>
        </p:txBody>
      </p:sp>
      <p:sp>
        <p:nvSpPr>
          <p:cNvPr id="93" name="Rechthoek 92">
            <a:extLst>
              <a:ext uri="{FF2B5EF4-FFF2-40B4-BE49-F238E27FC236}">
                <a16:creationId xmlns:a16="http://schemas.microsoft.com/office/drawing/2014/main" id="{627C2A3B-D2C8-401E-8F69-CA4695F76CC4}"/>
              </a:ext>
            </a:extLst>
          </p:cNvPr>
          <p:cNvSpPr/>
          <p:nvPr/>
        </p:nvSpPr>
        <p:spPr>
          <a:xfrm>
            <a:off x="6811288" y="1528800"/>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 wie</a:t>
            </a:r>
            <a:endParaRPr lang="nl-NL" sz="1000">
              <a:solidFill>
                <a:schemeClr val="tx1">
                  <a:lumMod val="85000"/>
                  <a:lumOff val="15000"/>
                </a:schemeClr>
              </a:solidFill>
            </a:endParaRPr>
          </a:p>
        </p:txBody>
      </p:sp>
      <p:sp>
        <p:nvSpPr>
          <p:cNvPr id="94" name="Rechthoek 93">
            <a:extLst>
              <a:ext uri="{FF2B5EF4-FFF2-40B4-BE49-F238E27FC236}">
                <a16:creationId xmlns:a16="http://schemas.microsoft.com/office/drawing/2014/main" id="{92825065-C69C-4CAF-8A23-78FEFF982E85}"/>
              </a:ext>
            </a:extLst>
          </p:cNvPr>
          <p:cNvSpPr/>
          <p:nvPr/>
        </p:nvSpPr>
        <p:spPr>
          <a:xfrm>
            <a:off x="6811169" y="176235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Aanvrager</a:t>
            </a:r>
            <a:endParaRPr lang="nl-NL" sz="1000">
              <a:solidFill>
                <a:schemeClr val="tx1">
                  <a:lumMod val="85000"/>
                  <a:lumOff val="15000"/>
                </a:schemeClr>
              </a:solidFill>
            </a:endParaRPr>
          </a:p>
        </p:txBody>
      </p:sp>
      <p:sp>
        <p:nvSpPr>
          <p:cNvPr id="95" name="Rechthoek 94">
            <a:extLst>
              <a:ext uri="{FF2B5EF4-FFF2-40B4-BE49-F238E27FC236}">
                <a16:creationId xmlns:a16="http://schemas.microsoft.com/office/drawing/2014/main" id="{3F57A862-CDDF-426D-9F70-6B411EA06FAB}"/>
              </a:ext>
            </a:extLst>
          </p:cNvPr>
          <p:cNvSpPr/>
          <p:nvPr/>
        </p:nvSpPr>
        <p:spPr>
          <a:xfrm>
            <a:off x="6800753" y="2006066"/>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Eigenaar</a:t>
            </a:r>
            <a:endParaRPr lang="nl-NL" sz="1000">
              <a:solidFill>
                <a:schemeClr val="tx1">
                  <a:lumMod val="85000"/>
                  <a:lumOff val="15000"/>
                </a:schemeClr>
              </a:solidFill>
            </a:endParaRPr>
          </a:p>
        </p:txBody>
      </p:sp>
      <p:sp>
        <p:nvSpPr>
          <p:cNvPr id="96" name="Rechthoek 95">
            <a:extLst>
              <a:ext uri="{FF2B5EF4-FFF2-40B4-BE49-F238E27FC236}">
                <a16:creationId xmlns:a16="http://schemas.microsoft.com/office/drawing/2014/main" id="{5C49D526-E08E-4693-8254-235A73F0F974}"/>
              </a:ext>
            </a:extLst>
          </p:cNvPr>
          <p:cNvSpPr/>
          <p:nvPr/>
        </p:nvSpPr>
        <p:spPr>
          <a:xfrm>
            <a:off x="6800753" y="2237666"/>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Uitvoeringsperiode</a:t>
            </a:r>
            <a:endParaRPr lang="nl-NL" sz="1000">
              <a:solidFill>
                <a:schemeClr val="tx1">
                  <a:lumMod val="85000"/>
                  <a:lumOff val="15000"/>
                </a:schemeClr>
              </a:solidFill>
            </a:endParaRPr>
          </a:p>
        </p:txBody>
      </p:sp>
      <p:sp>
        <p:nvSpPr>
          <p:cNvPr id="97" name="Rechthoek 96">
            <a:extLst>
              <a:ext uri="{FF2B5EF4-FFF2-40B4-BE49-F238E27FC236}">
                <a16:creationId xmlns:a16="http://schemas.microsoft.com/office/drawing/2014/main" id="{916D4DE7-FEB0-4A9A-8DE1-372687448ECE}"/>
              </a:ext>
            </a:extLst>
          </p:cNvPr>
          <p:cNvSpPr/>
          <p:nvPr/>
        </p:nvSpPr>
        <p:spPr>
          <a:xfrm>
            <a:off x="6800753" y="2716391"/>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Gewijzigd op</a:t>
            </a:r>
            <a:endParaRPr lang="nl-NL" sz="1000">
              <a:solidFill>
                <a:schemeClr val="tx1">
                  <a:lumMod val="85000"/>
                  <a:lumOff val="15000"/>
                </a:schemeClr>
              </a:solidFill>
            </a:endParaRPr>
          </a:p>
        </p:txBody>
      </p:sp>
      <p:sp>
        <p:nvSpPr>
          <p:cNvPr id="98" name="Rechthoek 97">
            <a:extLst>
              <a:ext uri="{FF2B5EF4-FFF2-40B4-BE49-F238E27FC236}">
                <a16:creationId xmlns:a16="http://schemas.microsoft.com/office/drawing/2014/main" id="{E63CA8A9-3464-43CA-A821-42C05849A5FF}"/>
              </a:ext>
            </a:extLst>
          </p:cNvPr>
          <p:cNvSpPr/>
          <p:nvPr/>
        </p:nvSpPr>
        <p:spPr>
          <a:xfrm>
            <a:off x="6800753" y="294716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Restricties</a:t>
            </a:r>
            <a:endParaRPr lang="nl-NL" sz="1000">
              <a:solidFill>
                <a:schemeClr val="tx1">
                  <a:lumMod val="85000"/>
                  <a:lumOff val="15000"/>
                </a:schemeClr>
              </a:solidFill>
            </a:endParaRPr>
          </a:p>
        </p:txBody>
      </p:sp>
      <p:sp>
        <p:nvSpPr>
          <p:cNvPr id="100" name="Rechthoek 99">
            <a:extLst>
              <a:ext uri="{FF2B5EF4-FFF2-40B4-BE49-F238E27FC236}">
                <a16:creationId xmlns:a16="http://schemas.microsoft.com/office/drawing/2014/main" id="{F78814B8-DEC8-4669-A346-5845054CCDCA}"/>
              </a:ext>
            </a:extLst>
          </p:cNvPr>
          <p:cNvSpPr/>
          <p:nvPr/>
        </p:nvSpPr>
        <p:spPr>
          <a:xfrm>
            <a:off x="6793014" y="2480729"/>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Gemaakt op</a:t>
            </a:r>
            <a:endParaRPr lang="nl-NL" sz="1000">
              <a:solidFill>
                <a:schemeClr val="tx1">
                  <a:lumMod val="85000"/>
                  <a:lumOff val="15000"/>
                </a:schemeClr>
              </a:solidFill>
            </a:endParaRPr>
          </a:p>
        </p:txBody>
      </p:sp>
      <p:sp>
        <p:nvSpPr>
          <p:cNvPr id="101" name="Rechthoek 100">
            <a:extLst>
              <a:ext uri="{FF2B5EF4-FFF2-40B4-BE49-F238E27FC236}">
                <a16:creationId xmlns:a16="http://schemas.microsoft.com/office/drawing/2014/main" id="{65EB677D-0657-4534-8EF5-B669D5FD89F0}"/>
              </a:ext>
            </a:extLst>
          </p:cNvPr>
          <p:cNvSpPr/>
          <p:nvPr/>
        </p:nvSpPr>
        <p:spPr>
          <a:xfrm>
            <a:off x="3536026" y="592160"/>
            <a:ext cx="918973" cy="4490671"/>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00" err="1">
                <a:solidFill>
                  <a:schemeClr val="tx1">
                    <a:lumMod val="85000"/>
                    <a:lumOff val="15000"/>
                  </a:schemeClr>
                </a:solidFill>
              </a:rPr>
              <a:t>CareTeam</a:t>
            </a:r>
            <a:endParaRPr lang="nl-NL" sz="1400">
              <a:solidFill>
                <a:schemeClr val="tx1">
                  <a:lumMod val="85000"/>
                  <a:lumOff val="15000"/>
                </a:schemeClr>
              </a:solidFill>
            </a:endParaRPr>
          </a:p>
        </p:txBody>
      </p:sp>
      <p:sp>
        <p:nvSpPr>
          <p:cNvPr id="102" name="Rechthoek 101">
            <a:extLst>
              <a:ext uri="{FF2B5EF4-FFF2-40B4-BE49-F238E27FC236}">
                <a16:creationId xmlns:a16="http://schemas.microsoft.com/office/drawing/2014/main" id="{05F25ADE-5F0D-4FC7-8B67-C7102A7F3A7B}"/>
              </a:ext>
            </a:extLst>
          </p:cNvPr>
          <p:cNvSpPr/>
          <p:nvPr/>
        </p:nvSpPr>
        <p:spPr>
          <a:xfrm>
            <a:off x="3480957" y="817689"/>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Identifier</a:t>
            </a:r>
            <a:endParaRPr lang="nl-NL" sz="1000">
              <a:solidFill>
                <a:schemeClr val="tx1">
                  <a:lumMod val="85000"/>
                  <a:lumOff val="15000"/>
                </a:schemeClr>
              </a:solidFill>
            </a:endParaRPr>
          </a:p>
        </p:txBody>
      </p:sp>
      <p:sp>
        <p:nvSpPr>
          <p:cNvPr id="103" name="Rechthoek 102">
            <a:extLst>
              <a:ext uri="{FF2B5EF4-FFF2-40B4-BE49-F238E27FC236}">
                <a16:creationId xmlns:a16="http://schemas.microsoft.com/office/drawing/2014/main" id="{FE6D6169-6812-469B-BEE9-6897E4C55EEE}"/>
              </a:ext>
            </a:extLst>
          </p:cNvPr>
          <p:cNvSpPr/>
          <p:nvPr/>
        </p:nvSpPr>
        <p:spPr>
          <a:xfrm>
            <a:off x="3480838" y="1051242"/>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Status</a:t>
            </a:r>
            <a:endParaRPr lang="nl-NL" sz="1000">
              <a:solidFill>
                <a:schemeClr val="tx1">
                  <a:lumMod val="85000"/>
                  <a:lumOff val="15000"/>
                </a:schemeClr>
              </a:solidFill>
            </a:endParaRPr>
          </a:p>
        </p:txBody>
      </p:sp>
      <p:sp>
        <p:nvSpPr>
          <p:cNvPr id="104" name="Rechthoek 103">
            <a:extLst>
              <a:ext uri="{FF2B5EF4-FFF2-40B4-BE49-F238E27FC236}">
                <a16:creationId xmlns:a16="http://schemas.microsoft.com/office/drawing/2014/main" id="{96A20322-0050-400C-83BE-8914CB445F7A}"/>
              </a:ext>
            </a:extLst>
          </p:cNvPr>
          <p:cNvSpPr/>
          <p:nvPr/>
        </p:nvSpPr>
        <p:spPr>
          <a:xfrm>
            <a:off x="3470422" y="1284795"/>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Soort team</a:t>
            </a:r>
            <a:endParaRPr lang="nl-NL" sz="1000">
              <a:solidFill>
                <a:schemeClr val="tx1">
                  <a:lumMod val="85000"/>
                  <a:lumOff val="15000"/>
                </a:schemeClr>
              </a:solidFill>
            </a:endParaRPr>
          </a:p>
        </p:txBody>
      </p:sp>
      <p:sp>
        <p:nvSpPr>
          <p:cNvPr id="105" name="Rechthoek 104">
            <a:extLst>
              <a:ext uri="{FF2B5EF4-FFF2-40B4-BE49-F238E27FC236}">
                <a16:creationId xmlns:a16="http://schemas.microsoft.com/office/drawing/2014/main" id="{AF25A04F-2CF4-4594-A6F2-C518212B75D7}"/>
              </a:ext>
            </a:extLst>
          </p:cNvPr>
          <p:cNvSpPr/>
          <p:nvPr/>
        </p:nvSpPr>
        <p:spPr>
          <a:xfrm>
            <a:off x="3470422" y="2257634"/>
            <a:ext cx="1052966" cy="45607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Participant</a:t>
            </a:r>
          </a:p>
          <a:p>
            <a:pPr marL="171450" indent="-171450">
              <a:buFontTx/>
              <a:buChar char="-"/>
            </a:pPr>
            <a:r>
              <a:rPr lang="nl-NL" sz="800">
                <a:solidFill>
                  <a:schemeClr val="tx1">
                    <a:lumMod val="85000"/>
                    <a:lumOff val="15000"/>
                  </a:schemeClr>
                </a:solidFill>
              </a:rPr>
              <a:t>Wie</a:t>
            </a:r>
          </a:p>
          <a:p>
            <a:pPr marL="171450" indent="-171450">
              <a:buFontTx/>
              <a:buChar char="-"/>
            </a:pPr>
            <a:r>
              <a:rPr lang="nl-NL" sz="800">
                <a:solidFill>
                  <a:schemeClr val="tx1">
                    <a:lumMod val="85000"/>
                    <a:lumOff val="15000"/>
                  </a:schemeClr>
                </a:solidFill>
              </a:rPr>
              <a:t>Rol in team</a:t>
            </a:r>
            <a:endParaRPr lang="nl-NL" sz="1000">
              <a:solidFill>
                <a:schemeClr val="tx1">
                  <a:lumMod val="85000"/>
                  <a:lumOff val="15000"/>
                </a:schemeClr>
              </a:solidFill>
            </a:endParaRPr>
          </a:p>
        </p:txBody>
      </p:sp>
      <p:sp>
        <p:nvSpPr>
          <p:cNvPr id="139" name="Rechthoek 138">
            <a:extLst>
              <a:ext uri="{FF2B5EF4-FFF2-40B4-BE49-F238E27FC236}">
                <a16:creationId xmlns:a16="http://schemas.microsoft.com/office/drawing/2014/main" id="{AE048B9C-DCB4-4356-B23B-BDE13578CA15}"/>
              </a:ext>
            </a:extLst>
          </p:cNvPr>
          <p:cNvSpPr/>
          <p:nvPr/>
        </p:nvSpPr>
        <p:spPr>
          <a:xfrm>
            <a:off x="8421490" y="128479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Identifier</a:t>
            </a:r>
            <a:endParaRPr lang="nl-NL" sz="1000">
              <a:solidFill>
                <a:schemeClr val="tx1">
                  <a:lumMod val="85000"/>
                  <a:lumOff val="15000"/>
                </a:schemeClr>
              </a:solidFill>
            </a:endParaRPr>
          </a:p>
        </p:txBody>
      </p:sp>
      <p:sp>
        <p:nvSpPr>
          <p:cNvPr id="140" name="Rechthoek 139">
            <a:extLst>
              <a:ext uri="{FF2B5EF4-FFF2-40B4-BE49-F238E27FC236}">
                <a16:creationId xmlns:a16="http://schemas.microsoft.com/office/drawing/2014/main" id="{15DA0E88-0119-4F1E-B6A6-79BDEEB9AA55}"/>
              </a:ext>
            </a:extLst>
          </p:cNvPr>
          <p:cNvSpPr/>
          <p:nvPr/>
        </p:nvSpPr>
        <p:spPr>
          <a:xfrm>
            <a:off x="8430305" y="1520509"/>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Versie</a:t>
            </a:r>
            <a:endParaRPr lang="nl-NL" sz="1000">
              <a:solidFill>
                <a:schemeClr val="tx1">
                  <a:lumMod val="85000"/>
                  <a:lumOff val="15000"/>
                </a:schemeClr>
              </a:solidFill>
            </a:endParaRPr>
          </a:p>
        </p:txBody>
      </p:sp>
      <p:sp>
        <p:nvSpPr>
          <p:cNvPr id="155" name="Tekstvak 154">
            <a:extLst>
              <a:ext uri="{FF2B5EF4-FFF2-40B4-BE49-F238E27FC236}">
                <a16:creationId xmlns:a16="http://schemas.microsoft.com/office/drawing/2014/main" id="{9EFDC7F4-858A-4156-B3A4-C5BA78EBF219}"/>
              </a:ext>
            </a:extLst>
          </p:cNvPr>
          <p:cNvSpPr txBox="1"/>
          <p:nvPr/>
        </p:nvSpPr>
        <p:spPr>
          <a:xfrm>
            <a:off x="1600200" y="5349240"/>
            <a:ext cx="7974819" cy="923330"/>
          </a:xfrm>
          <a:prstGeom prst="rect">
            <a:avLst/>
          </a:prstGeom>
          <a:noFill/>
        </p:spPr>
        <p:txBody>
          <a:bodyPr wrap="square" rtlCol="0">
            <a:spAutoFit/>
          </a:bodyPr>
          <a:lstStyle/>
          <a:p>
            <a:r>
              <a:rPr lang="nl-NL"/>
              <a:t>Voor de leesbaarheid mist dit overzicht bewust details die wel terug te vinden zijn op: </a:t>
            </a:r>
            <a:r>
              <a:rPr lang="nl-NL">
                <a:hlinkClick r:id="rId2"/>
              </a:rPr>
              <a:t>https://simplifier.net/Koppeltaalv2.0</a:t>
            </a:r>
            <a:endParaRPr lang="nl-NL"/>
          </a:p>
          <a:p>
            <a:endParaRPr lang="nl-NL"/>
          </a:p>
        </p:txBody>
      </p:sp>
      <p:sp>
        <p:nvSpPr>
          <p:cNvPr id="99" name="Rechthoek 98">
            <a:extLst>
              <a:ext uri="{FF2B5EF4-FFF2-40B4-BE49-F238E27FC236}">
                <a16:creationId xmlns:a16="http://schemas.microsoft.com/office/drawing/2014/main" id="{18122720-C655-4772-9AF2-C1E08A272F58}"/>
              </a:ext>
            </a:extLst>
          </p:cNvPr>
          <p:cNvSpPr/>
          <p:nvPr/>
        </p:nvSpPr>
        <p:spPr>
          <a:xfrm>
            <a:off x="279795" y="6024224"/>
            <a:ext cx="1052966" cy="19018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Vraagstuk</a:t>
            </a:r>
            <a:endParaRPr lang="nl-NL" sz="1000">
              <a:solidFill>
                <a:schemeClr val="tx1">
                  <a:lumMod val="85000"/>
                  <a:lumOff val="15000"/>
                </a:schemeClr>
              </a:solidFill>
            </a:endParaRPr>
          </a:p>
        </p:txBody>
      </p:sp>
      <p:sp>
        <p:nvSpPr>
          <p:cNvPr id="5" name="Tekstvak 4">
            <a:extLst>
              <a:ext uri="{FF2B5EF4-FFF2-40B4-BE49-F238E27FC236}">
                <a16:creationId xmlns:a16="http://schemas.microsoft.com/office/drawing/2014/main" id="{CA0876E3-B23D-49A8-AAFD-CD6785B77D2B}"/>
              </a:ext>
            </a:extLst>
          </p:cNvPr>
          <p:cNvSpPr txBox="1"/>
          <p:nvPr/>
        </p:nvSpPr>
        <p:spPr>
          <a:xfrm>
            <a:off x="1283237" y="793531"/>
            <a:ext cx="387468" cy="215444"/>
          </a:xfrm>
          <a:prstGeom prst="rect">
            <a:avLst/>
          </a:prstGeom>
          <a:noFill/>
        </p:spPr>
        <p:txBody>
          <a:bodyPr wrap="square" rtlCol="0">
            <a:spAutoFit/>
          </a:bodyPr>
          <a:lstStyle/>
          <a:p>
            <a:r>
              <a:rPr lang="nl-NL" sz="800"/>
              <a:t>1..*</a:t>
            </a:r>
          </a:p>
        </p:txBody>
      </p:sp>
      <p:sp>
        <p:nvSpPr>
          <p:cNvPr id="108" name="Tekstvak 107">
            <a:extLst>
              <a:ext uri="{FF2B5EF4-FFF2-40B4-BE49-F238E27FC236}">
                <a16:creationId xmlns:a16="http://schemas.microsoft.com/office/drawing/2014/main" id="{39C6A9F5-9FAD-4D9D-B7C9-B53CB887EA76}"/>
              </a:ext>
            </a:extLst>
          </p:cNvPr>
          <p:cNvSpPr txBox="1"/>
          <p:nvPr/>
        </p:nvSpPr>
        <p:spPr>
          <a:xfrm>
            <a:off x="1278737" y="1029951"/>
            <a:ext cx="519884" cy="215444"/>
          </a:xfrm>
          <a:prstGeom prst="rect">
            <a:avLst/>
          </a:prstGeom>
          <a:noFill/>
        </p:spPr>
        <p:txBody>
          <a:bodyPr wrap="square" rtlCol="0">
            <a:spAutoFit/>
          </a:bodyPr>
          <a:lstStyle/>
          <a:p>
            <a:r>
              <a:rPr lang="nl-NL" sz="800"/>
              <a:t>1..1</a:t>
            </a:r>
          </a:p>
        </p:txBody>
      </p:sp>
      <p:sp>
        <p:nvSpPr>
          <p:cNvPr id="112" name="Tekstvak 111">
            <a:extLst>
              <a:ext uri="{FF2B5EF4-FFF2-40B4-BE49-F238E27FC236}">
                <a16:creationId xmlns:a16="http://schemas.microsoft.com/office/drawing/2014/main" id="{2A966E0C-040C-4DD2-9312-733DE17318E2}"/>
              </a:ext>
            </a:extLst>
          </p:cNvPr>
          <p:cNvSpPr txBox="1"/>
          <p:nvPr/>
        </p:nvSpPr>
        <p:spPr>
          <a:xfrm>
            <a:off x="2867490" y="823820"/>
            <a:ext cx="387468" cy="215444"/>
          </a:xfrm>
          <a:prstGeom prst="rect">
            <a:avLst/>
          </a:prstGeom>
          <a:noFill/>
        </p:spPr>
        <p:txBody>
          <a:bodyPr wrap="square" rtlCol="0">
            <a:spAutoFit/>
          </a:bodyPr>
          <a:lstStyle/>
          <a:p>
            <a:r>
              <a:rPr lang="nl-NL" sz="800"/>
              <a:t>1..*</a:t>
            </a:r>
          </a:p>
        </p:txBody>
      </p:sp>
      <p:sp>
        <p:nvSpPr>
          <p:cNvPr id="113" name="Tekstvak 112">
            <a:extLst>
              <a:ext uri="{FF2B5EF4-FFF2-40B4-BE49-F238E27FC236}">
                <a16:creationId xmlns:a16="http://schemas.microsoft.com/office/drawing/2014/main" id="{FA44581F-0639-4B25-A441-6B2078C1FE8B}"/>
              </a:ext>
            </a:extLst>
          </p:cNvPr>
          <p:cNvSpPr txBox="1"/>
          <p:nvPr/>
        </p:nvSpPr>
        <p:spPr>
          <a:xfrm>
            <a:off x="2872091" y="1040865"/>
            <a:ext cx="519884" cy="215444"/>
          </a:xfrm>
          <a:prstGeom prst="rect">
            <a:avLst/>
          </a:prstGeom>
          <a:noFill/>
        </p:spPr>
        <p:txBody>
          <a:bodyPr wrap="square" rtlCol="0">
            <a:spAutoFit/>
          </a:bodyPr>
          <a:lstStyle/>
          <a:p>
            <a:r>
              <a:rPr lang="nl-NL" sz="800"/>
              <a:t>1..1</a:t>
            </a:r>
          </a:p>
        </p:txBody>
      </p:sp>
      <p:sp>
        <p:nvSpPr>
          <p:cNvPr id="114" name="Rechthoek 113">
            <a:extLst>
              <a:ext uri="{FF2B5EF4-FFF2-40B4-BE49-F238E27FC236}">
                <a16:creationId xmlns:a16="http://schemas.microsoft.com/office/drawing/2014/main" id="{A8A90705-C495-4E9D-8D97-0C440F191BCE}"/>
              </a:ext>
            </a:extLst>
          </p:cNvPr>
          <p:cNvSpPr/>
          <p:nvPr/>
        </p:nvSpPr>
        <p:spPr>
          <a:xfrm>
            <a:off x="5114620" y="1053474"/>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Actief</a:t>
            </a:r>
            <a:endParaRPr lang="nl-NL" sz="1000">
              <a:solidFill>
                <a:schemeClr val="tx1">
                  <a:lumMod val="85000"/>
                  <a:lumOff val="15000"/>
                </a:schemeClr>
              </a:solidFill>
            </a:endParaRPr>
          </a:p>
        </p:txBody>
      </p:sp>
      <p:sp>
        <p:nvSpPr>
          <p:cNvPr id="115" name="Tekstvak 114">
            <a:extLst>
              <a:ext uri="{FF2B5EF4-FFF2-40B4-BE49-F238E27FC236}">
                <a16:creationId xmlns:a16="http://schemas.microsoft.com/office/drawing/2014/main" id="{5C7205BA-85AB-469B-8BCB-E3B5927CE4F8}"/>
              </a:ext>
            </a:extLst>
          </p:cNvPr>
          <p:cNvSpPr txBox="1"/>
          <p:nvPr/>
        </p:nvSpPr>
        <p:spPr>
          <a:xfrm>
            <a:off x="6115453" y="787151"/>
            <a:ext cx="387468" cy="215444"/>
          </a:xfrm>
          <a:prstGeom prst="rect">
            <a:avLst/>
          </a:prstGeom>
          <a:noFill/>
        </p:spPr>
        <p:txBody>
          <a:bodyPr wrap="square" rtlCol="0">
            <a:spAutoFit/>
          </a:bodyPr>
          <a:lstStyle/>
          <a:p>
            <a:r>
              <a:rPr lang="nl-NL" sz="800"/>
              <a:t>1..*</a:t>
            </a:r>
          </a:p>
        </p:txBody>
      </p:sp>
      <p:sp>
        <p:nvSpPr>
          <p:cNvPr id="116" name="Tekstvak 115">
            <a:extLst>
              <a:ext uri="{FF2B5EF4-FFF2-40B4-BE49-F238E27FC236}">
                <a16:creationId xmlns:a16="http://schemas.microsoft.com/office/drawing/2014/main" id="{A38AFA5D-0852-4423-8103-87B4E59A4AE5}"/>
              </a:ext>
            </a:extLst>
          </p:cNvPr>
          <p:cNvSpPr txBox="1"/>
          <p:nvPr/>
        </p:nvSpPr>
        <p:spPr>
          <a:xfrm>
            <a:off x="6113091" y="1010617"/>
            <a:ext cx="519884" cy="215444"/>
          </a:xfrm>
          <a:prstGeom prst="rect">
            <a:avLst/>
          </a:prstGeom>
          <a:noFill/>
        </p:spPr>
        <p:txBody>
          <a:bodyPr wrap="square" rtlCol="0">
            <a:spAutoFit/>
          </a:bodyPr>
          <a:lstStyle/>
          <a:p>
            <a:r>
              <a:rPr lang="nl-NL" sz="800"/>
              <a:t>1..1</a:t>
            </a:r>
          </a:p>
        </p:txBody>
      </p:sp>
      <p:sp>
        <p:nvSpPr>
          <p:cNvPr id="117" name="Rechthoek 116">
            <a:extLst>
              <a:ext uri="{FF2B5EF4-FFF2-40B4-BE49-F238E27FC236}">
                <a16:creationId xmlns:a16="http://schemas.microsoft.com/office/drawing/2014/main" id="{DA8F5C66-FB1E-40FD-AC05-D9FFE53F3FA5}"/>
              </a:ext>
            </a:extLst>
          </p:cNvPr>
          <p:cNvSpPr/>
          <p:nvPr/>
        </p:nvSpPr>
        <p:spPr>
          <a:xfrm>
            <a:off x="5114620" y="152577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Naam</a:t>
            </a:r>
            <a:endParaRPr lang="nl-NL" sz="1000">
              <a:solidFill>
                <a:schemeClr val="tx1">
                  <a:lumMod val="85000"/>
                  <a:lumOff val="15000"/>
                </a:schemeClr>
              </a:solidFill>
            </a:endParaRPr>
          </a:p>
        </p:txBody>
      </p:sp>
      <p:sp>
        <p:nvSpPr>
          <p:cNvPr id="118" name="Rechthoek 117">
            <a:extLst>
              <a:ext uri="{FF2B5EF4-FFF2-40B4-BE49-F238E27FC236}">
                <a16:creationId xmlns:a16="http://schemas.microsoft.com/office/drawing/2014/main" id="{A8C62D11-7B0E-4845-B059-73F59787315E}"/>
              </a:ext>
            </a:extLst>
          </p:cNvPr>
          <p:cNvSpPr/>
          <p:nvPr/>
        </p:nvSpPr>
        <p:spPr>
          <a:xfrm>
            <a:off x="5114620" y="177977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PartOf</a:t>
            </a:r>
            <a:r>
              <a:rPr lang="nl-NL" sz="800">
                <a:solidFill>
                  <a:schemeClr val="tx1">
                    <a:lumMod val="85000"/>
                    <a:lumOff val="15000"/>
                  </a:schemeClr>
                </a:solidFill>
              </a:rPr>
              <a:t> </a:t>
            </a:r>
            <a:r>
              <a:rPr lang="nl-NL" sz="800" err="1">
                <a:solidFill>
                  <a:schemeClr val="tx1">
                    <a:lumMod val="85000"/>
                    <a:lumOff val="15000"/>
                  </a:schemeClr>
                </a:solidFill>
              </a:rPr>
              <a:t>org</a:t>
            </a:r>
            <a:r>
              <a:rPr lang="nl-NL" sz="800">
                <a:solidFill>
                  <a:schemeClr val="tx1">
                    <a:lumMod val="85000"/>
                    <a:lumOff val="15000"/>
                  </a:schemeClr>
                </a:solidFill>
              </a:rPr>
              <a:t>.</a:t>
            </a:r>
            <a:endParaRPr lang="nl-NL" sz="1000">
              <a:solidFill>
                <a:schemeClr val="tx1">
                  <a:lumMod val="85000"/>
                  <a:lumOff val="15000"/>
                </a:schemeClr>
              </a:solidFill>
            </a:endParaRPr>
          </a:p>
        </p:txBody>
      </p:sp>
      <p:sp>
        <p:nvSpPr>
          <p:cNvPr id="119" name="Tekstvak 118">
            <a:extLst>
              <a:ext uri="{FF2B5EF4-FFF2-40B4-BE49-F238E27FC236}">
                <a16:creationId xmlns:a16="http://schemas.microsoft.com/office/drawing/2014/main" id="{EC6A1512-F283-49F5-A8E7-DA6D3FF72C4D}"/>
              </a:ext>
            </a:extLst>
          </p:cNvPr>
          <p:cNvSpPr txBox="1"/>
          <p:nvPr/>
        </p:nvSpPr>
        <p:spPr>
          <a:xfrm>
            <a:off x="4467655" y="794748"/>
            <a:ext cx="387468" cy="215444"/>
          </a:xfrm>
          <a:prstGeom prst="rect">
            <a:avLst/>
          </a:prstGeom>
          <a:noFill/>
        </p:spPr>
        <p:txBody>
          <a:bodyPr wrap="square" rtlCol="0">
            <a:spAutoFit/>
          </a:bodyPr>
          <a:lstStyle/>
          <a:p>
            <a:r>
              <a:rPr lang="nl-NL" sz="800"/>
              <a:t>1..*</a:t>
            </a:r>
          </a:p>
        </p:txBody>
      </p:sp>
      <p:sp>
        <p:nvSpPr>
          <p:cNvPr id="120" name="Tekstvak 119">
            <a:extLst>
              <a:ext uri="{FF2B5EF4-FFF2-40B4-BE49-F238E27FC236}">
                <a16:creationId xmlns:a16="http://schemas.microsoft.com/office/drawing/2014/main" id="{2195ABE0-6EA8-4D33-B190-9FB6DA6F144F}"/>
              </a:ext>
            </a:extLst>
          </p:cNvPr>
          <p:cNvSpPr txBox="1"/>
          <p:nvPr/>
        </p:nvSpPr>
        <p:spPr>
          <a:xfrm>
            <a:off x="4465293" y="1018214"/>
            <a:ext cx="519884" cy="215444"/>
          </a:xfrm>
          <a:prstGeom prst="rect">
            <a:avLst/>
          </a:prstGeom>
          <a:noFill/>
        </p:spPr>
        <p:txBody>
          <a:bodyPr wrap="square" rtlCol="0">
            <a:spAutoFit/>
          </a:bodyPr>
          <a:lstStyle/>
          <a:p>
            <a:r>
              <a:rPr lang="nl-NL" sz="800"/>
              <a:t>1..1</a:t>
            </a:r>
          </a:p>
        </p:txBody>
      </p:sp>
      <p:sp>
        <p:nvSpPr>
          <p:cNvPr id="121" name="Rechthoek 120">
            <a:extLst>
              <a:ext uri="{FF2B5EF4-FFF2-40B4-BE49-F238E27FC236}">
                <a16:creationId xmlns:a16="http://schemas.microsoft.com/office/drawing/2014/main" id="{36FB5D4B-4A30-4048-AFDB-B227FE6D3E94}"/>
              </a:ext>
            </a:extLst>
          </p:cNvPr>
          <p:cNvSpPr/>
          <p:nvPr/>
        </p:nvSpPr>
        <p:spPr>
          <a:xfrm>
            <a:off x="3470422" y="1528635"/>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Naam</a:t>
            </a:r>
            <a:endParaRPr lang="nl-NL" sz="1000">
              <a:solidFill>
                <a:schemeClr val="tx1">
                  <a:lumMod val="85000"/>
                  <a:lumOff val="15000"/>
                </a:schemeClr>
              </a:solidFill>
            </a:endParaRPr>
          </a:p>
        </p:txBody>
      </p:sp>
      <p:sp>
        <p:nvSpPr>
          <p:cNvPr id="122" name="Rechthoek 121">
            <a:extLst>
              <a:ext uri="{FF2B5EF4-FFF2-40B4-BE49-F238E27FC236}">
                <a16:creationId xmlns:a16="http://schemas.microsoft.com/office/drawing/2014/main" id="{548F3D59-27AF-4F85-ACF1-F98730BACF14}"/>
              </a:ext>
            </a:extLst>
          </p:cNvPr>
          <p:cNvSpPr/>
          <p:nvPr/>
        </p:nvSpPr>
        <p:spPr>
          <a:xfrm>
            <a:off x="3479484" y="177056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 wie</a:t>
            </a:r>
            <a:endParaRPr lang="nl-NL" sz="1000">
              <a:solidFill>
                <a:schemeClr val="tx1">
                  <a:lumMod val="85000"/>
                  <a:lumOff val="15000"/>
                </a:schemeClr>
              </a:solidFill>
            </a:endParaRPr>
          </a:p>
        </p:txBody>
      </p:sp>
      <p:sp>
        <p:nvSpPr>
          <p:cNvPr id="123" name="Rechthoek 122">
            <a:extLst>
              <a:ext uri="{FF2B5EF4-FFF2-40B4-BE49-F238E27FC236}">
                <a16:creationId xmlns:a16="http://schemas.microsoft.com/office/drawing/2014/main" id="{874BAC03-FCD4-4D4A-A790-CD77B7285D7C}"/>
              </a:ext>
            </a:extLst>
          </p:cNvPr>
          <p:cNvSpPr/>
          <p:nvPr/>
        </p:nvSpPr>
        <p:spPr>
          <a:xfrm>
            <a:off x="3484201" y="201459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Actief van tot</a:t>
            </a:r>
          </a:p>
        </p:txBody>
      </p:sp>
      <p:sp>
        <p:nvSpPr>
          <p:cNvPr id="126" name="Tekstvak 125">
            <a:extLst>
              <a:ext uri="{FF2B5EF4-FFF2-40B4-BE49-F238E27FC236}">
                <a16:creationId xmlns:a16="http://schemas.microsoft.com/office/drawing/2014/main" id="{AB10903B-9461-484E-AD5A-F21CB8364167}"/>
              </a:ext>
            </a:extLst>
          </p:cNvPr>
          <p:cNvSpPr txBox="1"/>
          <p:nvPr/>
        </p:nvSpPr>
        <p:spPr>
          <a:xfrm>
            <a:off x="7813077" y="797295"/>
            <a:ext cx="387468" cy="215444"/>
          </a:xfrm>
          <a:prstGeom prst="rect">
            <a:avLst/>
          </a:prstGeom>
          <a:noFill/>
        </p:spPr>
        <p:txBody>
          <a:bodyPr wrap="square" rtlCol="0">
            <a:spAutoFit/>
          </a:bodyPr>
          <a:lstStyle/>
          <a:p>
            <a:r>
              <a:rPr lang="nl-NL" sz="800"/>
              <a:t>1..*</a:t>
            </a:r>
          </a:p>
        </p:txBody>
      </p:sp>
      <p:sp>
        <p:nvSpPr>
          <p:cNvPr id="127" name="Tekstvak 126">
            <a:extLst>
              <a:ext uri="{FF2B5EF4-FFF2-40B4-BE49-F238E27FC236}">
                <a16:creationId xmlns:a16="http://schemas.microsoft.com/office/drawing/2014/main" id="{640203CA-D84E-4948-83B9-5228C1769DC8}"/>
              </a:ext>
            </a:extLst>
          </p:cNvPr>
          <p:cNvSpPr txBox="1"/>
          <p:nvPr/>
        </p:nvSpPr>
        <p:spPr>
          <a:xfrm>
            <a:off x="7810715" y="1020761"/>
            <a:ext cx="519884" cy="215444"/>
          </a:xfrm>
          <a:prstGeom prst="rect">
            <a:avLst/>
          </a:prstGeom>
          <a:noFill/>
        </p:spPr>
        <p:txBody>
          <a:bodyPr wrap="square" rtlCol="0">
            <a:spAutoFit/>
          </a:bodyPr>
          <a:lstStyle/>
          <a:p>
            <a:r>
              <a:rPr lang="nl-NL" sz="800"/>
              <a:t>1..1</a:t>
            </a:r>
          </a:p>
        </p:txBody>
      </p:sp>
      <p:sp>
        <p:nvSpPr>
          <p:cNvPr id="128" name="Rechthoek 127">
            <a:extLst>
              <a:ext uri="{FF2B5EF4-FFF2-40B4-BE49-F238E27FC236}">
                <a16:creationId xmlns:a16="http://schemas.microsoft.com/office/drawing/2014/main" id="{DF700F6E-3B4B-4C88-995C-F0881BE5111C}"/>
              </a:ext>
            </a:extLst>
          </p:cNvPr>
          <p:cNvSpPr/>
          <p:nvPr/>
        </p:nvSpPr>
        <p:spPr>
          <a:xfrm>
            <a:off x="6824963" y="1293927"/>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Status</a:t>
            </a:r>
            <a:endParaRPr lang="nl-NL" sz="1000">
              <a:solidFill>
                <a:schemeClr val="tx1">
                  <a:lumMod val="85000"/>
                  <a:lumOff val="15000"/>
                </a:schemeClr>
              </a:solidFill>
            </a:endParaRPr>
          </a:p>
        </p:txBody>
      </p:sp>
      <p:sp>
        <p:nvSpPr>
          <p:cNvPr id="129" name="Tekstvak 128">
            <a:extLst>
              <a:ext uri="{FF2B5EF4-FFF2-40B4-BE49-F238E27FC236}">
                <a16:creationId xmlns:a16="http://schemas.microsoft.com/office/drawing/2014/main" id="{50AC0063-401E-4983-AD43-6CEB3DE97BED}"/>
              </a:ext>
            </a:extLst>
          </p:cNvPr>
          <p:cNvSpPr txBox="1"/>
          <p:nvPr/>
        </p:nvSpPr>
        <p:spPr>
          <a:xfrm>
            <a:off x="7810715" y="1274761"/>
            <a:ext cx="519884" cy="215444"/>
          </a:xfrm>
          <a:prstGeom prst="rect">
            <a:avLst/>
          </a:prstGeom>
          <a:noFill/>
        </p:spPr>
        <p:txBody>
          <a:bodyPr wrap="square" rtlCol="0">
            <a:spAutoFit/>
          </a:bodyPr>
          <a:lstStyle/>
          <a:p>
            <a:r>
              <a:rPr lang="nl-NL" sz="800"/>
              <a:t>1..1</a:t>
            </a:r>
          </a:p>
        </p:txBody>
      </p:sp>
      <p:sp>
        <p:nvSpPr>
          <p:cNvPr id="130" name="Tekstvak 129">
            <a:extLst>
              <a:ext uri="{FF2B5EF4-FFF2-40B4-BE49-F238E27FC236}">
                <a16:creationId xmlns:a16="http://schemas.microsoft.com/office/drawing/2014/main" id="{A86D67C1-C8CC-4ECA-A86E-6B37F956390B}"/>
              </a:ext>
            </a:extLst>
          </p:cNvPr>
          <p:cNvSpPr txBox="1"/>
          <p:nvPr/>
        </p:nvSpPr>
        <p:spPr>
          <a:xfrm>
            <a:off x="9453090" y="797555"/>
            <a:ext cx="519884" cy="215444"/>
          </a:xfrm>
          <a:prstGeom prst="rect">
            <a:avLst/>
          </a:prstGeom>
          <a:noFill/>
        </p:spPr>
        <p:txBody>
          <a:bodyPr wrap="square" rtlCol="0">
            <a:spAutoFit/>
          </a:bodyPr>
          <a:lstStyle/>
          <a:p>
            <a:r>
              <a:rPr lang="nl-NL" sz="800"/>
              <a:t>1..1</a:t>
            </a:r>
          </a:p>
        </p:txBody>
      </p:sp>
      <p:sp>
        <p:nvSpPr>
          <p:cNvPr id="131" name="Tekstvak 130">
            <a:extLst>
              <a:ext uri="{FF2B5EF4-FFF2-40B4-BE49-F238E27FC236}">
                <a16:creationId xmlns:a16="http://schemas.microsoft.com/office/drawing/2014/main" id="{DAA7EA46-2DE3-4F5F-870D-17888AC7F63B}"/>
              </a:ext>
            </a:extLst>
          </p:cNvPr>
          <p:cNvSpPr txBox="1"/>
          <p:nvPr/>
        </p:nvSpPr>
        <p:spPr>
          <a:xfrm>
            <a:off x="9461559" y="1022002"/>
            <a:ext cx="519884" cy="215444"/>
          </a:xfrm>
          <a:prstGeom prst="rect">
            <a:avLst/>
          </a:prstGeom>
          <a:noFill/>
        </p:spPr>
        <p:txBody>
          <a:bodyPr wrap="square" rtlCol="0">
            <a:spAutoFit/>
          </a:bodyPr>
          <a:lstStyle/>
          <a:p>
            <a:r>
              <a:rPr lang="nl-NL" sz="800"/>
              <a:t>1..1</a:t>
            </a:r>
          </a:p>
        </p:txBody>
      </p:sp>
      <p:sp>
        <p:nvSpPr>
          <p:cNvPr id="132" name="Tekstvak 131">
            <a:extLst>
              <a:ext uri="{FF2B5EF4-FFF2-40B4-BE49-F238E27FC236}">
                <a16:creationId xmlns:a16="http://schemas.microsoft.com/office/drawing/2014/main" id="{8C394A4B-233D-4270-AD40-F79AC2243283}"/>
              </a:ext>
            </a:extLst>
          </p:cNvPr>
          <p:cNvSpPr txBox="1"/>
          <p:nvPr/>
        </p:nvSpPr>
        <p:spPr>
          <a:xfrm>
            <a:off x="9441287" y="1987542"/>
            <a:ext cx="519884" cy="215444"/>
          </a:xfrm>
          <a:prstGeom prst="rect">
            <a:avLst/>
          </a:prstGeom>
          <a:noFill/>
        </p:spPr>
        <p:txBody>
          <a:bodyPr wrap="square" rtlCol="0">
            <a:spAutoFit/>
          </a:bodyPr>
          <a:lstStyle/>
          <a:p>
            <a:r>
              <a:rPr lang="nl-NL" sz="800"/>
              <a:t>1..1</a:t>
            </a:r>
          </a:p>
        </p:txBody>
      </p:sp>
      <p:sp>
        <p:nvSpPr>
          <p:cNvPr id="133" name="Tekstvak 132">
            <a:extLst>
              <a:ext uri="{FF2B5EF4-FFF2-40B4-BE49-F238E27FC236}">
                <a16:creationId xmlns:a16="http://schemas.microsoft.com/office/drawing/2014/main" id="{3B6C9FE6-E3E6-4E2C-987B-7E2176EC5FA9}"/>
              </a:ext>
            </a:extLst>
          </p:cNvPr>
          <p:cNvSpPr txBox="1"/>
          <p:nvPr/>
        </p:nvSpPr>
        <p:spPr>
          <a:xfrm>
            <a:off x="9441701" y="2445779"/>
            <a:ext cx="519884" cy="215444"/>
          </a:xfrm>
          <a:prstGeom prst="rect">
            <a:avLst/>
          </a:prstGeom>
          <a:noFill/>
        </p:spPr>
        <p:txBody>
          <a:bodyPr wrap="square" rtlCol="0">
            <a:spAutoFit/>
          </a:bodyPr>
          <a:lstStyle/>
          <a:p>
            <a:r>
              <a:rPr lang="nl-NL" sz="800"/>
              <a:t>1..1</a:t>
            </a:r>
          </a:p>
        </p:txBody>
      </p:sp>
      <p:sp>
        <p:nvSpPr>
          <p:cNvPr id="134" name="Tekstvak 133">
            <a:extLst>
              <a:ext uri="{FF2B5EF4-FFF2-40B4-BE49-F238E27FC236}">
                <a16:creationId xmlns:a16="http://schemas.microsoft.com/office/drawing/2014/main" id="{59E1E384-C23E-4703-B1F1-8F5DA099E9D2}"/>
              </a:ext>
            </a:extLst>
          </p:cNvPr>
          <p:cNvSpPr txBox="1"/>
          <p:nvPr/>
        </p:nvSpPr>
        <p:spPr>
          <a:xfrm>
            <a:off x="7787559" y="1985733"/>
            <a:ext cx="519884" cy="215444"/>
          </a:xfrm>
          <a:prstGeom prst="rect">
            <a:avLst/>
          </a:prstGeom>
          <a:noFill/>
        </p:spPr>
        <p:txBody>
          <a:bodyPr wrap="square" rtlCol="0">
            <a:spAutoFit/>
          </a:bodyPr>
          <a:lstStyle/>
          <a:p>
            <a:r>
              <a:rPr lang="nl-NL" sz="800"/>
              <a:t>1..1</a:t>
            </a:r>
          </a:p>
        </p:txBody>
      </p:sp>
      <p:sp>
        <p:nvSpPr>
          <p:cNvPr id="137" name="Rechthoek 136">
            <a:extLst>
              <a:ext uri="{FF2B5EF4-FFF2-40B4-BE49-F238E27FC236}">
                <a16:creationId xmlns:a16="http://schemas.microsoft.com/office/drawing/2014/main" id="{7453697B-E1E0-4345-BC85-C3C236B896A4}"/>
              </a:ext>
            </a:extLst>
          </p:cNvPr>
          <p:cNvSpPr/>
          <p:nvPr/>
        </p:nvSpPr>
        <p:spPr>
          <a:xfrm>
            <a:off x="6707092" y="3961776"/>
            <a:ext cx="2942044" cy="3520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Moet nog even goed getoetst worden binnen het standaardisatieteam.</a:t>
            </a:r>
            <a:endParaRPr lang="nl-NL" sz="1000">
              <a:solidFill>
                <a:schemeClr val="tx1">
                  <a:lumMod val="85000"/>
                  <a:lumOff val="15000"/>
                </a:schemeClr>
              </a:solidFill>
            </a:endParaRPr>
          </a:p>
        </p:txBody>
      </p:sp>
      <p:sp>
        <p:nvSpPr>
          <p:cNvPr id="111" name="Ovaal 110">
            <a:extLst>
              <a:ext uri="{FF2B5EF4-FFF2-40B4-BE49-F238E27FC236}">
                <a16:creationId xmlns:a16="http://schemas.microsoft.com/office/drawing/2014/main" id="{1B4A54AB-12DD-4D58-A44E-363E15389225}"/>
              </a:ext>
            </a:extLst>
          </p:cNvPr>
          <p:cNvSpPr/>
          <p:nvPr/>
        </p:nvSpPr>
        <p:spPr>
          <a:xfrm>
            <a:off x="1666481" y="1313215"/>
            <a:ext cx="165856" cy="16585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138" name="Ovaal 137">
            <a:extLst>
              <a:ext uri="{FF2B5EF4-FFF2-40B4-BE49-F238E27FC236}">
                <a16:creationId xmlns:a16="http://schemas.microsoft.com/office/drawing/2014/main" id="{B5E3082A-4494-448C-98D6-6261794782EA}"/>
              </a:ext>
            </a:extLst>
          </p:cNvPr>
          <p:cNvSpPr/>
          <p:nvPr/>
        </p:nvSpPr>
        <p:spPr>
          <a:xfrm>
            <a:off x="1666481" y="1786152"/>
            <a:ext cx="165856" cy="16585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143" name="Ovaal 142">
            <a:extLst>
              <a:ext uri="{FF2B5EF4-FFF2-40B4-BE49-F238E27FC236}">
                <a16:creationId xmlns:a16="http://schemas.microsoft.com/office/drawing/2014/main" id="{6B9BA823-5A01-4F2A-A283-462ECEE2F97A}"/>
              </a:ext>
            </a:extLst>
          </p:cNvPr>
          <p:cNvSpPr/>
          <p:nvPr/>
        </p:nvSpPr>
        <p:spPr>
          <a:xfrm>
            <a:off x="1666481" y="2029482"/>
            <a:ext cx="165856" cy="16585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144" name="Ovaal 143">
            <a:hlinkClick r:id="rId3" action="ppaction://hlinksldjump"/>
            <a:extLst>
              <a:ext uri="{FF2B5EF4-FFF2-40B4-BE49-F238E27FC236}">
                <a16:creationId xmlns:a16="http://schemas.microsoft.com/office/drawing/2014/main" id="{808AA82B-A799-493C-85E1-5D23D07F3CC7}"/>
              </a:ext>
            </a:extLst>
          </p:cNvPr>
          <p:cNvSpPr/>
          <p:nvPr/>
        </p:nvSpPr>
        <p:spPr>
          <a:xfrm>
            <a:off x="36576" y="28919"/>
            <a:ext cx="292608" cy="2865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8" name="Rechthoek 157">
            <a:extLst>
              <a:ext uri="{FF2B5EF4-FFF2-40B4-BE49-F238E27FC236}">
                <a16:creationId xmlns:a16="http://schemas.microsoft.com/office/drawing/2014/main" id="{2E557852-08BD-48FE-84F4-14EBFFF4650F}"/>
              </a:ext>
            </a:extLst>
          </p:cNvPr>
          <p:cNvSpPr/>
          <p:nvPr/>
        </p:nvSpPr>
        <p:spPr>
          <a:xfrm>
            <a:off x="345828" y="592160"/>
            <a:ext cx="918973" cy="4490671"/>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Patiënt</a:t>
            </a:r>
          </a:p>
        </p:txBody>
      </p:sp>
      <p:sp>
        <p:nvSpPr>
          <p:cNvPr id="164" name="Rechthoek 163">
            <a:extLst>
              <a:ext uri="{FF2B5EF4-FFF2-40B4-BE49-F238E27FC236}">
                <a16:creationId xmlns:a16="http://schemas.microsoft.com/office/drawing/2014/main" id="{600E5245-BD6B-4D69-8D79-2C5603751FDC}"/>
              </a:ext>
            </a:extLst>
          </p:cNvPr>
          <p:cNvSpPr/>
          <p:nvPr/>
        </p:nvSpPr>
        <p:spPr>
          <a:xfrm>
            <a:off x="283084" y="817689"/>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Identifier</a:t>
            </a:r>
            <a:endParaRPr lang="nl-NL" sz="1000">
              <a:solidFill>
                <a:schemeClr val="tx1">
                  <a:lumMod val="85000"/>
                  <a:lumOff val="15000"/>
                </a:schemeClr>
              </a:solidFill>
            </a:endParaRPr>
          </a:p>
        </p:txBody>
      </p:sp>
      <p:sp>
        <p:nvSpPr>
          <p:cNvPr id="165" name="Rechthoek 164">
            <a:extLst>
              <a:ext uri="{FF2B5EF4-FFF2-40B4-BE49-F238E27FC236}">
                <a16:creationId xmlns:a16="http://schemas.microsoft.com/office/drawing/2014/main" id="{F2417682-7CE9-40B0-8052-114A9A27DA1C}"/>
              </a:ext>
            </a:extLst>
          </p:cNvPr>
          <p:cNvSpPr/>
          <p:nvPr/>
        </p:nvSpPr>
        <p:spPr>
          <a:xfrm>
            <a:off x="283084" y="1284795"/>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166" name="Rechthoek 165">
            <a:extLst>
              <a:ext uri="{FF2B5EF4-FFF2-40B4-BE49-F238E27FC236}">
                <a16:creationId xmlns:a16="http://schemas.microsoft.com/office/drawing/2014/main" id="{5B1BA9F1-9A86-4E56-B8D8-C8D8B0386734}"/>
              </a:ext>
            </a:extLst>
          </p:cNvPr>
          <p:cNvSpPr/>
          <p:nvPr/>
        </p:nvSpPr>
        <p:spPr>
          <a:xfrm>
            <a:off x="283084" y="1747177"/>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167" name="Rechthoek 166">
            <a:extLst>
              <a:ext uri="{FF2B5EF4-FFF2-40B4-BE49-F238E27FC236}">
                <a16:creationId xmlns:a16="http://schemas.microsoft.com/office/drawing/2014/main" id="{F951DA39-D147-43F1-BC03-430E90EC7B3D}"/>
              </a:ext>
            </a:extLst>
          </p:cNvPr>
          <p:cNvSpPr/>
          <p:nvPr/>
        </p:nvSpPr>
        <p:spPr>
          <a:xfrm>
            <a:off x="283084" y="1980730"/>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Email adres</a:t>
            </a:r>
            <a:endParaRPr lang="nl-NL" sz="1000" dirty="0">
              <a:solidFill>
                <a:schemeClr val="tx1">
                  <a:lumMod val="85000"/>
                  <a:lumOff val="15000"/>
                </a:schemeClr>
              </a:solidFill>
            </a:endParaRPr>
          </a:p>
        </p:txBody>
      </p:sp>
      <p:sp>
        <p:nvSpPr>
          <p:cNvPr id="168" name="Rechthoek 167">
            <a:extLst>
              <a:ext uri="{FF2B5EF4-FFF2-40B4-BE49-F238E27FC236}">
                <a16:creationId xmlns:a16="http://schemas.microsoft.com/office/drawing/2014/main" id="{19C05722-1D18-4FE2-B699-AE72690E2F16}"/>
              </a:ext>
            </a:extLst>
          </p:cNvPr>
          <p:cNvSpPr/>
          <p:nvPr/>
        </p:nvSpPr>
        <p:spPr>
          <a:xfrm>
            <a:off x="283084" y="221428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Telefoonnummer</a:t>
            </a:r>
            <a:endParaRPr lang="nl-NL" sz="1000" dirty="0">
              <a:solidFill>
                <a:schemeClr val="tx1">
                  <a:lumMod val="85000"/>
                  <a:lumOff val="15000"/>
                </a:schemeClr>
              </a:solidFill>
            </a:endParaRPr>
          </a:p>
        </p:txBody>
      </p:sp>
      <p:sp>
        <p:nvSpPr>
          <p:cNvPr id="169" name="Rechthoek 168">
            <a:extLst>
              <a:ext uri="{FF2B5EF4-FFF2-40B4-BE49-F238E27FC236}">
                <a16:creationId xmlns:a16="http://schemas.microsoft.com/office/drawing/2014/main" id="{F1719E0B-B951-4819-B09C-B42E66E6D82A}"/>
              </a:ext>
            </a:extLst>
          </p:cNvPr>
          <p:cNvSpPr/>
          <p:nvPr/>
        </p:nvSpPr>
        <p:spPr>
          <a:xfrm>
            <a:off x="283084" y="2456043"/>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170" name="Rechthoek 169">
            <a:extLst>
              <a:ext uri="{FF2B5EF4-FFF2-40B4-BE49-F238E27FC236}">
                <a16:creationId xmlns:a16="http://schemas.microsoft.com/office/drawing/2014/main" id="{101A8533-86A4-4906-B610-5F38E12D2D78}"/>
              </a:ext>
            </a:extLst>
          </p:cNvPr>
          <p:cNvSpPr/>
          <p:nvPr/>
        </p:nvSpPr>
        <p:spPr>
          <a:xfrm>
            <a:off x="283084" y="365312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Postcode</a:t>
            </a:r>
            <a:endParaRPr lang="nl-NL" sz="1000">
              <a:solidFill>
                <a:schemeClr val="tx1">
                  <a:lumMod val="85000"/>
                  <a:lumOff val="15000"/>
                </a:schemeClr>
              </a:solidFill>
            </a:endParaRPr>
          </a:p>
        </p:txBody>
      </p:sp>
      <p:sp>
        <p:nvSpPr>
          <p:cNvPr id="171" name="Rechthoek 170">
            <a:extLst>
              <a:ext uri="{FF2B5EF4-FFF2-40B4-BE49-F238E27FC236}">
                <a16:creationId xmlns:a16="http://schemas.microsoft.com/office/drawing/2014/main" id="{957E5BAC-AB29-4FF2-B3B8-C7F0243849CA}"/>
              </a:ext>
            </a:extLst>
          </p:cNvPr>
          <p:cNvSpPr/>
          <p:nvPr/>
        </p:nvSpPr>
        <p:spPr>
          <a:xfrm>
            <a:off x="283084" y="3418342"/>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Woonplaats</a:t>
            </a:r>
            <a:endParaRPr lang="nl-NL" sz="1000">
              <a:solidFill>
                <a:schemeClr val="tx1">
                  <a:lumMod val="85000"/>
                  <a:lumOff val="15000"/>
                </a:schemeClr>
              </a:solidFill>
            </a:endParaRPr>
          </a:p>
        </p:txBody>
      </p:sp>
      <p:sp>
        <p:nvSpPr>
          <p:cNvPr id="172" name="Rechthoek 171">
            <a:extLst>
              <a:ext uri="{FF2B5EF4-FFF2-40B4-BE49-F238E27FC236}">
                <a16:creationId xmlns:a16="http://schemas.microsoft.com/office/drawing/2014/main" id="{8609A5DC-2F36-41FB-8E2F-3501E2802934}"/>
              </a:ext>
            </a:extLst>
          </p:cNvPr>
          <p:cNvSpPr/>
          <p:nvPr/>
        </p:nvSpPr>
        <p:spPr>
          <a:xfrm>
            <a:off x="283084" y="389279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Land</a:t>
            </a:r>
            <a:endParaRPr lang="nl-NL" sz="1000">
              <a:solidFill>
                <a:schemeClr val="tx1">
                  <a:lumMod val="85000"/>
                  <a:lumOff val="15000"/>
                </a:schemeClr>
              </a:solidFill>
            </a:endParaRPr>
          </a:p>
        </p:txBody>
      </p:sp>
      <p:sp>
        <p:nvSpPr>
          <p:cNvPr id="173" name="Rechthoek 172">
            <a:extLst>
              <a:ext uri="{FF2B5EF4-FFF2-40B4-BE49-F238E27FC236}">
                <a16:creationId xmlns:a16="http://schemas.microsoft.com/office/drawing/2014/main" id="{416EF2BF-D766-4CD0-80B9-2DFE4F49DE1D}"/>
              </a:ext>
            </a:extLst>
          </p:cNvPr>
          <p:cNvSpPr/>
          <p:nvPr/>
        </p:nvSpPr>
        <p:spPr>
          <a:xfrm>
            <a:off x="283084" y="4640591"/>
            <a:ext cx="1052966" cy="36296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Managing </a:t>
            </a:r>
            <a:r>
              <a:rPr lang="nl-NL" sz="800" err="1">
                <a:solidFill>
                  <a:schemeClr val="tx1">
                    <a:lumMod val="85000"/>
                    <a:lumOff val="15000"/>
                  </a:schemeClr>
                </a:solidFill>
              </a:rPr>
              <a:t>organization</a:t>
            </a:r>
            <a:endParaRPr lang="nl-NL" sz="1000">
              <a:solidFill>
                <a:schemeClr val="tx1">
                  <a:lumMod val="85000"/>
                  <a:lumOff val="15000"/>
                </a:schemeClr>
              </a:solidFill>
            </a:endParaRPr>
          </a:p>
        </p:txBody>
      </p:sp>
      <p:sp>
        <p:nvSpPr>
          <p:cNvPr id="174" name="Rechthoek 173">
            <a:extLst>
              <a:ext uri="{FF2B5EF4-FFF2-40B4-BE49-F238E27FC236}">
                <a16:creationId xmlns:a16="http://schemas.microsoft.com/office/drawing/2014/main" id="{CCDB4802-B1F9-46EC-9519-8E4E0DB48F74}"/>
              </a:ext>
            </a:extLst>
          </p:cNvPr>
          <p:cNvSpPr/>
          <p:nvPr/>
        </p:nvSpPr>
        <p:spPr>
          <a:xfrm>
            <a:off x="283084" y="1051241"/>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Actief</a:t>
            </a:r>
            <a:endParaRPr lang="nl-NL" sz="1000">
              <a:solidFill>
                <a:schemeClr val="tx1">
                  <a:lumMod val="85000"/>
                  <a:lumOff val="15000"/>
                </a:schemeClr>
              </a:solidFill>
            </a:endParaRPr>
          </a:p>
        </p:txBody>
      </p:sp>
      <p:sp>
        <p:nvSpPr>
          <p:cNvPr id="175" name="Rechthoek 174">
            <a:extLst>
              <a:ext uri="{FF2B5EF4-FFF2-40B4-BE49-F238E27FC236}">
                <a16:creationId xmlns:a16="http://schemas.microsoft.com/office/drawing/2014/main" id="{AF2BF15E-40A7-454F-8982-434C7EF0B8FD}"/>
              </a:ext>
            </a:extLst>
          </p:cNvPr>
          <p:cNvSpPr/>
          <p:nvPr/>
        </p:nvSpPr>
        <p:spPr>
          <a:xfrm>
            <a:off x="283084" y="2699106"/>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176" name="Rechthoek 175">
            <a:extLst>
              <a:ext uri="{FF2B5EF4-FFF2-40B4-BE49-F238E27FC236}">
                <a16:creationId xmlns:a16="http://schemas.microsoft.com/office/drawing/2014/main" id="{CADDAE79-F6A8-443A-86DF-8D1DF73B3CB0}"/>
              </a:ext>
            </a:extLst>
          </p:cNvPr>
          <p:cNvSpPr/>
          <p:nvPr/>
        </p:nvSpPr>
        <p:spPr>
          <a:xfrm>
            <a:off x="10176127" y="585430"/>
            <a:ext cx="918973" cy="449067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Related</a:t>
            </a:r>
            <a:r>
              <a:rPr lang="nl-NL" sz="800">
                <a:solidFill>
                  <a:schemeClr val="tx1">
                    <a:lumMod val="85000"/>
                    <a:lumOff val="15000"/>
                  </a:schemeClr>
                </a:solidFill>
              </a:rPr>
              <a:t> person</a:t>
            </a:r>
          </a:p>
        </p:txBody>
      </p:sp>
      <p:sp>
        <p:nvSpPr>
          <p:cNvPr id="177" name="Rechthoek 176">
            <a:extLst>
              <a:ext uri="{FF2B5EF4-FFF2-40B4-BE49-F238E27FC236}">
                <a16:creationId xmlns:a16="http://schemas.microsoft.com/office/drawing/2014/main" id="{195A9BD2-9EBB-4D86-9E17-08FE059E5EFD}"/>
              </a:ext>
            </a:extLst>
          </p:cNvPr>
          <p:cNvSpPr/>
          <p:nvPr/>
        </p:nvSpPr>
        <p:spPr>
          <a:xfrm>
            <a:off x="10110898" y="810959"/>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err="1">
                <a:solidFill>
                  <a:schemeClr val="tx1">
                    <a:lumMod val="85000"/>
                    <a:lumOff val="15000"/>
                  </a:schemeClr>
                </a:solidFill>
              </a:rPr>
              <a:t>Identifier</a:t>
            </a:r>
            <a:r>
              <a:rPr lang="nl-NL" sz="800">
                <a:solidFill>
                  <a:schemeClr val="tx1">
                    <a:lumMod val="85000"/>
                    <a:lumOff val="15000"/>
                  </a:schemeClr>
                </a:solidFill>
              </a:rPr>
              <a:t> </a:t>
            </a:r>
            <a:endParaRPr lang="nl-NL" sz="1000">
              <a:solidFill>
                <a:schemeClr val="tx1">
                  <a:lumMod val="85000"/>
                  <a:lumOff val="15000"/>
                </a:schemeClr>
              </a:solidFill>
            </a:endParaRPr>
          </a:p>
        </p:txBody>
      </p:sp>
      <p:sp>
        <p:nvSpPr>
          <p:cNvPr id="178" name="Rechthoek 177">
            <a:extLst>
              <a:ext uri="{FF2B5EF4-FFF2-40B4-BE49-F238E27FC236}">
                <a16:creationId xmlns:a16="http://schemas.microsoft.com/office/drawing/2014/main" id="{1A410EA3-5407-44EA-8683-30D3A602D384}"/>
              </a:ext>
            </a:extLst>
          </p:cNvPr>
          <p:cNvSpPr/>
          <p:nvPr/>
        </p:nvSpPr>
        <p:spPr>
          <a:xfrm>
            <a:off x="10110523" y="1519385"/>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179" name="Rechthoek 178">
            <a:extLst>
              <a:ext uri="{FF2B5EF4-FFF2-40B4-BE49-F238E27FC236}">
                <a16:creationId xmlns:a16="http://schemas.microsoft.com/office/drawing/2014/main" id="{E7E085B8-9167-4E32-A18C-291F35E85ECC}"/>
              </a:ext>
            </a:extLst>
          </p:cNvPr>
          <p:cNvSpPr/>
          <p:nvPr/>
        </p:nvSpPr>
        <p:spPr>
          <a:xfrm>
            <a:off x="10110404" y="1984048"/>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180" name="Rechthoek 179">
            <a:extLst>
              <a:ext uri="{FF2B5EF4-FFF2-40B4-BE49-F238E27FC236}">
                <a16:creationId xmlns:a16="http://schemas.microsoft.com/office/drawing/2014/main" id="{D7CA1CB5-9ECA-4E43-8D2C-5CC7B0232307}"/>
              </a:ext>
            </a:extLst>
          </p:cNvPr>
          <p:cNvSpPr/>
          <p:nvPr/>
        </p:nvSpPr>
        <p:spPr>
          <a:xfrm>
            <a:off x="10099988" y="2217601"/>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Telefoon</a:t>
            </a:r>
            <a:endParaRPr lang="nl-NL" sz="1000">
              <a:solidFill>
                <a:schemeClr val="tx1">
                  <a:lumMod val="85000"/>
                  <a:lumOff val="15000"/>
                </a:schemeClr>
              </a:solidFill>
            </a:endParaRPr>
          </a:p>
        </p:txBody>
      </p:sp>
      <p:sp>
        <p:nvSpPr>
          <p:cNvPr id="181" name="Rechthoek 180">
            <a:extLst>
              <a:ext uri="{FF2B5EF4-FFF2-40B4-BE49-F238E27FC236}">
                <a16:creationId xmlns:a16="http://schemas.microsoft.com/office/drawing/2014/main" id="{8C5F74A1-FF5E-4FD6-A49B-6191593BE50C}"/>
              </a:ext>
            </a:extLst>
          </p:cNvPr>
          <p:cNvSpPr/>
          <p:nvPr/>
        </p:nvSpPr>
        <p:spPr>
          <a:xfrm>
            <a:off x="10099988" y="2459361"/>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email</a:t>
            </a:r>
            <a:endParaRPr lang="nl-NL" sz="1000">
              <a:solidFill>
                <a:schemeClr val="tx1">
                  <a:lumMod val="85000"/>
                  <a:lumOff val="15000"/>
                </a:schemeClr>
              </a:solidFill>
            </a:endParaRPr>
          </a:p>
        </p:txBody>
      </p:sp>
      <p:sp>
        <p:nvSpPr>
          <p:cNvPr id="182" name="Rechthoek 181">
            <a:extLst>
              <a:ext uri="{FF2B5EF4-FFF2-40B4-BE49-F238E27FC236}">
                <a16:creationId xmlns:a16="http://schemas.microsoft.com/office/drawing/2014/main" id="{0B5AFB1E-3620-45D9-8B61-393DB5C90F5A}"/>
              </a:ext>
            </a:extLst>
          </p:cNvPr>
          <p:cNvSpPr/>
          <p:nvPr/>
        </p:nvSpPr>
        <p:spPr>
          <a:xfrm>
            <a:off x="10099988" y="2938086"/>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183" name="Rechthoek 182">
            <a:extLst>
              <a:ext uri="{FF2B5EF4-FFF2-40B4-BE49-F238E27FC236}">
                <a16:creationId xmlns:a16="http://schemas.microsoft.com/office/drawing/2014/main" id="{91176F79-E67D-48CC-A5CC-E78668252226}"/>
              </a:ext>
            </a:extLst>
          </p:cNvPr>
          <p:cNvSpPr/>
          <p:nvPr/>
        </p:nvSpPr>
        <p:spPr>
          <a:xfrm>
            <a:off x="10110404" y="1048863"/>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Actief</a:t>
            </a:r>
            <a:endParaRPr lang="nl-NL" sz="1000">
              <a:solidFill>
                <a:schemeClr val="tx1">
                  <a:lumMod val="85000"/>
                  <a:lumOff val="15000"/>
                </a:schemeClr>
              </a:solidFill>
            </a:endParaRPr>
          </a:p>
        </p:txBody>
      </p:sp>
      <p:sp>
        <p:nvSpPr>
          <p:cNvPr id="184" name="Rechthoek 183">
            <a:extLst>
              <a:ext uri="{FF2B5EF4-FFF2-40B4-BE49-F238E27FC236}">
                <a16:creationId xmlns:a16="http://schemas.microsoft.com/office/drawing/2014/main" id="{A533CD7F-12C6-4B40-9F77-251200AFEA5A}"/>
              </a:ext>
            </a:extLst>
          </p:cNvPr>
          <p:cNvSpPr/>
          <p:nvPr/>
        </p:nvSpPr>
        <p:spPr>
          <a:xfrm>
            <a:off x="10092249" y="2702424"/>
            <a:ext cx="1052966" cy="1901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185" name="Tekstvak 184">
            <a:extLst>
              <a:ext uri="{FF2B5EF4-FFF2-40B4-BE49-F238E27FC236}">
                <a16:creationId xmlns:a16="http://schemas.microsoft.com/office/drawing/2014/main" id="{43AB6B76-49C5-43FC-91D8-B6B4A706CC6A}"/>
              </a:ext>
            </a:extLst>
          </p:cNvPr>
          <p:cNvSpPr txBox="1"/>
          <p:nvPr/>
        </p:nvSpPr>
        <p:spPr>
          <a:xfrm>
            <a:off x="1283237" y="793531"/>
            <a:ext cx="387468" cy="215444"/>
          </a:xfrm>
          <a:prstGeom prst="rect">
            <a:avLst/>
          </a:prstGeom>
          <a:noFill/>
        </p:spPr>
        <p:txBody>
          <a:bodyPr wrap="square" rtlCol="0">
            <a:spAutoFit/>
          </a:bodyPr>
          <a:lstStyle/>
          <a:p>
            <a:r>
              <a:rPr lang="nl-NL" sz="800"/>
              <a:t>1..*</a:t>
            </a:r>
          </a:p>
        </p:txBody>
      </p:sp>
      <p:sp>
        <p:nvSpPr>
          <p:cNvPr id="186" name="Tekstvak 185">
            <a:extLst>
              <a:ext uri="{FF2B5EF4-FFF2-40B4-BE49-F238E27FC236}">
                <a16:creationId xmlns:a16="http://schemas.microsoft.com/office/drawing/2014/main" id="{725B8265-EF8E-4597-8755-68F06156246A}"/>
              </a:ext>
            </a:extLst>
          </p:cNvPr>
          <p:cNvSpPr txBox="1"/>
          <p:nvPr/>
        </p:nvSpPr>
        <p:spPr>
          <a:xfrm>
            <a:off x="1278737" y="1029951"/>
            <a:ext cx="519884" cy="215444"/>
          </a:xfrm>
          <a:prstGeom prst="rect">
            <a:avLst/>
          </a:prstGeom>
          <a:noFill/>
        </p:spPr>
        <p:txBody>
          <a:bodyPr wrap="square" rtlCol="0">
            <a:spAutoFit/>
          </a:bodyPr>
          <a:lstStyle/>
          <a:p>
            <a:r>
              <a:rPr lang="nl-NL" sz="800"/>
              <a:t>1..1</a:t>
            </a:r>
          </a:p>
        </p:txBody>
      </p:sp>
      <p:sp>
        <p:nvSpPr>
          <p:cNvPr id="187" name="Rechthoek 186">
            <a:extLst>
              <a:ext uri="{FF2B5EF4-FFF2-40B4-BE49-F238E27FC236}">
                <a16:creationId xmlns:a16="http://schemas.microsoft.com/office/drawing/2014/main" id="{29764E40-56A6-4245-980F-1495B1A2325F}"/>
              </a:ext>
            </a:extLst>
          </p:cNvPr>
          <p:cNvSpPr/>
          <p:nvPr/>
        </p:nvSpPr>
        <p:spPr>
          <a:xfrm>
            <a:off x="10110404" y="1286603"/>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 </a:t>
            </a:r>
            <a:r>
              <a:rPr lang="nl-NL" sz="800" err="1">
                <a:solidFill>
                  <a:schemeClr val="tx1">
                    <a:lumMod val="85000"/>
                    <a:lumOff val="15000"/>
                  </a:schemeClr>
                </a:solidFill>
              </a:rPr>
              <a:t>patient</a:t>
            </a:r>
            <a:endParaRPr lang="nl-NL" sz="1000">
              <a:solidFill>
                <a:schemeClr val="tx1">
                  <a:lumMod val="85000"/>
                  <a:lumOff val="15000"/>
                </a:schemeClr>
              </a:solidFill>
            </a:endParaRPr>
          </a:p>
        </p:txBody>
      </p:sp>
      <p:sp>
        <p:nvSpPr>
          <p:cNvPr id="188" name="Tekstvak 187">
            <a:extLst>
              <a:ext uri="{FF2B5EF4-FFF2-40B4-BE49-F238E27FC236}">
                <a16:creationId xmlns:a16="http://schemas.microsoft.com/office/drawing/2014/main" id="{D11E27E2-66B9-4D69-9505-C592F39A9625}"/>
              </a:ext>
            </a:extLst>
          </p:cNvPr>
          <p:cNvSpPr txBox="1"/>
          <p:nvPr/>
        </p:nvSpPr>
        <p:spPr>
          <a:xfrm>
            <a:off x="11104519" y="787151"/>
            <a:ext cx="387468" cy="215444"/>
          </a:xfrm>
          <a:prstGeom prst="rect">
            <a:avLst/>
          </a:prstGeom>
          <a:noFill/>
        </p:spPr>
        <p:txBody>
          <a:bodyPr wrap="square" rtlCol="0">
            <a:spAutoFit/>
          </a:bodyPr>
          <a:lstStyle/>
          <a:p>
            <a:r>
              <a:rPr lang="nl-NL" sz="800"/>
              <a:t>1..*</a:t>
            </a:r>
          </a:p>
        </p:txBody>
      </p:sp>
      <p:sp>
        <p:nvSpPr>
          <p:cNvPr id="189" name="Tekstvak 188">
            <a:extLst>
              <a:ext uri="{FF2B5EF4-FFF2-40B4-BE49-F238E27FC236}">
                <a16:creationId xmlns:a16="http://schemas.microsoft.com/office/drawing/2014/main" id="{22757AAF-9FC4-402A-9437-1948358E20FD}"/>
              </a:ext>
            </a:extLst>
          </p:cNvPr>
          <p:cNvSpPr txBox="1"/>
          <p:nvPr/>
        </p:nvSpPr>
        <p:spPr>
          <a:xfrm>
            <a:off x="11102157" y="1010617"/>
            <a:ext cx="519884" cy="215444"/>
          </a:xfrm>
          <a:prstGeom prst="rect">
            <a:avLst/>
          </a:prstGeom>
          <a:noFill/>
        </p:spPr>
        <p:txBody>
          <a:bodyPr wrap="square" rtlCol="0">
            <a:spAutoFit/>
          </a:bodyPr>
          <a:lstStyle/>
          <a:p>
            <a:r>
              <a:rPr lang="nl-NL" sz="800"/>
              <a:t>1..1</a:t>
            </a:r>
          </a:p>
        </p:txBody>
      </p:sp>
      <p:sp>
        <p:nvSpPr>
          <p:cNvPr id="190" name="Rechthoek 189">
            <a:extLst>
              <a:ext uri="{FF2B5EF4-FFF2-40B4-BE49-F238E27FC236}">
                <a16:creationId xmlns:a16="http://schemas.microsoft.com/office/drawing/2014/main" id="{79D934C8-5551-44FD-8520-7404247B2F26}"/>
              </a:ext>
            </a:extLst>
          </p:cNvPr>
          <p:cNvSpPr/>
          <p:nvPr/>
        </p:nvSpPr>
        <p:spPr>
          <a:xfrm>
            <a:off x="284762" y="1517581"/>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Initialen</a:t>
            </a:r>
            <a:endParaRPr lang="nl-NL" sz="1000" dirty="0">
              <a:solidFill>
                <a:schemeClr val="tx1">
                  <a:lumMod val="85000"/>
                  <a:lumOff val="15000"/>
                </a:schemeClr>
              </a:solidFill>
            </a:endParaRPr>
          </a:p>
        </p:txBody>
      </p:sp>
      <p:sp>
        <p:nvSpPr>
          <p:cNvPr id="191" name="Rechthoek 190">
            <a:extLst>
              <a:ext uri="{FF2B5EF4-FFF2-40B4-BE49-F238E27FC236}">
                <a16:creationId xmlns:a16="http://schemas.microsoft.com/office/drawing/2014/main" id="{DA786FAE-0A05-4EA8-9D7A-F25DFC213292}"/>
              </a:ext>
            </a:extLst>
          </p:cNvPr>
          <p:cNvSpPr/>
          <p:nvPr/>
        </p:nvSpPr>
        <p:spPr>
          <a:xfrm>
            <a:off x="10101717" y="175017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Initialen</a:t>
            </a:r>
            <a:endParaRPr lang="nl-NL" sz="1000" dirty="0">
              <a:solidFill>
                <a:schemeClr val="tx1">
                  <a:lumMod val="85000"/>
                  <a:lumOff val="15000"/>
                </a:schemeClr>
              </a:solidFill>
            </a:endParaRPr>
          </a:p>
        </p:txBody>
      </p:sp>
      <p:sp>
        <p:nvSpPr>
          <p:cNvPr id="192" name="Rechthoek 191">
            <a:extLst>
              <a:ext uri="{FF2B5EF4-FFF2-40B4-BE49-F238E27FC236}">
                <a16:creationId xmlns:a16="http://schemas.microsoft.com/office/drawing/2014/main" id="{F96A685F-2095-41CE-9C9A-52E00FC16835}"/>
              </a:ext>
            </a:extLst>
          </p:cNvPr>
          <p:cNvSpPr/>
          <p:nvPr/>
        </p:nvSpPr>
        <p:spPr>
          <a:xfrm>
            <a:off x="289631" y="2943432"/>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straat</a:t>
            </a:r>
            <a:endParaRPr lang="nl-NL" sz="1000" dirty="0">
              <a:solidFill>
                <a:schemeClr val="tx1">
                  <a:lumMod val="85000"/>
                  <a:lumOff val="15000"/>
                </a:schemeClr>
              </a:solidFill>
            </a:endParaRPr>
          </a:p>
        </p:txBody>
      </p:sp>
      <p:sp>
        <p:nvSpPr>
          <p:cNvPr id="193" name="Rechthoek 192">
            <a:extLst>
              <a:ext uri="{FF2B5EF4-FFF2-40B4-BE49-F238E27FC236}">
                <a16:creationId xmlns:a16="http://schemas.microsoft.com/office/drawing/2014/main" id="{C541D610-793E-4463-8E27-2FC80FCEB13F}"/>
              </a:ext>
            </a:extLst>
          </p:cNvPr>
          <p:cNvSpPr/>
          <p:nvPr/>
        </p:nvSpPr>
        <p:spPr>
          <a:xfrm>
            <a:off x="281164" y="3175781"/>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huisnummer</a:t>
            </a:r>
            <a:endParaRPr lang="nl-NL" sz="1000" dirty="0">
              <a:solidFill>
                <a:schemeClr val="tx1">
                  <a:lumMod val="85000"/>
                  <a:lumOff val="15000"/>
                </a:schemeClr>
              </a:solidFill>
            </a:endParaRPr>
          </a:p>
        </p:txBody>
      </p:sp>
      <p:sp>
        <p:nvSpPr>
          <p:cNvPr id="194" name="Rechthoek 193">
            <a:extLst>
              <a:ext uri="{FF2B5EF4-FFF2-40B4-BE49-F238E27FC236}">
                <a16:creationId xmlns:a16="http://schemas.microsoft.com/office/drawing/2014/main" id="{C1BD0265-3313-4994-960C-F81A8DA8991F}"/>
              </a:ext>
            </a:extLst>
          </p:cNvPr>
          <p:cNvSpPr/>
          <p:nvPr/>
        </p:nvSpPr>
        <p:spPr>
          <a:xfrm>
            <a:off x="10095750" y="387685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Postcode</a:t>
            </a:r>
            <a:endParaRPr lang="nl-NL" sz="1000">
              <a:solidFill>
                <a:schemeClr val="tx1">
                  <a:lumMod val="85000"/>
                  <a:lumOff val="15000"/>
                </a:schemeClr>
              </a:solidFill>
            </a:endParaRPr>
          </a:p>
        </p:txBody>
      </p:sp>
      <p:sp>
        <p:nvSpPr>
          <p:cNvPr id="195" name="Rechthoek 194">
            <a:extLst>
              <a:ext uri="{FF2B5EF4-FFF2-40B4-BE49-F238E27FC236}">
                <a16:creationId xmlns:a16="http://schemas.microsoft.com/office/drawing/2014/main" id="{4C926D1D-CDB6-4AE3-A801-510CA9CE6D26}"/>
              </a:ext>
            </a:extLst>
          </p:cNvPr>
          <p:cNvSpPr/>
          <p:nvPr/>
        </p:nvSpPr>
        <p:spPr>
          <a:xfrm>
            <a:off x="10095750" y="3642075"/>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Woonplaats</a:t>
            </a:r>
            <a:endParaRPr lang="nl-NL" sz="1000">
              <a:solidFill>
                <a:schemeClr val="tx1">
                  <a:lumMod val="85000"/>
                  <a:lumOff val="15000"/>
                </a:schemeClr>
              </a:solidFill>
            </a:endParaRPr>
          </a:p>
        </p:txBody>
      </p:sp>
      <p:sp>
        <p:nvSpPr>
          <p:cNvPr id="196" name="Rechthoek 195">
            <a:extLst>
              <a:ext uri="{FF2B5EF4-FFF2-40B4-BE49-F238E27FC236}">
                <a16:creationId xmlns:a16="http://schemas.microsoft.com/office/drawing/2014/main" id="{5879D6D1-FA24-4032-B06B-E29A24D97977}"/>
              </a:ext>
            </a:extLst>
          </p:cNvPr>
          <p:cNvSpPr/>
          <p:nvPr/>
        </p:nvSpPr>
        <p:spPr>
          <a:xfrm>
            <a:off x="10095750" y="4116527"/>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Land</a:t>
            </a:r>
            <a:endParaRPr lang="nl-NL" sz="1000">
              <a:solidFill>
                <a:schemeClr val="tx1">
                  <a:lumMod val="85000"/>
                  <a:lumOff val="15000"/>
                </a:schemeClr>
              </a:solidFill>
            </a:endParaRPr>
          </a:p>
        </p:txBody>
      </p:sp>
      <p:sp>
        <p:nvSpPr>
          <p:cNvPr id="197" name="Rechthoek 196">
            <a:extLst>
              <a:ext uri="{FF2B5EF4-FFF2-40B4-BE49-F238E27FC236}">
                <a16:creationId xmlns:a16="http://schemas.microsoft.com/office/drawing/2014/main" id="{B6154790-932F-480C-B1A6-792C91E1DC67}"/>
              </a:ext>
            </a:extLst>
          </p:cNvPr>
          <p:cNvSpPr/>
          <p:nvPr/>
        </p:nvSpPr>
        <p:spPr>
          <a:xfrm>
            <a:off x="10102297" y="3167165"/>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straat</a:t>
            </a:r>
            <a:endParaRPr lang="nl-NL" sz="1000" dirty="0">
              <a:solidFill>
                <a:schemeClr val="tx1">
                  <a:lumMod val="85000"/>
                  <a:lumOff val="15000"/>
                </a:schemeClr>
              </a:solidFill>
            </a:endParaRPr>
          </a:p>
        </p:txBody>
      </p:sp>
      <p:sp>
        <p:nvSpPr>
          <p:cNvPr id="198" name="Rechthoek 197">
            <a:extLst>
              <a:ext uri="{FF2B5EF4-FFF2-40B4-BE49-F238E27FC236}">
                <a16:creationId xmlns:a16="http://schemas.microsoft.com/office/drawing/2014/main" id="{E2A405B8-3A4A-4225-9C07-C8E5B65E3FA3}"/>
              </a:ext>
            </a:extLst>
          </p:cNvPr>
          <p:cNvSpPr/>
          <p:nvPr/>
        </p:nvSpPr>
        <p:spPr>
          <a:xfrm>
            <a:off x="10093830" y="339951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huisnummer</a:t>
            </a:r>
            <a:endParaRPr lang="nl-NL" sz="1000" dirty="0">
              <a:solidFill>
                <a:schemeClr val="tx1">
                  <a:lumMod val="85000"/>
                  <a:lumOff val="15000"/>
                </a:schemeClr>
              </a:solidFill>
            </a:endParaRPr>
          </a:p>
        </p:txBody>
      </p:sp>
      <p:sp>
        <p:nvSpPr>
          <p:cNvPr id="199" name="Ovaal 198">
            <a:extLst>
              <a:ext uri="{FF2B5EF4-FFF2-40B4-BE49-F238E27FC236}">
                <a16:creationId xmlns:a16="http://schemas.microsoft.com/office/drawing/2014/main" id="{77190510-F72A-4F45-B925-231B90360702}"/>
              </a:ext>
            </a:extLst>
          </p:cNvPr>
          <p:cNvSpPr/>
          <p:nvPr/>
        </p:nvSpPr>
        <p:spPr>
          <a:xfrm>
            <a:off x="75229" y="1735493"/>
            <a:ext cx="165856" cy="16585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200" name="Ovaal 199">
            <a:extLst>
              <a:ext uri="{FF2B5EF4-FFF2-40B4-BE49-F238E27FC236}">
                <a16:creationId xmlns:a16="http://schemas.microsoft.com/office/drawing/2014/main" id="{6CD8D2CE-0940-49E4-8460-046CD1ABE082}"/>
              </a:ext>
            </a:extLst>
          </p:cNvPr>
          <p:cNvSpPr/>
          <p:nvPr/>
        </p:nvSpPr>
        <p:spPr>
          <a:xfrm>
            <a:off x="75229" y="2458101"/>
            <a:ext cx="165856" cy="16585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201" name="Ovaal 200">
            <a:extLst>
              <a:ext uri="{FF2B5EF4-FFF2-40B4-BE49-F238E27FC236}">
                <a16:creationId xmlns:a16="http://schemas.microsoft.com/office/drawing/2014/main" id="{23B2A625-A76B-444A-A5F2-A3B8FFCA27E6}"/>
              </a:ext>
            </a:extLst>
          </p:cNvPr>
          <p:cNvSpPr/>
          <p:nvPr/>
        </p:nvSpPr>
        <p:spPr>
          <a:xfrm>
            <a:off x="75229" y="2717620"/>
            <a:ext cx="165856" cy="16585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202" name="Ovaal 201">
            <a:extLst>
              <a:ext uri="{FF2B5EF4-FFF2-40B4-BE49-F238E27FC236}">
                <a16:creationId xmlns:a16="http://schemas.microsoft.com/office/drawing/2014/main" id="{C8C89441-DFA0-4DCE-8B07-3BB0AB52E1DC}"/>
              </a:ext>
            </a:extLst>
          </p:cNvPr>
          <p:cNvSpPr/>
          <p:nvPr/>
        </p:nvSpPr>
        <p:spPr>
          <a:xfrm>
            <a:off x="75229" y="1293927"/>
            <a:ext cx="165856" cy="16585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203" name="Ovaal 202">
            <a:extLst>
              <a:ext uri="{FF2B5EF4-FFF2-40B4-BE49-F238E27FC236}">
                <a16:creationId xmlns:a16="http://schemas.microsoft.com/office/drawing/2014/main" id="{74FFFF34-3B41-4D9A-9F8B-D176F7CB3B39}"/>
              </a:ext>
            </a:extLst>
          </p:cNvPr>
          <p:cNvSpPr/>
          <p:nvPr/>
        </p:nvSpPr>
        <p:spPr>
          <a:xfrm>
            <a:off x="9901234" y="1534237"/>
            <a:ext cx="165856" cy="16585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204" name="Ovaal 203">
            <a:extLst>
              <a:ext uri="{FF2B5EF4-FFF2-40B4-BE49-F238E27FC236}">
                <a16:creationId xmlns:a16="http://schemas.microsoft.com/office/drawing/2014/main" id="{6FF6AC85-6517-40F7-90D4-5AF28451B7C9}"/>
              </a:ext>
            </a:extLst>
          </p:cNvPr>
          <p:cNvSpPr/>
          <p:nvPr/>
        </p:nvSpPr>
        <p:spPr>
          <a:xfrm>
            <a:off x="9901234" y="2017353"/>
            <a:ext cx="165856" cy="16585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205" name="Ovaal 204">
            <a:extLst>
              <a:ext uri="{FF2B5EF4-FFF2-40B4-BE49-F238E27FC236}">
                <a16:creationId xmlns:a16="http://schemas.microsoft.com/office/drawing/2014/main" id="{4B805A09-7711-459E-AB2C-70771A7A0176}"/>
              </a:ext>
            </a:extLst>
          </p:cNvPr>
          <p:cNvSpPr/>
          <p:nvPr/>
        </p:nvSpPr>
        <p:spPr>
          <a:xfrm>
            <a:off x="9901234" y="2715070"/>
            <a:ext cx="165856" cy="16585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206" name="Ovaal 205">
            <a:extLst>
              <a:ext uri="{FF2B5EF4-FFF2-40B4-BE49-F238E27FC236}">
                <a16:creationId xmlns:a16="http://schemas.microsoft.com/office/drawing/2014/main" id="{DDEF22D3-19CE-457D-A777-717555BB72D0}"/>
              </a:ext>
            </a:extLst>
          </p:cNvPr>
          <p:cNvSpPr/>
          <p:nvPr/>
        </p:nvSpPr>
        <p:spPr>
          <a:xfrm>
            <a:off x="9901234" y="2959326"/>
            <a:ext cx="165856" cy="16585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207" name="Rechthoek 206">
            <a:extLst>
              <a:ext uri="{FF2B5EF4-FFF2-40B4-BE49-F238E27FC236}">
                <a16:creationId xmlns:a16="http://schemas.microsoft.com/office/drawing/2014/main" id="{ED8CF93B-1A98-4497-ADBC-BCEBCF58930D}"/>
              </a:ext>
            </a:extLst>
          </p:cNvPr>
          <p:cNvSpPr/>
          <p:nvPr/>
        </p:nvSpPr>
        <p:spPr>
          <a:xfrm>
            <a:off x="1887811" y="1523984"/>
            <a:ext cx="1052966" cy="1901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dirty="0">
                <a:solidFill>
                  <a:schemeClr val="tx1">
                    <a:lumMod val="85000"/>
                    <a:lumOff val="15000"/>
                  </a:schemeClr>
                </a:solidFill>
              </a:rPr>
              <a:t>Initialen</a:t>
            </a:r>
            <a:endParaRPr lang="nl-NL" sz="1000" dirty="0">
              <a:solidFill>
                <a:schemeClr val="tx1">
                  <a:lumMod val="85000"/>
                  <a:lumOff val="15000"/>
                </a:schemeClr>
              </a:solidFill>
            </a:endParaRPr>
          </a:p>
        </p:txBody>
      </p:sp>
    </p:spTree>
    <p:extLst>
      <p:ext uri="{BB962C8B-B14F-4D97-AF65-F5344CB8AC3E}">
        <p14:creationId xmlns:p14="http://schemas.microsoft.com/office/powerpoint/2010/main" val="2620772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CE4BD0-3358-40AA-928B-AFD6EC7E35A6}"/>
              </a:ext>
            </a:extLst>
          </p:cNvPr>
          <p:cNvSpPr>
            <a:spLocks noGrp="1"/>
          </p:cNvSpPr>
          <p:nvPr>
            <p:ph type="title"/>
          </p:nvPr>
        </p:nvSpPr>
        <p:spPr/>
        <p:txBody>
          <a:bodyPr/>
          <a:lstStyle/>
          <a:p>
            <a:r>
              <a:rPr lang="nl-NL"/>
              <a:t>Praktische informatie</a:t>
            </a:r>
          </a:p>
        </p:txBody>
      </p:sp>
      <p:sp>
        <p:nvSpPr>
          <p:cNvPr id="4" name="Tijdelijke aanduiding voor dianummer 3">
            <a:extLst>
              <a:ext uri="{FF2B5EF4-FFF2-40B4-BE49-F238E27FC236}">
                <a16:creationId xmlns:a16="http://schemas.microsoft.com/office/drawing/2014/main" id="{08AC47A6-C8E0-4C03-A2CD-DDBFAFC2E775}"/>
              </a:ext>
            </a:extLst>
          </p:cNvPr>
          <p:cNvSpPr>
            <a:spLocks noGrp="1"/>
          </p:cNvSpPr>
          <p:nvPr>
            <p:ph type="sldNum" sz="quarter" idx="12"/>
          </p:nvPr>
        </p:nvSpPr>
        <p:spPr/>
        <p:txBody>
          <a:bodyPr/>
          <a:lstStyle/>
          <a:p>
            <a:fld id="{2B7321B6-F390-44B6-8078-A18221B29AEA}" type="slidenum">
              <a:rPr lang="nl-NL" noProof="0" smtClean="0"/>
              <a:t>6</a:t>
            </a:fld>
            <a:endParaRPr lang="nl-NL" noProof="0"/>
          </a:p>
        </p:txBody>
      </p:sp>
      <p:sp>
        <p:nvSpPr>
          <p:cNvPr id="6" name="Tijdelijke aanduiding voor tekst 5">
            <a:extLst>
              <a:ext uri="{FF2B5EF4-FFF2-40B4-BE49-F238E27FC236}">
                <a16:creationId xmlns:a16="http://schemas.microsoft.com/office/drawing/2014/main" id="{56E8E73A-D64F-48DF-9CF4-5FAA846DA0AA}"/>
              </a:ext>
            </a:extLst>
          </p:cNvPr>
          <p:cNvSpPr>
            <a:spLocks noGrp="1"/>
          </p:cNvSpPr>
          <p:nvPr>
            <p:ph type="body" sz="quarter" idx="14"/>
          </p:nvPr>
        </p:nvSpPr>
        <p:spPr/>
        <p:txBody>
          <a:bodyPr/>
          <a:lstStyle/>
          <a:p>
            <a:pPr>
              <a:buNone/>
            </a:pPr>
            <a:r>
              <a:rPr lang="nl-NL"/>
              <a:t>Hoe blijf je op de hoogte van wijzigingen en hoe kun je mij bereiken.</a:t>
            </a:r>
          </a:p>
        </p:txBody>
      </p:sp>
      <p:sp>
        <p:nvSpPr>
          <p:cNvPr id="3" name="Tekstvak 2">
            <a:extLst>
              <a:ext uri="{FF2B5EF4-FFF2-40B4-BE49-F238E27FC236}">
                <a16:creationId xmlns:a16="http://schemas.microsoft.com/office/drawing/2014/main" id="{69E18601-1F31-4E37-B574-15DF04E678E6}"/>
              </a:ext>
            </a:extLst>
          </p:cNvPr>
          <p:cNvSpPr txBox="1"/>
          <p:nvPr/>
        </p:nvSpPr>
        <p:spPr>
          <a:xfrm>
            <a:off x="630000" y="1706880"/>
            <a:ext cx="4364736" cy="954107"/>
          </a:xfrm>
          <a:prstGeom prst="rect">
            <a:avLst/>
          </a:prstGeom>
          <a:noFill/>
        </p:spPr>
        <p:txBody>
          <a:bodyPr wrap="square" rtlCol="0">
            <a:spAutoFit/>
          </a:bodyPr>
          <a:lstStyle/>
          <a:p>
            <a:r>
              <a:rPr lang="nl-NL" sz="1400"/>
              <a:t>Wat nu in PowerPoint en een Excel zit moet uiteindelijk in Simplifier verwerk worden.</a:t>
            </a:r>
          </a:p>
          <a:p>
            <a:r>
              <a:rPr lang="nl-NL" sz="1400"/>
              <a:t>Simplifier is de plek waar het profiel wordt vastgelegd en beheerd.</a:t>
            </a:r>
          </a:p>
        </p:txBody>
      </p:sp>
      <p:sp>
        <p:nvSpPr>
          <p:cNvPr id="9" name="Rechthoek 8">
            <a:extLst>
              <a:ext uri="{FF2B5EF4-FFF2-40B4-BE49-F238E27FC236}">
                <a16:creationId xmlns:a16="http://schemas.microsoft.com/office/drawing/2014/main" id="{D4EBEEB3-B234-48C7-A29D-8C70630CB9AB}"/>
              </a:ext>
            </a:extLst>
          </p:cNvPr>
          <p:cNvSpPr/>
          <p:nvPr/>
        </p:nvSpPr>
        <p:spPr>
          <a:xfrm>
            <a:off x="5517951" y="3685225"/>
            <a:ext cx="3997905" cy="1645735"/>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a:solidFill>
                  <a:schemeClr val="tx2"/>
                </a:solidFill>
              </a:rPr>
              <a:t>Feedback op deze </a:t>
            </a:r>
            <a:r>
              <a:rPr lang="nl-NL" sz="1400" err="1">
                <a:solidFill>
                  <a:schemeClr val="tx2"/>
                </a:solidFill>
              </a:rPr>
              <a:t>powerpoint</a:t>
            </a:r>
            <a:endParaRPr lang="nl-NL" sz="1400">
              <a:solidFill>
                <a:schemeClr val="tx2"/>
              </a:solidFill>
            </a:endParaRPr>
          </a:p>
          <a:p>
            <a:r>
              <a:rPr lang="nl-NL" sz="1400">
                <a:solidFill>
                  <a:schemeClr val="tx2"/>
                </a:solidFill>
              </a:rPr>
              <a:t>graag via deze link naar:</a:t>
            </a:r>
          </a:p>
          <a:p>
            <a:pPr algn="ctr"/>
            <a:endParaRPr lang="nl-NL" sz="1400">
              <a:solidFill>
                <a:schemeClr val="tx2"/>
              </a:solidFill>
            </a:endParaRPr>
          </a:p>
          <a:p>
            <a:pPr marL="285750" indent="-285750">
              <a:buFont typeface="Wingdings" panose="05000000000000000000" pitchFamily="2" charset="2"/>
              <a:buChar char="Ø"/>
            </a:pPr>
            <a:r>
              <a:rPr lang="nl-NL" sz="1400">
                <a:solidFill>
                  <a:schemeClr val="tx2"/>
                </a:solidFill>
              </a:rPr>
              <a:t>Marcel Schrauwen</a:t>
            </a:r>
          </a:p>
          <a:p>
            <a:pPr marL="285750" indent="-285750">
              <a:buFont typeface="Wingdings" panose="05000000000000000000" pitchFamily="2" charset="2"/>
              <a:buChar char="Ø"/>
            </a:pPr>
            <a:r>
              <a:rPr lang="nl-NL" sz="1400">
                <a:solidFill>
                  <a:schemeClr val="tx2"/>
                </a:solidFill>
              </a:rPr>
              <a:t>Lead Architect Koppeltaal</a:t>
            </a:r>
          </a:p>
          <a:p>
            <a:pPr marL="285750" indent="-285750">
              <a:buFont typeface="Wingdings" panose="05000000000000000000" pitchFamily="2" charset="2"/>
              <a:buChar char="Ø"/>
            </a:pPr>
            <a:r>
              <a:rPr lang="nl-NL" sz="1400">
                <a:solidFill>
                  <a:schemeClr val="tx2"/>
                </a:solidFill>
                <a:hlinkClick r:id="rId2">
                  <a:extLst>
                    <a:ext uri="{A12FA001-AC4F-418D-AE19-62706E023703}">
                      <ahyp:hlinkClr xmlns:ahyp="http://schemas.microsoft.com/office/drawing/2018/hyperlinkcolor" val="tx"/>
                    </a:ext>
                  </a:extLst>
                </a:hlinkClick>
              </a:rPr>
              <a:t>marcel.schrauwen@vzvz.nl</a:t>
            </a:r>
            <a:endParaRPr lang="nl-NL" sz="1400">
              <a:solidFill>
                <a:schemeClr val="tx2"/>
              </a:solidFill>
            </a:endParaRPr>
          </a:p>
        </p:txBody>
      </p:sp>
      <p:pic>
        <p:nvPicPr>
          <p:cNvPr id="8" name="Afbeelding 7" descr="Afbeelding met persoon, person, buiten, vasthouden&#10;&#10;Automatisch gegenereerde beschrijving">
            <a:extLst>
              <a:ext uri="{FF2B5EF4-FFF2-40B4-BE49-F238E27FC236}">
                <a16:creationId xmlns:a16="http://schemas.microsoft.com/office/drawing/2014/main" id="{CE79352A-98B8-4BA7-967B-0590670AC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142" y="2722542"/>
            <a:ext cx="1789221" cy="1785551"/>
          </a:xfrm>
          <a:prstGeom prst="rect">
            <a:avLst/>
          </a:prstGeom>
        </p:spPr>
      </p:pic>
      <p:pic>
        <p:nvPicPr>
          <p:cNvPr id="7" name="Afbeelding 6">
            <a:extLst>
              <a:ext uri="{FF2B5EF4-FFF2-40B4-BE49-F238E27FC236}">
                <a16:creationId xmlns:a16="http://schemas.microsoft.com/office/drawing/2014/main" id="{9194D894-2B0F-460D-B93E-260ADB29F0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101" y="4217054"/>
            <a:ext cx="715536" cy="715536"/>
          </a:xfrm>
          <a:prstGeom prst="rect">
            <a:avLst/>
          </a:prstGeom>
        </p:spPr>
      </p:pic>
      <p:pic>
        <p:nvPicPr>
          <p:cNvPr id="11" name="Afbeelding 10">
            <a:extLst>
              <a:ext uri="{FF2B5EF4-FFF2-40B4-BE49-F238E27FC236}">
                <a16:creationId xmlns:a16="http://schemas.microsoft.com/office/drawing/2014/main" id="{FA96A2DB-0789-46A2-8296-C0C0C9C3B59A}"/>
              </a:ext>
            </a:extLst>
          </p:cNvPr>
          <p:cNvPicPr>
            <a:picLocks noChangeAspect="1"/>
          </p:cNvPicPr>
          <p:nvPr/>
        </p:nvPicPr>
        <p:blipFill>
          <a:blip r:embed="rId5"/>
          <a:stretch>
            <a:fillRect/>
          </a:stretch>
        </p:blipFill>
        <p:spPr>
          <a:xfrm>
            <a:off x="2127504" y="5432212"/>
            <a:ext cx="1975104" cy="328575"/>
          </a:xfrm>
          <a:prstGeom prst="rect">
            <a:avLst/>
          </a:prstGeom>
        </p:spPr>
      </p:pic>
      <p:sp>
        <p:nvSpPr>
          <p:cNvPr id="13" name="Pijl: gebogen 12">
            <a:extLst>
              <a:ext uri="{FF2B5EF4-FFF2-40B4-BE49-F238E27FC236}">
                <a16:creationId xmlns:a16="http://schemas.microsoft.com/office/drawing/2014/main" id="{93FBDFE0-CD6C-4B82-B794-5BFABA1A282E}"/>
              </a:ext>
            </a:extLst>
          </p:cNvPr>
          <p:cNvSpPr/>
          <p:nvPr/>
        </p:nvSpPr>
        <p:spPr>
          <a:xfrm rot="5400000">
            <a:off x="1838622" y="4615699"/>
            <a:ext cx="715536" cy="627888"/>
          </a:xfrm>
          <a:prstGeom prst="bentArrow">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solidFill>
                <a:schemeClr val="tx1"/>
              </a:solidFill>
            </a:endParaRPr>
          </a:p>
        </p:txBody>
      </p:sp>
      <p:sp>
        <p:nvSpPr>
          <p:cNvPr id="14" name="!!Nummer">
            <a:extLst>
              <a:ext uri="{FF2B5EF4-FFF2-40B4-BE49-F238E27FC236}">
                <a16:creationId xmlns:a16="http://schemas.microsoft.com/office/drawing/2014/main" id="{D4CBA302-C4DF-4F4D-9744-47E89EEE90D3}"/>
              </a:ext>
            </a:extLst>
          </p:cNvPr>
          <p:cNvSpPr/>
          <p:nvPr/>
        </p:nvSpPr>
        <p:spPr>
          <a:xfrm>
            <a:off x="2585086" y="4357875"/>
            <a:ext cx="300434" cy="30043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600"/>
              <a:t>2</a:t>
            </a:r>
          </a:p>
        </p:txBody>
      </p:sp>
    </p:spTree>
    <p:extLst>
      <p:ext uri="{BB962C8B-B14F-4D97-AF65-F5344CB8AC3E}">
        <p14:creationId xmlns:p14="http://schemas.microsoft.com/office/powerpoint/2010/main" val="3289102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41997E2-9D7A-41F9-995E-4A8DAF58FAE6}"/>
              </a:ext>
            </a:extLst>
          </p:cNvPr>
          <p:cNvSpPr>
            <a:spLocks noGrp="1"/>
          </p:cNvSpPr>
          <p:nvPr>
            <p:ph idx="1"/>
          </p:nvPr>
        </p:nvSpPr>
        <p:spPr>
          <a:xfrm>
            <a:off x="4320000" y="1243146"/>
            <a:ext cx="6817392" cy="3554406"/>
          </a:xfrm>
        </p:spPr>
        <p:txBody>
          <a:bodyPr/>
          <a:lstStyle/>
          <a:p>
            <a:r>
              <a:rPr lang="nl-NL" sz="1000" dirty="0">
                <a:effectLst/>
                <a:latin typeface="Calibri" panose="020F0502020204030204" pitchFamily="34" charset="0"/>
                <a:ea typeface="Calibri" panose="020F0502020204030204" pitchFamily="34" charset="0"/>
              </a:rPr>
              <a:t>Bij een kind waarvan het  gezag bij één ouder ligt of verdeeld over twee ouders moet een behandelaar heel gericht de juiste informatie kunnen verstrekken aan beide ouders. De ene ouder mag dan bijvoorbeeld meer zien over de behandeling van het kind dan de ander. Wanneer je het email adres van een ouder overneemt vanuit bijvoorbeeld het ECD dan wordt dat adres gekoppeld aan het account van het kind. En dat is nu net niet de bedoeling want dan kan die persoon die daarachter zit per definitie alles inzien van het kind. Het verdelen van de juiste toegang wordt dus verdeeld via “naaste” accounts waar dan ook een uitnodiging naartoe gestuurd kan worden. Het kind zelf krijgt bewust geen email adres ingevuld.</a:t>
            </a:r>
          </a:p>
          <a:p>
            <a:r>
              <a:rPr lang="nl-NL" sz="1000" dirty="0">
                <a:effectLst/>
                <a:latin typeface="Calibri" panose="020F0502020204030204" pitchFamily="34" charset="0"/>
                <a:ea typeface="Calibri" panose="020F0502020204030204" pitchFamily="34" charset="0"/>
              </a:rPr>
              <a:t> </a:t>
            </a:r>
          </a:p>
          <a:p>
            <a:r>
              <a:rPr lang="nl-NL" sz="1000" dirty="0">
                <a:effectLst/>
                <a:latin typeface="Calibri" panose="020F0502020204030204" pitchFamily="34" charset="0"/>
                <a:ea typeface="Calibri" panose="020F0502020204030204" pitchFamily="34" charset="0"/>
              </a:rPr>
              <a:t>Het eHealth platform is de enige plek voor de behandelaar om zo gericht te kunnen handelen. Daarom kiest de behandelaar er dus bewust voor om het email adres in het ECD leeg te laten en deze pas toe te voegen aan de naaste accounts in het eHealth platform inclusief de juiste toegang tot informatie van het kind.</a:t>
            </a:r>
          </a:p>
          <a:p>
            <a:r>
              <a:rPr lang="nl-NL" sz="1000" dirty="0">
                <a:effectLst/>
                <a:latin typeface="Calibri" panose="020F0502020204030204" pitchFamily="34" charset="0"/>
                <a:ea typeface="Calibri" panose="020F0502020204030204" pitchFamily="34" charset="0"/>
              </a:rPr>
              <a:t> </a:t>
            </a:r>
          </a:p>
          <a:p>
            <a:r>
              <a:rPr lang="nl-NL" sz="1000" dirty="0">
                <a:effectLst/>
                <a:latin typeface="Calibri" panose="020F0502020204030204" pitchFamily="34" charset="0"/>
                <a:ea typeface="Calibri" panose="020F0502020204030204" pitchFamily="34" charset="0"/>
              </a:rPr>
              <a:t>Het is geen oplossing om te zeggen: Dan negeert het eHealth platform toch gewoon alle email adressen want in 95% van de gevallen is het adres wel nodig. Het betreft dus 5%, maar wel een ontzettende gevoelige 5% waar in het belang van het kind absoluut geen fouten gemaakt mogen worden (oeps, toch het adres van de verkeerde ouder ingevoerd). </a:t>
            </a:r>
          </a:p>
          <a:p>
            <a:endParaRPr lang="nl-NL" sz="1000" dirty="0">
              <a:latin typeface="Calibri" panose="020F0502020204030204" pitchFamily="34" charset="0"/>
              <a:ea typeface="Calibri" panose="020F0502020204030204" pitchFamily="34" charset="0"/>
            </a:endParaRPr>
          </a:p>
          <a:p>
            <a:r>
              <a:rPr lang="nl-NL" sz="1000" dirty="0">
                <a:effectLst/>
                <a:latin typeface="Calibri" panose="020F0502020204030204" pitchFamily="34" charset="0"/>
                <a:ea typeface="Calibri" panose="020F0502020204030204" pitchFamily="34" charset="0"/>
              </a:rPr>
              <a:t>Wanneer het eHealth platform ‘ziet’ dat een email adres leeg is dan ‘weet’ deze dat het een 5% geval betreft. Een geautomatiseerde workflow van het versturen van een uitnodiging wordt daarop niet uitgevoerd.</a:t>
            </a:r>
          </a:p>
          <a:p>
            <a:endParaRPr lang="nl-NL" sz="1000" dirty="0"/>
          </a:p>
        </p:txBody>
      </p:sp>
      <p:sp>
        <p:nvSpPr>
          <p:cNvPr id="3" name="Tijdelijke aanduiding voor dianummer 2">
            <a:extLst>
              <a:ext uri="{FF2B5EF4-FFF2-40B4-BE49-F238E27FC236}">
                <a16:creationId xmlns:a16="http://schemas.microsoft.com/office/drawing/2014/main" id="{B72323BF-43DA-4187-B380-8D92BD60C2B6}"/>
              </a:ext>
            </a:extLst>
          </p:cNvPr>
          <p:cNvSpPr>
            <a:spLocks noGrp="1"/>
          </p:cNvSpPr>
          <p:nvPr>
            <p:ph type="sldNum" sz="quarter" idx="12"/>
          </p:nvPr>
        </p:nvSpPr>
        <p:spPr/>
        <p:txBody>
          <a:bodyPr/>
          <a:lstStyle/>
          <a:p>
            <a:fld id="{2B7321B6-F390-44B6-8078-A18221B29AEA}" type="slidenum">
              <a:rPr lang="nl-NL" smtClean="0"/>
              <a:pPr/>
              <a:t>60</a:t>
            </a:fld>
            <a:endParaRPr lang="nl-NL"/>
          </a:p>
        </p:txBody>
      </p:sp>
      <p:sp>
        <p:nvSpPr>
          <p:cNvPr id="4" name="Tijdelijke aanduiding voor tekst 3">
            <a:extLst>
              <a:ext uri="{FF2B5EF4-FFF2-40B4-BE49-F238E27FC236}">
                <a16:creationId xmlns:a16="http://schemas.microsoft.com/office/drawing/2014/main" id="{573501E7-6EF2-47D1-AC41-910C860631AC}"/>
              </a:ext>
            </a:extLst>
          </p:cNvPr>
          <p:cNvSpPr>
            <a:spLocks noGrp="1"/>
          </p:cNvSpPr>
          <p:nvPr>
            <p:ph type="body" sz="quarter" idx="14"/>
          </p:nvPr>
        </p:nvSpPr>
        <p:spPr>
          <a:xfrm>
            <a:off x="4320000" y="594341"/>
            <a:ext cx="6933216" cy="615553"/>
          </a:xfrm>
        </p:spPr>
        <p:txBody>
          <a:bodyPr/>
          <a:lstStyle/>
          <a:p>
            <a:r>
              <a:rPr lang="nl-NL"/>
              <a:t>Wat speelt er binnen de hoog specialistische jeugdzorg</a:t>
            </a:r>
          </a:p>
        </p:txBody>
      </p:sp>
      <p:sp>
        <p:nvSpPr>
          <p:cNvPr id="5" name="Titel 4">
            <a:extLst>
              <a:ext uri="{FF2B5EF4-FFF2-40B4-BE49-F238E27FC236}">
                <a16:creationId xmlns:a16="http://schemas.microsoft.com/office/drawing/2014/main" id="{CE6C794E-73E6-45F8-A486-4FB9E7AE5632}"/>
              </a:ext>
            </a:extLst>
          </p:cNvPr>
          <p:cNvSpPr>
            <a:spLocks noGrp="1"/>
          </p:cNvSpPr>
          <p:nvPr>
            <p:ph type="title"/>
          </p:nvPr>
        </p:nvSpPr>
        <p:spPr>
          <a:xfrm>
            <a:off x="720000" y="475875"/>
            <a:ext cx="2833200" cy="923330"/>
          </a:xfrm>
        </p:spPr>
        <p:txBody>
          <a:bodyPr/>
          <a:lstStyle/>
          <a:p>
            <a:r>
              <a:rPr lang="nl-NL"/>
              <a:t>Het email adres</a:t>
            </a:r>
          </a:p>
        </p:txBody>
      </p:sp>
      <p:sp>
        <p:nvSpPr>
          <p:cNvPr id="7" name="Ovaal 6">
            <a:hlinkClick r:id="rId2" action="ppaction://hlinksldjump"/>
            <a:extLst>
              <a:ext uri="{FF2B5EF4-FFF2-40B4-BE49-F238E27FC236}">
                <a16:creationId xmlns:a16="http://schemas.microsoft.com/office/drawing/2014/main" id="{1230B2FC-B89F-4200-9B8A-39CCB1C0580C}"/>
              </a:ext>
            </a:extLst>
          </p:cNvPr>
          <p:cNvSpPr/>
          <p:nvPr/>
        </p:nvSpPr>
        <p:spPr>
          <a:xfrm>
            <a:off x="3907536" y="102071"/>
            <a:ext cx="292608" cy="2865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127580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41997E2-9D7A-41F9-995E-4A8DAF58FAE6}"/>
              </a:ext>
            </a:extLst>
          </p:cNvPr>
          <p:cNvSpPr>
            <a:spLocks noGrp="1"/>
          </p:cNvSpPr>
          <p:nvPr>
            <p:ph idx="1"/>
          </p:nvPr>
        </p:nvSpPr>
        <p:spPr>
          <a:xfrm>
            <a:off x="4320000" y="1057760"/>
            <a:ext cx="7152000" cy="5070666"/>
          </a:xfrm>
        </p:spPr>
        <p:txBody>
          <a:bodyPr/>
          <a:lstStyle/>
          <a:p>
            <a:pPr marL="228600" indent="-228600">
              <a:buFont typeface="+mj-lt"/>
              <a:buAutoNum type="arabicPeriod"/>
            </a:pPr>
            <a:r>
              <a:rPr lang="nl-NL" sz="1000" dirty="0">
                <a:effectLst/>
                <a:latin typeface="Calibri" panose="020F0502020204030204" pitchFamily="34" charset="0"/>
                <a:ea typeface="Calibri" panose="020F0502020204030204" pitchFamily="34" charset="0"/>
              </a:rPr>
              <a:t>Toch helemaal verplicht stellen</a:t>
            </a:r>
          </a:p>
          <a:p>
            <a:pPr marL="459000" lvl="1">
              <a:buFont typeface="+mj-lt"/>
              <a:buAutoNum type="alphaUcPeriod"/>
            </a:pPr>
            <a:r>
              <a:rPr lang="nl-NL" sz="1000" dirty="0">
                <a:effectLst/>
                <a:latin typeface="Calibri" panose="020F0502020204030204" pitchFamily="34" charset="0"/>
                <a:ea typeface="Times New Roman" panose="02020603050405020304" pitchFamily="18" charset="0"/>
              </a:rPr>
              <a:t>voordeel - eenvoudig, </a:t>
            </a:r>
          </a:p>
          <a:p>
            <a:pPr marL="459000" lvl="1">
              <a:buFont typeface="+mj-lt"/>
              <a:buAutoNum type="alphaUcPeriod"/>
            </a:pPr>
            <a:r>
              <a:rPr lang="nl-NL" sz="1000" dirty="0">
                <a:effectLst/>
                <a:latin typeface="Calibri" panose="020F0502020204030204" pitchFamily="34" charset="0"/>
                <a:ea typeface="Times New Roman" panose="02020603050405020304" pitchFamily="18" charset="0"/>
              </a:rPr>
              <a:t>nadeel - werkt niet voor 5% van 5% van de gevallen en dat is wel een gevoelige 5%</a:t>
            </a:r>
            <a:endParaRPr lang="nl-NL" sz="1000" dirty="0">
              <a:effectLst/>
              <a:latin typeface="Calibri" panose="020F0502020204030204" pitchFamily="34" charset="0"/>
              <a:ea typeface="Calibri" panose="020F0502020204030204" pitchFamily="34" charset="0"/>
            </a:endParaRPr>
          </a:p>
          <a:p>
            <a:pPr marL="228600" indent="-228600">
              <a:buFont typeface="+mj-lt"/>
              <a:buAutoNum type="arabicPeriod"/>
            </a:pPr>
            <a:endParaRPr lang="nl-NL" sz="1000" dirty="0">
              <a:effectLst/>
              <a:latin typeface="Calibri" panose="020F0502020204030204" pitchFamily="34" charset="0"/>
              <a:ea typeface="Calibri" panose="020F0502020204030204" pitchFamily="34" charset="0"/>
            </a:endParaRPr>
          </a:p>
          <a:p>
            <a:pPr marL="228600" indent="-228600">
              <a:buFont typeface="+mj-lt"/>
              <a:buAutoNum type="arabicPeriod"/>
            </a:pPr>
            <a:r>
              <a:rPr lang="nl-NL" sz="1000" dirty="0">
                <a:effectLst/>
                <a:latin typeface="Calibri" panose="020F0502020204030204" pitchFamily="34" charset="0"/>
                <a:ea typeface="Calibri" panose="020F0502020204030204" pitchFamily="34" charset="0"/>
              </a:rPr>
              <a:t>De constructie kind-pa-ma-voogd ook in het ECD neer zetten en het dan via het Koppeltaal profiel te laten stromen.</a:t>
            </a:r>
          </a:p>
          <a:p>
            <a:pPr marL="459000" lvl="1">
              <a:buFont typeface="+mj-lt"/>
              <a:buAutoNum type="alphaUcPeriod"/>
            </a:pPr>
            <a:r>
              <a:rPr lang="nl-NL" sz="1000" dirty="0">
                <a:effectLst/>
                <a:latin typeface="Calibri" panose="020F0502020204030204" pitchFamily="34" charset="0"/>
                <a:ea typeface="Times New Roman" panose="02020603050405020304" pitchFamily="18" charset="0"/>
              </a:rPr>
              <a:t>voordeel - volledig correct en plug-</a:t>
            </a:r>
            <a:r>
              <a:rPr lang="nl-NL" sz="1000" dirty="0" err="1">
                <a:effectLst/>
                <a:latin typeface="Calibri" panose="020F0502020204030204" pitchFamily="34" charset="0"/>
                <a:ea typeface="Times New Roman" panose="02020603050405020304" pitchFamily="18" charset="0"/>
              </a:rPr>
              <a:t>and</a:t>
            </a:r>
            <a:r>
              <a:rPr lang="nl-NL" sz="1000" dirty="0">
                <a:effectLst/>
                <a:latin typeface="Calibri" panose="020F0502020204030204" pitchFamily="34" charset="0"/>
                <a:ea typeface="Times New Roman" panose="02020603050405020304" pitchFamily="18" charset="0"/>
              </a:rPr>
              <a:t>-</a:t>
            </a:r>
            <a:r>
              <a:rPr lang="nl-NL" sz="1000" dirty="0" err="1">
                <a:effectLst/>
                <a:latin typeface="Calibri" panose="020F0502020204030204" pitchFamily="34" charset="0"/>
                <a:ea typeface="Times New Roman" panose="02020603050405020304" pitchFamily="18" charset="0"/>
              </a:rPr>
              <a:t>play</a:t>
            </a:r>
            <a:r>
              <a:rPr lang="nl-NL" sz="1000" dirty="0">
                <a:effectLst/>
                <a:latin typeface="Calibri" panose="020F0502020204030204" pitchFamily="34" charset="0"/>
                <a:ea typeface="Times New Roman" panose="02020603050405020304" pitchFamily="18" charset="0"/>
              </a:rPr>
              <a:t>, </a:t>
            </a:r>
          </a:p>
          <a:p>
            <a:pPr marL="459000" lvl="1">
              <a:buFont typeface="+mj-lt"/>
              <a:buAutoNum type="alphaUcPeriod"/>
            </a:pPr>
            <a:r>
              <a:rPr lang="nl-NL" sz="1000" dirty="0">
                <a:effectLst/>
                <a:latin typeface="Calibri" panose="020F0502020204030204" pitchFamily="34" charset="0"/>
                <a:ea typeface="Times New Roman" panose="02020603050405020304" pitchFamily="18" charset="0"/>
              </a:rPr>
              <a:t>nadeel - kost veel tijd om tot detail te specificeren en ook in te bouwen</a:t>
            </a:r>
            <a:endParaRPr lang="nl-NL" sz="1000" dirty="0">
              <a:effectLst/>
              <a:latin typeface="Calibri" panose="020F0502020204030204" pitchFamily="34" charset="0"/>
              <a:ea typeface="Calibri" panose="020F0502020204030204" pitchFamily="34" charset="0"/>
            </a:endParaRPr>
          </a:p>
          <a:p>
            <a:pPr marL="228600" indent="-228600">
              <a:buFont typeface="+mj-lt"/>
              <a:buAutoNum type="arabicPeriod"/>
            </a:pPr>
            <a:endParaRPr lang="nl-NL" sz="1000" dirty="0">
              <a:latin typeface="Calibri" panose="020F0502020204030204" pitchFamily="34" charset="0"/>
              <a:ea typeface="Calibri" panose="020F0502020204030204" pitchFamily="34" charset="0"/>
            </a:endParaRPr>
          </a:p>
          <a:p>
            <a:pPr marL="228600" indent="-228600">
              <a:buFont typeface="+mj-lt"/>
              <a:buAutoNum type="arabicPeriod"/>
            </a:pPr>
            <a:r>
              <a:rPr lang="nl-NL" sz="1000" dirty="0">
                <a:effectLst/>
                <a:latin typeface="Calibri" panose="020F0502020204030204" pitchFamily="34" charset="0"/>
                <a:ea typeface="Calibri" panose="020F0502020204030204" pitchFamily="34" charset="0"/>
              </a:rPr>
              <a:t>Een signaalveld opnemen in het ECD: "email gevoelig: in eHealth platform invoeren" met een conditionele validatie op het emailadres.</a:t>
            </a:r>
          </a:p>
          <a:p>
            <a:pPr marL="459000" lvl="1">
              <a:buFont typeface="+mj-lt"/>
              <a:buAutoNum type="alphaUcPeriod"/>
            </a:pPr>
            <a:r>
              <a:rPr lang="nl-NL" sz="1000" dirty="0">
                <a:effectLst/>
                <a:latin typeface="Calibri" panose="020F0502020204030204" pitchFamily="34" charset="0"/>
                <a:ea typeface="Times New Roman" panose="02020603050405020304" pitchFamily="18" charset="0"/>
              </a:rPr>
              <a:t>voordeel volledig correct plug-</a:t>
            </a:r>
            <a:r>
              <a:rPr lang="nl-NL" sz="1000" dirty="0" err="1">
                <a:effectLst/>
                <a:latin typeface="Calibri" panose="020F0502020204030204" pitchFamily="34" charset="0"/>
                <a:ea typeface="Times New Roman" panose="02020603050405020304" pitchFamily="18" charset="0"/>
              </a:rPr>
              <a:t>and</a:t>
            </a:r>
            <a:r>
              <a:rPr lang="nl-NL" sz="1000" dirty="0">
                <a:effectLst/>
                <a:latin typeface="Calibri" panose="020F0502020204030204" pitchFamily="34" charset="0"/>
                <a:ea typeface="Times New Roman" panose="02020603050405020304" pitchFamily="18" charset="0"/>
              </a:rPr>
              <a:t>-</a:t>
            </a:r>
            <a:r>
              <a:rPr lang="nl-NL" sz="1000" dirty="0" err="1">
                <a:effectLst/>
                <a:latin typeface="Calibri" panose="020F0502020204030204" pitchFamily="34" charset="0"/>
                <a:ea typeface="Times New Roman" panose="02020603050405020304" pitchFamily="18" charset="0"/>
              </a:rPr>
              <a:t>play</a:t>
            </a:r>
            <a:r>
              <a:rPr lang="nl-NL" sz="1000" dirty="0">
                <a:effectLst/>
                <a:latin typeface="Calibri" panose="020F0502020204030204" pitchFamily="34" charset="0"/>
                <a:ea typeface="Times New Roman" panose="02020603050405020304" pitchFamily="18" charset="0"/>
              </a:rPr>
              <a:t>, </a:t>
            </a:r>
          </a:p>
          <a:p>
            <a:pPr marL="459000" lvl="1">
              <a:buFont typeface="+mj-lt"/>
              <a:buAutoNum type="alphaUcPeriod"/>
            </a:pPr>
            <a:r>
              <a:rPr lang="nl-NL" sz="1000" dirty="0">
                <a:latin typeface="Calibri" panose="020F0502020204030204" pitchFamily="34" charset="0"/>
                <a:ea typeface="Times New Roman" panose="02020603050405020304" pitchFamily="18" charset="0"/>
              </a:rPr>
              <a:t>nadeel - </a:t>
            </a:r>
            <a:r>
              <a:rPr lang="nl-NL" sz="1000" dirty="0">
                <a:effectLst/>
                <a:latin typeface="Calibri" panose="020F0502020204030204" pitchFamily="34" charset="0"/>
                <a:ea typeface="Times New Roman" panose="02020603050405020304" pitchFamily="18" charset="0"/>
              </a:rPr>
              <a:t>kost iets meer tijd om in te bouwen bij ECD leveranciers</a:t>
            </a:r>
            <a:endParaRPr lang="nl-NL" sz="1000" dirty="0">
              <a:effectLst/>
              <a:latin typeface="Calibri" panose="020F0502020204030204" pitchFamily="34" charset="0"/>
              <a:ea typeface="Calibri" panose="020F0502020204030204" pitchFamily="34" charset="0"/>
            </a:endParaRPr>
          </a:p>
          <a:p>
            <a:pPr marL="228600" indent="-228600">
              <a:buFont typeface="+mj-lt"/>
              <a:buAutoNum type="arabicPeriod"/>
            </a:pPr>
            <a:endParaRPr lang="nl-NL" sz="1000" dirty="0">
              <a:latin typeface="Calibri" panose="020F0502020204030204" pitchFamily="34" charset="0"/>
              <a:ea typeface="Calibri" panose="020F0502020204030204" pitchFamily="34" charset="0"/>
            </a:endParaRPr>
          </a:p>
          <a:p>
            <a:pPr marL="228600" indent="-228600">
              <a:buFont typeface="+mj-lt"/>
              <a:buAutoNum type="arabicPeriod"/>
            </a:pPr>
            <a:r>
              <a:rPr lang="nl-NL" sz="1000" dirty="0">
                <a:effectLst/>
                <a:latin typeface="Calibri" panose="020F0502020204030204" pitchFamily="34" charset="0"/>
                <a:ea typeface="Calibri" panose="020F0502020204030204" pitchFamily="34" charset="0"/>
              </a:rPr>
              <a:t>Het email adres niet verplicht stellen.</a:t>
            </a:r>
          </a:p>
          <a:p>
            <a:pPr marL="459000" lvl="1">
              <a:buFont typeface="+mj-lt"/>
              <a:buAutoNum type="alphaUcPeriod"/>
            </a:pPr>
            <a:r>
              <a:rPr lang="nl-NL" sz="1000" dirty="0">
                <a:latin typeface="Calibri" panose="020F0502020204030204" pitchFamily="34" charset="0"/>
                <a:ea typeface="Calibri" panose="020F0502020204030204" pitchFamily="34" charset="0"/>
              </a:rPr>
              <a:t>Voordeel - eenvoudig</a:t>
            </a:r>
          </a:p>
          <a:p>
            <a:pPr marL="459000" lvl="1">
              <a:buFont typeface="+mj-lt"/>
              <a:buAutoNum type="alphaUcPeriod"/>
            </a:pPr>
            <a:r>
              <a:rPr lang="nl-NL" sz="1000" dirty="0">
                <a:effectLst/>
                <a:latin typeface="Calibri" panose="020F0502020204030204" pitchFamily="34" charset="0"/>
                <a:ea typeface="Calibri" panose="020F0502020204030204" pitchFamily="34" charset="0"/>
              </a:rPr>
              <a:t>Nadeel - </a:t>
            </a:r>
            <a:r>
              <a:rPr lang="nl-NL" sz="1000" dirty="0">
                <a:effectLst/>
                <a:latin typeface="Calibri" panose="020F0502020204030204" pitchFamily="34" charset="0"/>
                <a:ea typeface="Times New Roman" panose="02020603050405020304" pitchFamily="18" charset="0"/>
              </a:rPr>
              <a:t>geen plug-</a:t>
            </a:r>
            <a:r>
              <a:rPr lang="nl-NL" sz="1000" dirty="0" err="1">
                <a:effectLst/>
                <a:latin typeface="Calibri" panose="020F0502020204030204" pitchFamily="34" charset="0"/>
                <a:ea typeface="Times New Roman" panose="02020603050405020304" pitchFamily="18" charset="0"/>
              </a:rPr>
              <a:t>and</a:t>
            </a:r>
            <a:r>
              <a:rPr lang="nl-NL" sz="1000" dirty="0">
                <a:effectLst/>
                <a:latin typeface="Calibri" panose="020F0502020204030204" pitchFamily="34" charset="0"/>
                <a:ea typeface="Times New Roman" panose="02020603050405020304" pitchFamily="18" charset="0"/>
              </a:rPr>
              <a:t>-</a:t>
            </a:r>
            <a:r>
              <a:rPr lang="nl-NL" sz="1000" dirty="0" err="1">
                <a:effectLst/>
                <a:latin typeface="Calibri" panose="020F0502020204030204" pitchFamily="34" charset="0"/>
                <a:ea typeface="Times New Roman" panose="02020603050405020304" pitchFamily="18" charset="0"/>
              </a:rPr>
              <a:t>play</a:t>
            </a:r>
            <a:r>
              <a:rPr lang="nl-NL" sz="1000" dirty="0">
                <a:effectLst/>
                <a:latin typeface="Calibri" panose="020F0502020204030204" pitchFamily="34" charset="0"/>
                <a:ea typeface="Times New Roman" panose="02020603050405020304" pitchFamily="18" charset="0"/>
              </a:rPr>
              <a:t> gegarandeerd op een veldje dat voor 95% van de gevallen wel als verplicht gewenst is</a:t>
            </a:r>
            <a:endParaRPr lang="nl-NL" sz="1000" dirty="0">
              <a:effectLst/>
              <a:latin typeface="Calibri" panose="020F0502020204030204" pitchFamily="34" charset="0"/>
              <a:ea typeface="Calibri" panose="020F0502020204030204" pitchFamily="34" charset="0"/>
            </a:endParaRPr>
          </a:p>
          <a:p>
            <a:pPr marL="228600" indent="-228600">
              <a:buFont typeface="+mj-lt"/>
              <a:buAutoNum type="arabicPeriod"/>
            </a:pPr>
            <a:endParaRPr lang="nl-NL" sz="1000" dirty="0">
              <a:latin typeface="Calibri" panose="020F0502020204030204" pitchFamily="34" charset="0"/>
            </a:endParaRPr>
          </a:p>
          <a:p>
            <a:pPr marL="228600" indent="-228600">
              <a:buFont typeface="+mj-lt"/>
              <a:buAutoNum type="arabicPeriod"/>
            </a:pPr>
            <a:r>
              <a:rPr lang="nl-NL" sz="1000" dirty="0">
                <a:latin typeface="Calibri" panose="020F0502020204030204" pitchFamily="34" charset="0"/>
              </a:rPr>
              <a:t>Het email adres niet verplicht stellen bij jeugdigen tot een bepaalde leeftijd</a:t>
            </a:r>
          </a:p>
          <a:p>
            <a:pPr marL="459000" lvl="1">
              <a:buFont typeface="+mj-lt"/>
              <a:buAutoNum type="alphaUcPeriod"/>
            </a:pPr>
            <a:r>
              <a:rPr lang="nl-NL" sz="1000" dirty="0">
                <a:effectLst/>
                <a:latin typeface="Calibri" panose="020F0502020204030204" pitchFamily="34" charset="0"/>
                <a:ea typeface="Times New Roman" panose="02020603050405020304" pitchFamily="18" charset="0"/>
              </a:rPr>
              <a:t>Voordeel - eenvoudig, plug-</a:t>
            </a:r>
            <a:r>
              <a:rPr lang="nl-NL" sz="1000" dirty="0" err="1">
                <a:effectLst/>
                <a:latin typeface="Calibri" panose="020F0502020204030204" pitchFamily="34" charset="0"/>
                <a:ea typeface="Times New Roman" panose="02020603050405020304" pitchFamily="18" charset="0"/>
              </a:rPr>
              <a:t>and</a:t>
            </a:r>
            <a:r>
              <a:rPr lang="nl-NL" sz="1000" dirty="0">
                <a:effectLst/>
                <a:latin typeface="Calibri" panose="020F0502020204030204" pitchFamily="34" charset="0"/>
                <a:ea typeface="Times New Roman" panose="02020603050405020304" pitchFamily="18" charset="0"/>
              </a:rPr>
              <a:t>-</a:t>
            </a:r>
            <a:r>
              <a:rPr lang="nl-NL" sz="1000" dirty="0" err="1">
                <a:effectLst/>
                <a:latin typeface="Calibri" panose="020F0502020204030204" pitchFamily="34" charset="0"/>
                <a:ea typeface="Times New Roman" panose="02020603050405020304" pitchFamily="18" charset="0"/>
              </a:rPr>
              <a:t>play</a:t>
            </a:r>
            <a:r>
              <a:rPr lang="nl-NL" sz="1000" dirty="0">
                <a:effectLst/>
                <a:latin typeface="Calibri" panose="020F0502020204030204" pitchFamily="34" charset="0"/>
                <a:ea typeface="Times New Roman" panose="02020603050405020304" pitchFamily="18" charset="0"/>
              </a:rPr>
              <a:t> grotendeels, </a:t>
            </a:r>
          </a:p>
          <a:p>
            <a:pPr marL="459000" lvl="1">
              <a:buFont typeface="+mj-lt"/>
              <a:buAutoNum type="alphaUcPeriod"/>
            </a:pPr>
            <a:r>
              <a:rPr lang="nl-NL" sz="1000" dirty="0">
                <a:effectLst/>
                <a:latin typeface="Calibri" panose="020F0502020204030204" pitchFamily="34" charset="0"/>
                <a:ea typeface="Times New Roman" panose="02020603050405020304" pitchFamily="18" charset="0"/>
              </a:rPr>
              <a:t>Nadeel</a:t>
            </a:r>
            <a:r>
              <a:rPr lang="nl-NL" sz="1000" dirty="0">
                <a:latin typeface="Calibri" panose="020F0502020204030204" pitchFamily="34" charset="0"/>
                <a:ea typeface="Times New Roman" panose="02020603050405020304" pitchFamily="18" charset="0"/>
              </a:rPr>
              <a:t> -</a:t>
            </a:r>
            <a:r>
              <a:rPr lang="nl-NL" sz="1000" dirty="0">
                <a:effectLst/>
                <a:latin typeface="Calibri" panose="020F0502020204030204" pitchFamily="34" charset="0"/>
                <a:ea typeface="Times New Roman" panose="02020603050405020304" pitchFamily="18" charset="0"/>
              </a:rPr>
              <a:t> kinderen worden ouder en dan klopt de regel plots niet meer</a:t>
            </a:r>
          </a:p>
          <a:p>
            <a:pPr lvl="1" indent="0">
              <a:buNone/>
            </a:pPr>
            <a:endParaRPr lang="nl-NL" sz="1000" dirty="0">
              <a:latin typeface="Calibri" panose="020F0502020204030204" pitchFamily="34" charset="0"/>
            </a:endParaRPr>
          </a:p>
          <a:p>
            <a:pPr lvl="2">
              <a:buNone/>
            </a:pPr>
            <a:r>
              <a:rPr lang="nl-NL" sz="1000" dirty="0">
                <a:latin typeface="Calibri" panose="020F0502020204030204" pitchFamily="34" charset="0"/>
              </a:rPr>
              <a:t>	- 12 jaar? – (beslissingsbevoegdheid ligt bij ouder/verzorger)</a:t>
            </a:r>
          </a:p>
          <a:p>
            <a:pPr marL="1800" lvl="1" indent="0">
              <a:buNone/>
            </a:pPr>
            <a:r>
              <a:rPr lang="nl-NL" sz="1000" dirty="0">
                <a:latin typeface="Calibri" panose="020F0502020204030204" pitchFamily="34" charset="0"/>
              </a:rPr>
              <a:t>        - 18 jaar? – (Einde jeugdzorg – overgang naar </a:t>
            </a:r>
            <a:r>
              <a:rPr lang="nl-NL" sz="1000" dirty="0" err="1">
                <a:latin typeface="Calibri" panose="020F0502020204030204" pitchFamily="34" charset="0"/>
              </a:rPr>
              <a:t>Wmo</a:t>
            </a:r>
            <a:r>
              <a:rPr lang="nl-NL" sz="1000" dirty="0">
                <a:latin typeface="Calibri" panose="020F0502020204030204" pitchFamily="34" charset="0"/>
              </a:rPr>
              <a:t>/</a:t>
            </a:r>
            <a:r>
              <a:rPr lang="nl-NL" sz="1000" dirty="0" err="1">
                <a:latin typeface="Calibri" panose="020F0502020204030204" pitchFamily="34" charset="0"/>
              </a:rPr>
              <a:t>Wlz</a:t>
            </a:r>
            <a:r>
              <a:rPr lang="nl-NL" sz="1000" dirty="0">
                <a:latin typeface="Calibri" panose="020F0502020204030204" pitchFamily="34" charset="0"/>
              </a:rPr>
              <a:t>?)</a:t>
            </a:r>
          </a:p>
          <a:p>
            <a:pPr marL="1800" lvl="3" indent="0">
              <a:buNone/>
            </a:pPr>
            <a:r>
              <a:rPr lang="nl-NL" sz="1000" dirty="0">
                <a:latin typeface="Calibri" panose="020F0502020204030204" pitchFamily="34" charset="0"/>
              </a:rPr>
              <a:t>        - 23 jaar? – (Langer doorlopende jeugdzorg – overgang naar </a:t>
            </a:r>
            <a:r>
              <a:rPr lang="nl-NL" sz="1000" dirty="0" err="1">
                <a:latin typeface="Calibri" panose="020F0502020204030204" pitchFamily="34" charset="0"/>
              </a:rPr>
              <a:t>Wmo</a:t>
            </a:r>
            <a:r>
              <a:rPr lang="nl-NL" sz="1000" dirty="0">
                <a:latin typeface="Calibri" panose="020F0502020204030204" pitchFamily="34" charset="0"/>
              </a:rPr>
              <a:t>/</a:t>
            </a:r>
            <a:r>
              <a:rPr lang="nl-NL" sz="1000" dirty="0" err="1">
                <a:latin typeface="Calibri" panose="020F0502020204030204" pitchFamily="34" charset="0"/>
              </a:rPr>
              <a:t>Wlz</a:t>
            </a:r>
            <a:r>
              <a:rPr lang="nl-NL" sz="1000" dirty="0">
                <a:latin typeface="Calibri" panose="020F0502020204030204" pitchFamily="34" charset="0"/>
              </a:rPr>
              <a:t>?)</a:t>
            </a:r>
          </a:p>
        </p:txBody>
      </p:sp>
      <p:sp>
        <p:nvSpPr>
          <p:cNvPr id="3" name="Tijdelijke aanduiding voor dianummer 2">
            <a:extLst>
              <a:ext uri="{FF2B5EF4-FFF2-40B4-BE49-F238E27FC236}">
                <a16:creationId xmlns:a16="http://schemas.microsoft.com/office/drawing/2014/main" id="{B72323BF-43DA-4187-B380-8D92BD60C2B6}"/>
              </a:ext>
            </a:extLst>
          </p:cNvPr>
          <p:cNvSpPr>
            <a:spLocks noGrp="1"/>
          </p:cNvSpPr>
          <p:nvPr>
            <p:ph type="sldNum" sz="quarter" idx="12"/>
          </p:nvPr>
        </p:nvSpPr>
        <p:spPr/>
        <p:txBody>
          <a:bodyPr/>
          <a:lstStyle/>
          <a:p>
            <a:fld id="{2B7321B6-F390-44B6-8078-A18221B29AEA}" type="slidenum">
              <a:rPr lang="nl-NL" smtClean="0"/>
              <a:pPr/>
              <a:t>61</a:t>
            </a:fld>
            <a:endParaRPr lang="nl-NL"/>
          </a:p>
        </p:txBody>
      </p:sp>
      <p:sp>
        <p:nvSpPr>
          <p:cNvPr id="4" name="Tijdelijke aanduiding voor tekst 3">
            <a:extLst>
              <a:ext uri="{FF2B5EF4-FFF2-40B4-BE49-F238E27FC236}">
                <a16:creationId xmlns:a16="http://schemas.microsoft.com/office/drawing/2014/main" id="{573501E7-6EF2-47D1-AC41-910C860631AC}"/>
              </a:ext>
            </a:extLst>
          </p:cNvPr>
          <p:cNvSpPr>
            <a:spLocks noGrp="1"/>
          </p:cNvSpPr>
          <p:nvPr>
            <p:ph type="body" sz="quarter" idx="14"/>
          </p:nvPr>
        </p:nvSpPr>
        <p:spPr>
          <a:xfrm>
            <a:off x="4320000" y="594341"/>
            <a:ext cx="6933216" cy="307777"/>
          </a:xfrm>
        </p:spPr>
        <p:txBody>
          <a:bodyPr/>
          <a:lstStyle/>
          <a:p>
            <a:r>
              <a:rPr lang="nl-NL"/>
              <a:t>Wat zijn mogelijke en haalbare oplossingen? </a:t>
            </a:r>
          </a:p>
        </p:txBody>
      </p:sp>
      <p:sp>
        <p:nvSpPr>
          <p:cNvPr id="5" name="Titel 4">
            <a:extLst>
              <a:ext uri="{FF2B5EF4-FFF2-40B4-BE49-F238E27FC236}">
                <a16:creationId xmlns:a16="http://schemas.microsoft.com/office/drawing/2014/main" id="{CE6C794E-73E6-45F8-A486-4FB9E7AE5632}"/>
              </a:ext>
            </a:extLst>
          </p:cNvPr>
          <p:cNvSpPr>
            <a:spLocks noGrp="1"/>
          </p:cNvSpPr>
          <p:nvPr>
            <p:ph type="title"/>
          </p:nvPr>
        </p:nvSpPr>
        <p:spPr>
          <a:xfrm>
            <a:off x="720000" y="475875"/>
            <a:ext cx="2833200" cy="923330"/>
          </a:xfrm>
        </p:spPr>
        <p:txBody>
          <a:bodyPr/>
          <a:lstStyle/>
          <a:p>
            <a:r>
              <a:rPr lang="nl-NL"/>
              <a:t>Het email adres</a:t>
            </a:r>
          </a:p>
        </p:txBody>
      </p:sp>
      <p:sp>
        <p:nvSpPr>
          <p:cNvPr id="6" name="Ovaal 5">
            <a:hlinkClick r:id="rId2" action="ppaction://hlinksldjump"/>
            <a:extLst>
              <a:ext uri="{FF2B5EF4-FFF2-40B4-BE49-F238E27FC236}">
                <a16:creationId xmlns:a16="http://schemas.microsoft.com/office/drawing/2014/main" id="{FE022C8E-69AC-407D-B0C1-B80BC4E484B7}"/>
              </a:ext>
            </a:extLst>
          </p:cNvPr>
          <p:cNvSpPr/>
          <p:nvPr/>
        </p:nvSpPr>
        <p:spPr>
          <a:xfrm>
            <a:off x="3846576" y="77687"/>
            <a:ext cx="292608" cy="2865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817228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41997E2-9D7A-41F9-995E-4A8DAF58FAE6}"/>
              </a:ext>
            </a:extLst>
          </p:cNvPr>
          <p:cNvSpPr>
            <a:spLocks noGrp="1"/>
          </p:cNvSpPr>
          <p:nvPr>
            <p:ph idx="1"/>
          </p:nvPr>
        </p:nvSpPr>
        <p:spPr>
          <a:xfrm>
            <a:off x="4320000" y="1057760"/>
            <a:ext cx="7152000" cy="5070666"/>
          </a:xfrm>
        </p:spPr>
        <p:txBody>
          <a:bodyPr/>
          <a:lstStyle/>
          <a:p>
            <a:pPr marL="228600" indent="-228600">
              <a:buFont typeface="+mj-lt"/>
              <a:buAutoNum type="arabicPeriod"/>
            </a:pPr>
            <a:r>
              <a:rPr lang="nl-NL" sz="1000" dirty="0">
                <a:effectLst/>
                <a:latin typeface="Calibri" panose="020F0502020204030204" pitchFamily="34" charset="0"/>
                <a:ea typeface="Calibri" panose="020F0502020204030204" pitchFamily="34" charset="0"/>
              </a:rPr>
              <a:t>Toch helemaal verplicht stellen</a:t>
            </a:r>
          </a:p>
          <a:p>
            <a:pPr marL="459000" lvl="1">
              <a:buFont typeface="+mj-lt"/>
              <a:buAutoNum type="alphaUcPeriod"/>
            </a:pPr>
            <a:r>
              <a:rPr lang="nl-NL" sz="1000" dirty="0">
                <a:effectLst/>
                <a:latin typeface="Calibri" panose="020F0502020204030204" pitchFamily="34" charset="0"/>
                <a:ea typeface="Times New Roman" panose="02020603050405020304" pitchFamily="18" charset="0"/>
              </a:rPr>
              <a:t>voordeel - eenvoudig, </a:t>
            </a:r>
          </a:p>
          <a:p>
            <a:pPr marL="459000" lvl="1">
              <a:buFont typeface="+mj-lt"/>
              <a:buAutoNum type="alphaUcPeriod"/>
            </a:pPr>
            <a:r>
              <a:rPr lang="nl-NL" sz="1000" dirty="0">
                <a:effectLst/>
                <a:latin typeface="Calibri" panose="020F0502020204030204" pitchFamily="34" charset="0"/>
                <a:ea typeface="Times New Roman" panose="02020603050405020304" pitchFamily="18" charset="0"/>
              </a:rPr>
              <a:t>nadeel - werkt niet voor 5% van 5% van de gevallen en dat is wel een gevoelige 5%</a:t>
            </a:r>
            <a:endParaRPr lang="nl-NL" sz="1000" dirty="0">
              <a:effectLst/>
              <a:latin typeface="Calibri" panose="020F0502020204030204" pitchFamily="34" charset="0"/>
              <a:ea typeface="Calibri" panose="020F0502020204030204" pitchFamily="34" charset="0"/>
            </a:endParaRPr>
          </a:p>
          <a:p>
            <a:pPr marL="228600" indent="-228600">
              <a:buFont typeface="+mj-lt"/>
              <a:buAutoNum type="arabicPeriod"/>
            </a:pPr>
            <a:endParaRPr lang="nl-NL" sz="1000" dirty="0">
              <a:effectLst/>
              <a:latin typeface="Calibri" panose="020F0502020204030204" pitchFamily="34" charset="0"/>
              <a:ea typeface="Calibri" panose="020F0502020204030204" pitchFamily="34" charset="0"/>
            </a:endParaRPr>
          </a:p>
          <a:p>
            <a:pPr marL="228600" indent="-228600">
              <a:buFont typeface="+mj-lt"/>
              <a:buAutoNum type="arabicPeriod"/>
            </a:pPr>
            <a:r>
              <a:rPr lang="nl-NL" sz="1000" dirty="0">
                <a:effectLst/>
                <a:latin typeface="Calibri" panose="020F0502020204030204" pitchFamily="34" charset="0"/>
                <a:ea typeface="Calibri" panose="020F0502020204030204" pitchFamily="34" charset="0"/>
              </a:rPr>
              <a:t>De constructie kind-pa-ma-voogd ook in het ECD neer zetten en het dan via het Koppeltaal profiel te laten stromen.</a:t>
            </a:r>
          </a:p>
          <a:p>
            <a:pPr marL="459000" lvl="1">
              <a:buFont typeface="+mj-lt"/>
              <a:buAutoNum type="alphaUcPeriod"/>
            </a:pPr>
            <a:r>
              <a:rPr lang="nl-NL" sz="1000" dirty="0">
                <a:effectLst/>
                <a:latin typeface="Calibri" panose="020F0502020204030204" pitchFamily="34" charset="0"/>
                <a:ea typeface="Times New Roman" panose="02020603050405020304" pitchFamily="18" charset="0"/>
              </a:rPr>
              <a:t>voordeel - volledig correct en plug-</a:t>
            </a:r>
            <a:r>
              <a:rPr lang="nl-NL" sz="1000" dirty="0" err="1">
                <a:effectLst/>
                <a:latin typeface="Calibri" panose="020F0502020204030204" pitchFamily="34" charset="0"/>
                <a:ea typeface="Times New Roman" panose="02020603050405020304" pitchFamily="18" charset="0"/>
              </a:rPr>
              <a:t>and</a:t>
            </a:r>
            <a:r>
              <a:rPr lang="nl-NL" sz="1000" dirty="0">
                <a:effectLst/>
                <a:latin typeface="Calibri" panose="020F0502020204030204" pitchFamily="34" charset="0"/>
                <a:ea typeface="Times New Roman" panose="02020603050405020304" pitchFamily="18" charset="0"/>
              </a:rPr>
              <a:t>-</a:t>
            </a:r>
            <a:r>
              <a:rPr lang="nl-NL" sz="1000" dirty="0" err="1">
                <a:effectLst/>
                <a:latin typeface="Calibri" panose="020F0502020204030204" pitchFamily="34" charset="0"/>
                <a:ea typeface="Times New Roman" panose="02020603050405020304" pitchFamily="18" charset="0"/>
              </a:rPr>
              <a:t>play</a:t>
            </a:r>
            <a:r>
              <a:rPr lang="nl-NL" sz="1000" dirty="0">
                <a:effectLst/>
                <a:latin typeface="Calibri" panose="020F0502020204030204" pitchFamily="34" charset="0"/>
                <a:ea typeface="Times New Roman" panose="02020603050405020304" pitchFamily="18" charset="0"/>
              </a:rPr>
              <a:t>, </a:t>
            </a:r>
          </a:p>
          <a:p>
            <a:pPr marL="459000" lvl="1">
              <a:buFont typeface="+mj-lt"/>
              <a:buAutoNum type="alphaUcPeriod"/>
            </a:pPr>
            <a:r>
              <a:rPr lang="nl-NL" sz="1000" dirty="0">
                <a:effectLst/>
                <a:latin typeface="Calibri" panose="020F0502020204030204" pitchFamily="34" charset="0"/>
                <a:ea typeface="Times New Roman" panose="02020603050405020304" pitchFamily="18" charset="0"/>
              </a:rPr>
              <a:t>nadeel - kost veel tijd om tot detail te specificeren en ook in te bouwen</a:t>
            </a:r>
            <a:endParaRPr lang="nl-NL" sz="1000" dirty="0">
              <a:effectLst/>
              <a:latin typeface="Calibri" panose="020F0502020204030204" pitchFamily="34" charset="0"/>
              <a:ea typeface="Calibri" panose="020F0502020204030204" pitchFamily="34" charset="0"/>
            </a:endParaRPr>
          </a:p>
          <a:p>
            <a:pPr marL="228600" indent="-228600">
              <a:buFont typeface="+mj-lt"/>
              <a:buAutoNum type="arabicPeriod"/>
            </a:pPr>
            <a:endParaRPr lang="nl-NL" sz="1000" dirty="0">
              <a:latin typeface="Calibri" panose="020F0502020204030204" pitchFamily="34" charset="0"/>
              <a:ea typeface="Calibri" panose="020F0502020204030204" pitchFamily="34" charset="0"/>
            </a:endParaRPr>
          </a:p>
          <a:p>
            <a:pPr marL="228600" indent="-228600">
              <a:buFont typeface="+mj-lt"/>
              <a:buAutoNum type="arabicPeriod"/>
            </a:pPr>
            <a:r>
              <a:rPr lang="nl-NL" sz="1000" dirty="0">
                <a:effectLst/>
                <a:latin typeface="Calibri" panose="020F0502020204030204" pitchFamily="34" charset="0"/>
                <a:ea typeface="Calibri" panose="020F0502020204030204" pitchFamily="34" charset="0"/>
              </a:rPr>
              <a:t>Een signaalveld opnemen in het ECD: "email gevoelig: in eHealth platform invoeren" met een conditionele validatie op het emailadres.</a:t>
            </a:r>
          </a:p>
          <a:p>
            <a:pPr marL="459000" lvl="1">
              <a:buFont typeface="+mj-lt"/>
              <a:buAutoNum type="alphaUcPeriod"/>
            </a:pPr>
            <a:r>
              <a:rPr lang="nl-NL" sz="1000" dirty="0">
                <a:latin typeface="Calibri" panose="020F0502020204030204" pitchFamily="34" charset="0"/>
                <a:ea typeface="Calibri" panose="020F0502020204030204" pitchFamily="34" charset="0"/>
              </a:rPr>
              <a:t>Voordeel - eenvoudig</a:t>
            </a:r>
          </a:p>
          <a:p>
            <a:pPr marL="459000" lvl="1">
              <a:buFont typeface="+mj-lt"/>
              <a:buAutoNum type="alphaUcPeriod"/>
            </a:pPr>
            <a:r>
              <a:rPr lang="nl-NL" sz="1000" dirty="0">
                <a:effectLst/>
                <a:latin typeface="Calibri" panose="020F0502020204030204" pitchFamily="34" charset="0"/>
                <a:ea typeface="Times New Roman" panose="02020603050405020304" pitchFamily="18" charset="0"/>
              </a:rPr>
              <a:t>voordeel volledig correct plug-</a:t>
            </a:r>
            <a:r>
              <a:rPr lang="nl-NL" sz="1000" dirty="0" err="1">
                <a:effectLst/>
                <a:latin typeface="Calibri" panose="020F0502020204030204" pitchFamily="34" charset="0"/>
                <a:ea typeface="Times New Roman" panose="02020603050405020304" pitchFamily="18" charset="0"/>
              </a:rPr>
              <a:t>and</a:t>
            </a:r>
            <a:r>
              <a:rPr lang="nl-NL" sz="1000" dirty="0">
                <a:effectLst/>
                <a:latin typeface="Calibri" panose="020F0502020204030204" pitchFamily="34" charset="0"/>
                <a:ea typeface="Times New Roman" panose="02020603050405020304" pitchFamily="18" charset="0"/>
              </a:rPr>
              <a:t>-</a:t>
            </a:r>
            <a:r>
              <a:rPr lang="nl-NL" sz="1000" dirty="0" err="1">
                <a:effectLst/>
                <a:latin typeface="Calibri" panose="020F0502020204030204" pitchFamily="34" charset="0"/>
                <a:ea typeface="Times New Roman" panose="02020603050405020304" pitchFamily="18" charset="0"/>
              </a:rPr>
              <a:t>play</a:t>
            </a:r>
            <a:r>
              <a:rPr lang="nl-NL" sz="1000" dirty="0">
                <a:effectLst/>
                <a:latin typeface="Calibri" panose="020F0502020204030204" pitchFamily="34" charset="0"/>
                <a:ea typeface="Times New Roman" panose="02020603050405020304" pitchFamily="18" charset="0"/>
              </a:rPr>
              <a:t>, </a:t>
            </a:r>
          </a:p>
          <a:p>
            <a:pPr marL="459000" lvl="1">
              <a:buFont typeface="+mj-lt"/>
              <a:buAutoNum type="alphaUcPeriod"/>
            </a:pPr>
            <a:r>
              <a:rPr lang="nl-NL" sz="1000" dirty="0">
                <a:latin typeface="Calibri" panose="020F0502020204030204" pitchFamily="34" charset="0"/>
                <a:ea typeface="Times New Roman" panose="02020603050405020304" pitchFamily="18" charset="0"/>
              </a:rPr>
              <a:t>nadeel - </a:t>
            </a:r>
            <a:r>
              <a:rPr lang="nl-NL" sz="1000" dirty="0">
                <a:effectLst/>
                <a:latin typeface="Calibri" panose="020F0502020204030204" pitchFamily="34" charset="0"/>
                <a:ea typeface="Times New Roman" panose="02020603050405020304" pitchFamily="18" charset="0"/>
              </a:rPr>
              <a:t>kost iets meer tijd om in te bouwen bij ECD leveranciers</a:t>
            </a:r>
            <a:endParaRPr lang="nl-NL" sz="1000" dirty="0">
              <a:effectLst/>
              <a:latin typeface="Calibri" panose="020F0502020204030204" pitchFamily="34" charset="0"/>
              <a:ea typeface="Calibri" panose="020F0502020204030204" pitchFamily="34" charset="0"/>
            </a:endParaRPr>
          </a:p>
          <a:p>
            <a:pPr marL="228600" indent="-228600">
              <a:buFont typeface="+mj-lt"/>
              <a:buAutoNum type="arabicPeriod"/>
            </a:pPr>
            <a:endParaRPr lang="nl-NL" sz="1000" dirty="0">
              <a:latin typeface="Calibri" panose="020F0502020204030204" pitchFamily="34" charset="0"/>
              <a:ea typeface="Calibri" panose="020F0502020204030204" pitchFamily="34" charset="0"/>
            </a:endParaRPr>
          </a:p>
          <a:p>
            <a:pPr marL="228600" indent="-228600">
              <a:buFont typeface="+mj-lt"/>
              <a:buAutoNum type="arabicPeriod"/>
            </a:pPr>
            <a:r>
              <a:rPr lang="nl-NL" sz="1000" dirty="0">
                <a:effectLst/>
                <a:latin typeface="Calibri" panose="020F0502020204030204" pitchFamily="34" charset="0"/>
                <a:ea typeface="Calibri" panose="020F0502020204030204" pitchFamily="34" charset="0"/>
              </a:rPr>
              <a:t>Het email adres niet verplicht stellen.</a:t>
            </a:r>
          </a:p>
          <a:p>
            <a:pPr marL="459000" lvl="1">
              <a:buFont typeface="+mj-lt"/>
              <a:buAutoNum type="alphaUcPeriod"/>
            </a:pPr>
            <a:r>
              <a:rPr lang="nl-NL" sz="1000" dirty="0">
                <a:effectLst/>
                <a:latin typeface="Calibri" panose="020F0502020204030204" pitchFamily="34" charset="0"/>
                <a:ea typeface="Calibri" panose="020F0502020204030204" pitchFamily="34" charset="0"/>
              </a:rPr>
              <a:t>Nadeel - </a:t>
            </a:r>
            <a:r>
              <a:rPr lang="nl-NL" sz="1000" dirty="0">
                <a:effectLst/>
                <a:latin typeface="Calibri" panose="020F0502020204030204" pitchFamily="34" charset="0"/>
                <a:ea typeface="Times New Roman" panose="02020603050405020304" pitchFamily="18" charset="0"/>
              </a:rPr>
              <a:t>geen plug-</a:t>
            </a:r>
            <a:r>
              <a:rPr lang="nl-NL" sz="1000" dirty="0" err="1">
                <a:effectLst/>
                <a:latin typeface="Calibri" panose="020F0502020204030204" pitchFamily="34" charset="0"/>
                <a:ea typeface="Times New Roman" panose="02020603050405020304" pitchFamily="18" charset="0"/>
              </a:rPr>
              <a:t>and</a:t>
            </a:r>
            <a:r>
              <a:rPr lang="nl-NL" sz="1000" dirty="0">
                <a:effectLst/>
                <a:latin typeface="Calibri" panose="020F0502020204030204" pitchFamily="34" charset="0"/>
                <a:ea typeface="Times New Roman" panose="02020603050405020304" pitchFamily="18" charset="0"/>
              </a:rPr>
              <a:t>-</a:t>
            </a:r>
            <a:r>
              <a:rPr lang="nl-NL" sz="1000" dirty="0" err="1">
                <a:effectLst/>
                <a:latin typeface="Calibri" panose="020F0502020204030204" pitchFamily="34" charset="0"/>
                <a:ea typeface="Times New Roman" panose="02020603050405020304" pitchFamily="18" charset="0"/>
              </a:rPr>
              <a:t>play</a:t>
            </a:r>
            <a:r>
              <a:rPr lang="nl-NL" sz="1000" dirty="0">
                <a:effectLst/>
                <a:latin typeface="Calibri" panose="020F0502020204030204" pitchFamily="34" charset="0"/>
                <a:ea typeface="Times New Roman" panose="02020603050405020304" pitchFamily="18" charset="0"/>
              </a:rPr>
              <a:t> gegarandeerd op een veldje dat voor 95% van de gevallen wel als verplicht gewenst is</a:t>
            </a:r>
            <a:endParaRPr lang="nl-NL" sz="1000" dirty="0">
              <a:effectLst/>
              <a:latin typeface="Calibri" panose="020F0502020204030204" pitchFamily="34" charset="0"/>
              <a:ea typeface="Calibri" panose="020F0502020204030204" pitchFamily="34" charset="0"/>
            </a:endParaRPr>
          </a:p>
          <a:p>
            <a:pPr marL="228600" indent="-228600">
              <a:buFont typeface="+mj-lt"/>
              <a:buAutoNum type="arabicPeriod"/>
            </a:pPr>
            <a:endParaRPr lang="nl-NL" sz="1000" dirty="0">
              <a:latin typeface="Calibri" panose="020F0502020204030204" pitchFamily="34" charset="0"/>
            </a:endParaRPr>
          </a:p>
          <a:p>
            <a:pPr marL="228600" indent="-228600">
              <a:buFont typeface="+mj-lt"/>
              <a:buAutoNum type="arabicPeriod"/>
            </a:pPr>
            <a:r>
              <a:rPr lang="nl-NL" sz="1000" dirty="0">
                <a:latin typeface="Calibri" panose="020F0502020204030204" pitchFamily="34" charset="0"/>
              </a:rPr>
              <a:t>Het email adres niet verplicht stellen bij jeugdigen tot een bepaalde leeftijd</a:t>
            </a:r>
          </a:p>
          <a:p>
            <a:pPr marL="459000" lvl="1">
              <a:buFont typeface="+mj-lt"/>
              <a:buAutoNum type="alphaUcPeriod"/>
            </a:pPr>
            <a:r>
              <a:rPr lang="nl-NL" sz="1000" dirty="0">
                <a:effectLst/>
                <a:latin typeface="Calibri" panose="020F0502020204030204" pitchFamily="34" charset="0"/>
                <a:ea typeface="Times New Roman" panose="02020603050405020304" pitchFamily="18" charset="0"/>
              </a:rPr>
              <a:t>Voordeel - eenvoudig, plug-</a:t>
            </a:r>
            <a:r>
              <a:rPr lang="nl-NL" sz="1000" dirty="0" err="1">
                <a:effectLst/>
                <a:latin typeface="Calibri" panose="020F0502020204030204" pitchFamily="34" charset="0"/>
                <a:ea typeface="Times New Roman" panose="02020603050405020304" pitchFamily="18" charset="0"/>
              </a:rPr>
              <a:t>and</a:t>
            </a:r>
            <a:r>
              <a:rPr lang="nl-NL" sz="1000" dirty="0">
                <a:effectLst/>
                <a:latin typeface="Calibri" panose="020F0502020204030204" pitchFamily="34" charset="0"/>
                <a:ea typeface="Times New Roman" panose="02020603050405020304" pitchFamily="18" charset="0"/>
              </a:rPr>
              <a:t>-</a:t>
            </a:r>
            <a:r>
              <a:rPr lang="nl-NL" sz="1000" dirty="0" err="1">
                <a:effectLst/>
                <a:latin typeface="Calibri" panose="020F0502020204030204" pitchFamily="34" charset="0"/>
                <a:ea typeface="Times New Roman" panose="02020603050405020304" pitchFamily="18" charset="0"/>
              </a:rPr>
              <a:t>play</a:t>
            </a:r>
            <a:r>
              <a:rPr lang="nl-NL" sz="1000" dirty="0">
                <a:effectLst/>
                <a:latin typeface="Calibri" panose="020F0502020204030204" pitchFamily="34" charset="0"/>
                <a:ea typeface="Times New Roman" panose="02020603050405020304" pitchFamily="18" charset="0"/>
              </a:rPr>
              <a:t> grotendeels, </a:t>
            </a:r>
          </a:p>
          <a:p>
            <a:pPr marL="459000" lvl="1">
              <a:buFont typeface="+mj-lt"/>
              <a:buAutoNum type="alphaUcPeriod"/>
            </a:pPr>
            <a:r>
              <a:rPr lang="nl-NL" sz="1000" dirty="0">
                <a:effectLst/>
                <a:latin typeface="Calibri" panose="020F0502020204030204" pitchFamily="34" charset="0"/>
                <a:ea typeface="Times New Roman" panose="02020603050405020304" pitchFamily="18" charset="0"/>
              </a:rPr>
              <a:t>Nadeel</a:t>
            </a:r>
            <a:r>
              <a:rPr lang="nl-NL" sz="1000" dirty="0">
                <a:latin typeface="Calibri" panose="020F0502020204030204" pitchFamily="34" charset="0"/>
                <a:ea typeface="Times New Roman" panose="02020603050405020304" pitchFamily="18" charset="0"/>
              </a:rPr>
              <a:t> -</a:t>
            </a:r>
            <a:r>
              <a:rPr lang="nl-NL" sz="1000" dirty="0">
                <a:effectLst/>
                <a:latin typeface="Calibri" panose="020F0502020204030204" pitchFamily="34" charset="0"/>
                <a:ea typeface="Times New Roman" panose="02020603050405020304" pitchFamily="18" charset="0"/>
              </a:rPr>
              <a:t> kinderen worden ouder en dan klopt de regel plots niet meer</a:t>
            </a:r>
          </a:p>
          <a:p>
            <a:pPr lvl="1" indent="0">
              <a:buNone/>
            </a:pPr>
            <a:endParaRPr lang="nl-NL" sz="1000" dirty="0">
              <a:latin typeface="Calibri" panose="020F0502020204030204" pitchFamily="34" charset="0"/>
            </a:endParaRPr>
          </a:p>
          <a:p>
            <a:pPr lvl="2">
              <a:buNone/>
            </a:pPr>
            <a:r>
              <a:rPr lang="nl-NL" sz="1000" dirty="0">
                <a:latin typeface="Calibri" panose="020F0502020204030204" pitchFamily="34" charset="0"/>
              </a:rPr>
              <a:t>	- 12 jaar? – (beslissingsbevoegdheid ligt bij ouder/verzorger)</a:t>
            </a:r>
          </a:p>
          <a:p>
            <a:pPr marL="1800" lvl="1" indent="0">
              <a:buNone/>
            </a:pPr>
            <a:r>
              <a:rPr lang="nl-NL" sz="1000" dirty="0">
                <a:latin typeface="Calibri" panose="020F0502020204030204" pitchFamily="34" charset="0"/>
              </a:rPr>
              <a:t>        - 18 jaar? – (Einde jeugdzorg – overgang naar </a:t>
            </a:r>
            <a:r>
              <a:rPr lang="nl-NL" sz="1000" dirty="0" err="1">
                <a:latin typeface="Calibri" panose="020F0502020204030204" pitchFamily="34" charset="0"/>
              </a:rPr>
              <a:t>Wmo</a:t>
            </a:r>
            <a:r>
              <a:rPr lang="nl-NL" sz="1000" dirty="0">
                <a:latin typeface="Calibri" panose="020F0502020204030204" pitchFamily="34" charset="0"/>
              </a:rPr>
              <a:t>/</a:t>
            </a:r>
            <a:r>
              <a:rPr lang="nl-NL" sz="1000" dirty="0" err="1">
                <a:latin typeface="Calibri" panose="020F0502020204030204" pitchFamily="34" charset="0"/>
              </a:rPr>
              <a:t>Wlz</a:t>
            </a:r>
            <a:r>
              <a:rPr lang="nl-NL" sz="1000" dirty="0">
                <a:latin typeface="Calibri" panose="020F0502020204030204" pitchFamily="34" charset="0"/>
              </a:rPr>
              <a:t>?)</a:t>
            </a:r>
          </a:p>
          <a:p>
            <a:pPr marL="1800" lvl="3" indent="0">
              <a:buNone/>
            </a:pPr>
            <a:r>
              <a:rPr lang="nl-NL" sz="1000" dirty="0">
                <a:latin typeface="Calibri" panose="020F0502020204030204" pitchFamily="34" charset="0"/>
              </a:rPr>
              <a:t>        - 23 jaar? – (Langer doorlopende jeugdzorg – overgang naar </a:t>
            </a:r>
            <a:r>
              <a:rPr lang="nl-NL" sz="1000" dirty="0" err="1">
                <a:latin typeface="Calibri" panose="020F0502020204030204" pitchFamily="34" charset="0"/>
              </a:rPr>
              <a:t>Wmo</a:t>
            </a:r>
            <a:r>
              <a:rPr lang="nl-NL" sz="1000" dirty="0">
                <a:latin typeface="Calibri" panose="020F0502020204030204" pitchFamily="34" charset="0"/>
              </a:rPr>
              <a:t>/</a:t>
            </a:r>
            <a:r>
              <a:rPr lang="nl-NL" sz="1000" dirty="0" err="1">
                <a:latin typeface="Calibri" panose="020F0502020204030204" pitchFamily="34" charset="0"/>
              </a:rPr>
              <a:t>Wlz</a:t>
            </a:r>
            <a:r>
              <a:rPr lang="nl-NL" sz="1000" dirty="0">
                <a:latin typeface="Calibri" panose="020F0502020204030204" pitchFamily="34" charset="0"/>
              </a:rPr>
              <a:t>?)</a:t>
            </a:r>
          </a:p>
        </p:txBody>
      </p:sp>
      <p:sp>
        <p:nvSpPr>
          <p:cNvPr id="3" name="Tijdelijke aanduiding voor dianummer 2">
            <a:extLst>
              <a:ext uri="{FF2B5EF4-FFF2-40B4-BE49-F238E27FC236}">
                <a16:creationId xmlns:a16="http://schemas.microsoft.com/office/drawing/2014/main" id="{B72323BF-43DA-4187-B380-8D92BD60C2B6}"/>
              </a:ext>
            </a:extLst>
          </p:cNvPr>
          <p:cNvSpPr>
            <a:spLocks noGrp="1"/>
          </p:cNvSpPr>
          <p:nvPr>
            <p:ph type="sldNum" sz="quarter" idx="12"/>
          </p:nvPr>
        </p:nvSpPr>
        <p:spPr/>
        <p:txBody>
          <a:bodyPr/>
          <a:lstStyle/>
          <a:p>
            <a:fld id="{2B7321B6-F390-44B6-8078-A18221B29AEA}" type="slidenum">
              <a:rPr lang="nl-NL" smtClean="0"/>
              <a:pPr/>
              <a:t>62</a:t>
            </a:fld>
            <a:endParaRPr lang="nl-NL"/>
          </a:p>
        </p:txBody>
      </p:sp>
      <p:sp>
        <p:nvSpPr>
          <p:cNvPr id="4" name="Tijdelijke aanduiding voor tekst 3">
            <a:extLst>
              <a:ext uri="{FF2B5EF4-FFF2-40B4-BE49-F238E27FC236}">
                <a16:creationId xmlns:a16="http://schemas.microsoft.com/office/drawing/2014/main" id="{573501E7-6EF2-47D1-AC41-910C860631AC}"/>
              </a:ext>
            </a:extLst>
          </p:cNvPr>
          <p:cNvSpPr>
            <a:spLocks noGrp="1"/>
          </p:cNvSpPr>
          <p:nvPr>
            <p:ph type="body" sz="quarter" idx="14"/>
          </p:nvPr>
        </p:nvSpPr>
        <p:spPr>
          <a:xfrm>
            <a:off x="4320000" y="594341"/>
            <a:ext cx="6933216" cy="307777"/>
          </a:xfrm>
        </p:spPr>
        <p:txBody>
          <a:bodyPr/>
          <a:lstStyle/>
          <a:p>
            <a:r>
              <a:rPr lang="nl-NL" dirty="0"/>
              <a:t>Wat zijn de oplossingen? </a:t>
            </a:r>
          </a:p>
        </p:txBody>
      </p:sp>
      <p:sp>
        <p:nvSpPr>
          <p:cNvPr id="5" name="Titel 4">
            <a:extLst>
              <a:ext uri="{FF2B5EF4-FFF2-40B4-BE49-F238E27FC236}">
                <a16:creationId xmlns:a16="http://schemas.microsoft.com/office/drawing/2014/main" id="{CE6C794E-73E6-45F8-A486-4FB9E7AE5632}"/>
              </a:ext>
            </a:extLst>
          </p:cNvPr>
          <p:cNvSpPr>
            <a:spLocks noGrp="1"/>
          </p:cNvSpPr>
          <p:nvPr>
            <p:ph type="title"/>
          </p:nvPr>
        </p:nvSpPr>
        <p:spPr>
          <a:xfrm>
            <a:off x="720000" y="475875"/>
            <a:ext cx="2833200" cy="923330"/>
          </a:xfrm>
        </p:spPr>
        <p:txBody>
          <a:bodyPr/>
          <a:lstStyle/>
          <a:p>
            <a:r>
              <a:rPr lang="nl-NL"/>
              <a:t>Het email adres</a:t>
            </a:r>
          </a:p>
        </p:txBody>
      </p:sp>
      <p:sp>
        <p:nvSpPr>
          <p:cNvPr id="6" name="Ovaal 5">
            <a:hlinkClick r:id="rId2" action="ppaction://hlinksldjump"/>
            <a:extLst>
              <a:ext uri="{FF2B5EF4-FFF2-40B4-BE49-F238E27FC236}">
                <a16:creationId xmlns:a16="http://schemas.microsoft.com/office/drawing/2014/main" id="{FE022C8E-69AC-407D-B0C1-B80BC4E484B7}"/>
              </a:ext>
            </a:extLst>
          </p:cNvPr>
          <p:cNvSpPr/>
          <p:nvPr/>
        </p:nvSpPr>
        <p:spPr>
          <a:xfrm>
            <a:off x="3846576" y="77687"/>
            <a:ext cx="292608" cy="2865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2EA2BB6D-85BC-483D-92B1-D601545F3E0A}"/>
              </a:ext>
            </a:extLst>
          </p:cNvPr>
          <p:cNvSpPr/>
          <p:nvPr/>
        </p:nvSpPr>
        <p:spPr>
          <a:xfrm>
            <a:off x="6278251" y="1112693"/>
            <a:ext cx="2508347" cy="286512"/>
          </a:xfrm>
          <a:prstGeom prst="rect">
            <a:avLst/>
          </a:prstGeom>
          <a:solidFill>
            <a:srgbClr val="FF0000"/>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t>Geen gewenste optie </a:t>
            </a:r>
          </a:p>
        </p:txBody>
      </p:sp>
      <p:sp>
        <p:nvSpPr>
          <p:cNvPr id="8" name="Rechthoek 7">
            <a:extLst>
              <a:ext uri="{FF2B5EF4-FFF2-40B4-BE49-F238E27FC236}">
                <a16:creationId xmlns:a16="http://schemas.microsoft.com/office/drawing/2014/main" id="{1A579F33-7F4F-4E98-933B-8258D8F6112A}"/>
              </a:ext>
            </a:extLst>
          </p:cNvPr>
          <p:cNvSpPr/>
          <p:nvPr/>
        </p:nvSpPr>
        <p:spPr>
          <a:xfrm>
            <a:off x="6731592" y="2066371"/>
            <a:ext cx="4410174" cy="286512"/>
          </a:xfrm>
          <a:prstGeom prst="rect">
            <a:avLst/>
          </a:prstGeom>
          <a:solidFill>
            <a:srgbClr val="92D050"/>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t>Meest gewenste optie maar niet haalbaar voor Koppeltaal 2.0</a:t>
            </a:r>
          </a:p>
        </p:txBody>
      </p:sp>
      <p:sp>
        <p:nvSpPr>
          <p:cNvPr id="9" name="Rechthoek 8">
            <a:extLst>
              <a:ext uri="{FF2B5EF4-FFF2-40B4-BE49-F238E27FC236}">
                <a16:creationId xmlns:a16="http://schemas.microsoft.com/office/drawing/2014/main" id="{8F6B4850-EB6B-472A-A3B8-8AF3D3386277}"/>
              </a:ext>
            </a:extLst>
          </p:cNvPr>
          <p:cNvSpPr/>
          <p:nvPr/>
        </p:nvSpPr>
        <p:spPr>
          <a:xfrm>
            <a:off x="7033966" y="2898953"/>
            <a:ext cx="2508347" cy="286512"/>
          </a:xfrm>
          <a:prstGeom prst="rect">
            <a:avLst/>
          </a:prstGeom>
          <a:solidFill>
            <a:srgbClr val="FF0000"/>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t>Geen gewenste optie </a:t>
            </a:r>
          </a:p>
        </p:txBody>
      </p:sp>
      <p:sp>
        <p:nvSpPr>
          <p:cNvPr id="10" name="Rechthoek 9">
            <a:extLst>
              <a:ext uri="{FF2B5EF4-FFF2-40B4-BE49-F238E27FC236}">
                <a16:creationId xmlns:a16="http://schemas.microsoft.com/office/drawing/2014/main" id="{9AF9498D-A186-4DD8-9FCE-78E13F0355E0}"/>
              </a:ext>
            </a:extLst>
          </p:cNvPr>
          <p:cNvSpPr/>
          <p:nvPr/>
        </p:nvSpPr>
        <p:spPr>
          <a:xfrm>
            <a:off x="6713555" y="3593093"/>
            <a:ext cx="4410174" cy="469860"/>
          </a:xfrm>
          <a:prstGeom prst="rect">
            <a:avLst/>
          </a:prstGeom>
          <a:solidFill>
            <a:srgbClr val="92D050"/>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t>Meest gewenste optie voor Koppeltaal 2.0 maar als </a:t>
            </a:r>
            <a:r>
              <a:rPr lang="nl-NL" sz="1200" dirty="0" err="1"/>
              <a:t>workaround</a:t>
            </a:r>
            <a:r>
              <a:rPr lang="nl-NL" sz="1200" dirty="0"/>
              <a:t> tot optie 2 gerealiseerd is</a:t>
            </a:r>
          </a:p>
        </p:txBody>
      </p:sp>
      <p:sp>
        <p:nvSpPr>
          <p:cNvPr id="11" name="Rechthoek 10">
            <a:extLst>
              <a:ext uri="{FF2B5EF4-FFF2-40B4-BE49-F238E27FC236}">
                <a16:creationId xmlns:a16="http://schemas.microsoft.com/office/drawing/2014/main" id="{DA9F5D4F-CA38-4391-9EC5-72863359A6BE}"/>
              </a:ext>
            </a:extLst>
          </p:cNvPr>
          <p:cNvSpPr/>
          <p:nvPr/>
        </p:nvSpPr>
        <p:spPr>
          <a:xfrm>
            <a:off x="7317805" y="4516688"/>
            <a:ext cx="2508347" cy="286512"/>
          </a:xfrm>
          <a:prstGeom prst="rect">
            <a:avLst/>
          </a:prstGeom>
          <a:solidFill>
            <a:srgbClr val="FF0000"/>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t>Geen gewenste optie </a:t>
            </a:r>
          </a:p>
        </p:txBody>
      </p:sp>
      <p:sp>
        <p:nvSpPr>
          <p:cNvPr id="12" name="Ovaal 11">
            <a:extLst>
              <a:ext uri="{FF2B5EF4-FFF2-40B4-BE49-F238E27FC236}">
                <a16:creationId xmlns:a16="http://schemas.microsoft.com/office/drawing/2014/main" id="{E0A3FDD0-4F53-4156-8093-F90F25F5B7A4}"/>
              </a:ext>
            </a:extLst>
          </p:cNvPr>
          <p:cNvSpPr/>
          <p:nvPr/>
        </p:nvSpPr>
        <p:spPr>
          <a:xfrm>
            <a:off x="4218512" y="3661291"/>
            <a:ext cx="259538" cy="25953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a:extLst>
              <a:ext uri="{FF2B5EF4-FFF2-40B4-BE49-F238E27FC236}">
                <a16:creationId xmlns:a16="http://schemas.microsoft.com/office/drawing/2014/main" id="{C9F83F10-F552-4CA0-B7ED-0DC38BC7D26F}"/>
              </a:ext>
            </a:extLst>
          </p:cNvPr>
          <p:cNvSpPr/>
          <p:nvPr/>
        </p:nvSpPr>
        <p:spPr>
          <a:xfrm>
            <a:off x="4218512" y="1846006"/>
            <a:ext cx="259538" cy="25953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5" name="Verbindingslijn: gekromd 14">
            <a:extLst>
              <a:ext uri="{FF2B5EF4-FFF2-40B4-BE49-F238E27FC236}">
                <a16:creationId xmlns:a16="http://schemas.microsoft.com/office/drawing/2014/main" id="{79C1907B-844C-4516-98FD-C0ADD014469F}"/>
              </a:ext>
            </a:extLst>
          </p:cNvPr>
          <p:cNvCxnSpPr>
            <a:stCxn id="12" idx="2"/>
            <a:endCxn id="13" idx="2"/>
          </p:cNvCxnSpPr>
          <p:nvPr/>
        </p:nvCxnSpPr>
        <p:spPr>
          <a:xfrm rot="10800000">
            <a:off x="4218512" y="1975776"/>
            <a:ext cx="12700" cy="1815285"/>
          </a:xfrm>
          <a:prstGeom prst="curvedConnector3">
            <a:avLst>
              <a:gd name="adj1" fmla="val 7481197"/>
            </a:avLst>
          </a:prstGeom>
          <a:ln w="254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2726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A2AF0A-541F-4276-B9B8-FC707E0C3AEC}"/>
              </a:ext>
            </a:extLst>
          </p:cNvPr>
          <p:cNvSpPr>
            <a:spLocks noGrp="1"/>
          </p:cNvSpPr>
          <p:nvPr>
            <p:ph type="title"/>
          </p:nvPr>
        </p:nvSpPr>
        <p:spPr>
          <a:xfrm>
            <a:off x="1332000" y="2160000"/>
            <a:ext cx="8171664" cy="1509067"/>
          </a:xfrm>
        </p:spPr>
        <p:txBody>
          <a:bodyPr/>
          <a:lstStyle/>
          <a:p>
            <a:r>
              <a:rPr lang="nl-NL" sz="4800"/>
              <a:t>Hoe ziet een resource er uit in Simplifier</a:t>
            </a:r>
          </a:p>
        </p:txBody>
      </p:sp>
    </p:spTree>
    <p:extLst>
      <p:ext uri="{BB962C8B-B14F-4D97-AF65-F5344CB8AC3E}">
        <p14:creationId xmlns:p14="http://schemas.microsoft.com/office/powerpoint/2010/main" val="1606086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E59328-2C63-455B-8A7E-121944DC0079}"/>
              </a:ext>
            </a:extLst>
          </p:cNvPr>
          <p:cNvSpPr>
            <a:spLocks noGrp="1"/>
          </p:cNvSpPr>
          <p:nvPr>
            <p:ph type="title"/>
          </p:nvPr>
        </p:nvSpPr>
        <p:spPr/>
        <p:txBody>
          <a:bodyPr/>
          <a:lstStyle/>
          <a:p>
            <a:r>
              <a:rPr lang="nl-NL"/>
              <a:t>Simplifier voorbeeld</a:t>
            </a:r>
          </a:p>
        </p:txBody>
      </p:sp>
      <p:sp>
        <p:nvSpPr>
          <p:cNvPr id="4" name="Tijdelijke aanduiding voor dianummer 3">
            <a:extLst>
              <a:ext uri="{FF2B5EF4-FFF2-40B4-BE49-F238E27FC236}">
                <a16:creationId xmlns:a16="http://schemas.microsoft.com/office/drawing/2014/main" id="{614770CC-54EE-49E4-8205-E21D4A347DC4}"/>
              </a:ext>
            </a:extLst>
          </p:cNvPr>
          <p:cNvSpPr>
            <a:spLocks noGrp="1"/>
          </p:cNvSpPr>
          <p:nvPr>
            <p:ph type="sldNum" sz="quarter" idx="12"/>
          </p:nvPr>
        </p:nvSpPr>
        <p:spPr/>
        <p:txBody>
          <a:bodyPr/>
          <a:lstStyle/>
          <a:p>
            <a:fld id="{2B7321B6-F390-44B6-8078-A18221B29AEA}" type="slidenum">
              <a:rPr lang="nl-NL" noProof="0" smtClean="0"/>
              <a:t>64</a:t>
            </a:fld>
            <a:endParaRPr lang="nl-NL" noProof="0"/>
          </a:p>
        </p:txBody>
      </p:sp>
      <p:pic>
        <p:nvPicPr>
          <p:cNvPr id="8" name="Afbeelding 7">
            <a:extLst>
              <a:ext uri="{FF2B5EF4-FFF2-40B4-BE49-F238E27FC236}">
                <a16:creationId xmlns:a16="http://schemas.microsoft.com/office/drawing/2014/main" id="{04CD9AE1-1E8A-4D1D-9A37-CA6A9DEE3176}"/>
              </a:ext>
            </a:extLst>
          </p:cNvPr>
          <p:cNvPicPr>
            <a:picLocks noChangeAspect="1"/>
          </p:cNvPicPr>
          <p:nvPr/>
        </p:nvPicPr>
        <p:blipFill>
          <a:blip r:embed="rId2"/>
          <a:stretch>
            <a:fillRect/>
          </a:stretch>
        </p:blipFill>
        <p:spPr>
          <a:xfrm>
            <a:off x="480059" y="1252920"/>
            <a:ext cx="3632835" cy="2896450"/>
          </a:xfrm>
          <a:prstGeom prst="rect">
            <a:avLst/>
          </a:prstGeom>
          <a:ln>
            <a:solidFill>
              <a:schemeClr val="tx2"/>
            </a:solidFill>
          </a:ln>
          <a:effectLst>
            <a:outerShdw blurRad="50800" dist="38100" dir="2700000" algn="tl" rotWithShape="0">
              <a:prstClr val="black">
                <a:alpha val="40000"/>
              </a:prstClr>
            </a:outerShdw>
          </a:effectLst>
        </p:spPr>
      </p:pic>
      <p:pic>
        <p:nvPicPr>
          <p:cNvPr id="10" name="Afbeelding 9">
            <a:extLst>
              <a:ext uri="{FF2B5EF4-FFF2-40B4-BE49-F238E27FC236}">
                <a16:creationId xmlns:a16="http://schemas.microsoft.com/office/drawing/2014/main" id="{41DAFBD4-6835-4D2A-AAA0-21EAE137F02A}"/>
              </a:ext>
            </a:extLst>
          </p:cNvPr>
          <p:cNvPicPr>
            <a:picLocks noChangeAspect="1"/>
          </p:cNvPicPr>
          <p:nvPr/>
        </p:nvPicPr>
        <p:blipFill>
          <a:blip r:embed="rId3"/>
          <a:stretch>
            <a:fillRect/>
          </a:stretch>
        </p:blipFill>
        <p:spPr>
          <a:xfrm>
            <a:off x="8233610" y="1252920"/>
            <a:ext cx="3632835" cy="2896450"/>
          </a:xfrm>
          <a:prstGeom prst="rect">
            <a:avLst/>
          </a:prstGeom>
          <a:ln>
            <a:solidFill>
              <a:schemeClr val="tx2"/>
            </a:solidFill>
          </a:ln>
          <a:effectLst>
            <a:outerShdw blurRad="50800" dist="38100" dir="2700000" algn="tl" rotWithShape="0">
              <a:prstClr val="black">
                <a:alpha val="40000"/>
              </a:prstClr>
            </a:outerShdw>
          </a:effectLst>
        </p:spPr>
      </p:pic>
      <p:pic>
        <p:nvPicPr>
          <p:cNvPr id="12" name="Afbeelding 11">
            <a:extLst>
              <a:ext uri="{FF2B5EF4-FFF2-40B4-BE49-F238E27FC236}">
                <a16:creationId xmlns:a16="http://schemas.microsoft.com/office/drawing/2014/main" id="{F67BD98C-A6C9-4F9C-BAEE-9AB2FE623E36}"/>
              </a:ext>
            </a:extLst>
          </p:cNvPr>
          <p:cNvPicPr>
            <a:picLocks noChangeAspect="1"/>
          </p:cNvPicPr>
          <p:nvPr/>
        </p:nvPicPr>
        <p:blipFill>
          <a:blip r:embed="rId4"/>
          <a:stretch>
            <a:fillRect/>
          </a:stretch>
        </p:blipFill>
        <p:spPr>
          <a:xfrm>
            <a:off x="4200525" y="1252920"/>
            <a:ext cx="3945454" cy="2104745"/>
          </a:xfrm>
          <a:prstGeom prst="rect">
            <a:avLst/>
          </a:prstGeom>
          <a:ln>
            <a:solidFill>
              <a:schemeClr val="tx2"/>
            </a:solidFill>
          </a:ln>
          <a:effectLst>
            <a:outerShdw blurRad="50800" dist="38100" dir="2700000" algn="tl" rotWithShape="0">
              <a:prstClr val="black">
                <a:alpha val="40000"/>
              </a:prstClr>
            </a:outerShdw>
          </a:effectLst>
        </p:spPr>
      </p:pic>
      <p:sp>
        <p:nvSpPr>
          <p:cNvPr id="13" name="Tekstvak 12">
            <a:extLst>
              <a:ext uri="{FF2B5EF4-FFF2-40B4-BE49-F238E27FC236}">
                <a16:creationId xmlns:a16="http://schemas.microsoft.com/office/drawing/2014/main" id="{7875981F-DE72-42BA-B179-15C8768D7A49}"/>
              </a:ext>
            </a:extLst>
          </p:cNvPr>
          <p:cNvSpPr txBox="1"/>
          <p:nvPr/>
        </p:nvSpPr>
        <p:spPr>
          <a:xfrm>
            <a:off x="1375320" y="4179850"/>
            <a:ext cx="1527900" cy="369332"/>
          </a:xfrm>
          <a:prstGeom prst="rect">
            <a:avLst/>
          </a:prstGeom>
          <a:noFill/>
        </p:spPr>
        <p:txBody>
          <a:bodyPr wrap="square" rtlCol="0">
            <a:spAutoFit/>
          </a:bodyPr>
          <a:lstStyle/>
          <a:p>
            <a:r>
              <a:rPr lang="nl-NL"/>
              <a:t>Nl-</a:t>
            </a:r>
            <a:r>
              <a:rPr lang="nl-NL" err="1"/>
              <a:t>core</a:t>
            </a:r>
            <a:r>
              <a:rPr lang="nl-NL"/>
              <a:t> basis</a:t>
            </a:r>
          </a:p>
        </p:txBody>
      </p:sp>
      <p:sp>
        <p:nvSpPr>
          <p:cNvPr id="14" name="Tekstvak 13">
            <a:extLst>
              <a:ext uri="{FF2B5EF4-FFF2-40B4-BE49-F238E27FC236}">
                <a16:creationId xmlns:a16="http://schemas.microsoft.com/office/drawing/2014/main" id="{7A10CFFC-458E-4CA3-8576-EABA6DED5000}"/>
              </a:ext>
            </a:extLst>
          </p:cNvPr>
          <p:cNvSpPr txBox="1"/>
          <p:nvPr/>
        </p:nvSpPr>
        <p:spPr>
          <a:xfrm>
            <a:off x="5436780" y="4179850"/>
            <a:ext cx="1413600" cy="369332"/>
          </a:xfrm>
          <a:prstGeom prst="rect">
            <a:avLst/>
          </a:prstGeom>
          <a:noFill/>
        </p:spPr>
        <p:txBody>
          <a:bodyPr wrap="square" rtlCol="0">
            <a:spAutoFit/>
          </a:bodyPr>
          <a:lstStyle/>
          <a:p>
            <a:r>
              <a:rPr lang="nl-NL"/>
              <a:t>Koppeltaal</a:t>
            </a:r>
          </a:p>
        </p:txBody>
      </p:sp>
      <p:sp>
        <p:nvSpPr>
          <p:cNvPr id="15" name="Tekstvak 14">
            <a:extLst>
              <a:ext uri="{FF2B5EF4-FFF2-40B4-BE49-F238E27FC236}">
                <a16:creationId xmlns:a16="http://schemas.microsoft.com/office/drawing/2014/main" id="{705C1556-3AFB-470E-823E-7F44CD342052}"/>
              </a:ext>
            </a:extLst>
          </p:cNvPr>
          <p:cNvSpPr txBox="1"/>
          <p:nvPr/>
        </p:nvSpPr>
        <p:spPr>
          <a:xfrm>
            <a:off x="8893792" y="4194359"/>
            <a:ext cx="2312470" cy="369332"/>
          </a:xfrm>
          <a:prstGeom prst="rect">
            <a:avLst/>
          </a:prstGeom>
          <a:noFill/>
        </p:spPr>
        <p:txBody>
          <a:bodyPr wrap="square" rtlCol="0">
            <a:spAutoFit/>
          </a:bodyPr>
          <a:lstStyle/>
          <a:p>
            <a:r>
              <a:rPr lang="nl-NL"/>
              <a:t>Zoek de verschillen</a:t>
            </a:r>
          </a:p>
        </p:txBody>
      </p:sp>
      <p:sp>
        <p:nvSpPr>
          <p:cNvPr id="17" name="Tekstvak 16">
            <a:extLst>
              <a:ext uri="{FF2B5EF4-FFF2-40B4-BE49-F238E27FC236}">
                <a16:creationId xmlns:a16="http://schemas.microsoft.com/office/drawing/2014/main" id="{442111C8-0531-495E-B5AF-64A09B9C29B2}"/>
              </a:ext>
            </a:extLst>
          </p:cNvPr>
          <p:cNvSpPr txBox="1"/>
          <p:nvPr/>
        </p:nvSpPr>
        <p:spPr>
          <a:xfrm>
            <a:off x="327660" y="5781794"/>
            <a:ext cx="6096000" cy="369332"/>
          </a:xfrm>
          <a:prstGeom prst="rect">
            <a:avLst/>
          </a:prstGeom>
          <a:noFill/>
        </p:spPr>
        <p:txBody>
          <a:bodyPr wrap="square">
            <a:spAutoFit/>
          </a:bodyPr>
          <a:lstStyle/>
          <a:p>
            <a:r>
              <a:rPr lang="nl-NL">
                <a:hlinkClick r:id="rId5"/>
              </a:rPr>
              <a:t>https://simplifier.net/Koppeltaalv2.0</a:t>
            </a:r>
            <a:endParaRPr lang="nl-NL"/>
          </a:p>
        </p:txBody>
      </p:sp>
    </p:spTree>
    <p:extLst>
      <p:ext uri="{BB962C8B-B14F-4D97-AF65-F5344CB8AC3E}">
        <p14:creationId xmlns:p14="http://schemas.microsoft.com/office/powerpoint/2010/main" val="27729392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A2AF0A-541F-4276-B9B8-FC707E0C3AEC}"/>
              </a:ext>
            </a:extLst>
          </p:cNvPr>
          <p:cNvSpPr>
            <a:spLocks noGrp="1"/>
          </p:cNvSpPr>
          <p:nvPr>
            <p:ph type="title"/>
          </p:nvPr>
        </p:nvSpPr>
        <p:spPr>
          <a:xfrm>
            <a:off x="1331999" y="2160000"/>
            <a:ext cx="8051152" cy="1564531"/>
          </a:xfrm>
        </p:spPr>
        <p:txBody>
          <a:bodyPr/>
          <a:lstStyle/>
          <a:p>
            <a:r>
              <a:rPr lang="nl-NL"/>
              <a:t>Waarom extra attributen verplichten?</a:t>
            </a:r>
          </a:p>
        </p:txBody>
      </p:sp>
    </p:spTree>
    <p:extLst>
      <p:ext uri="{BB962C8B-B14F-4D97-AF65-F5344CB8AC3E}">
        <p14:creationId xmlns:p14="http://schemas.microsoft.com/office/powerpoint/2010/main" val="470116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0270A-701F-41B6-A8E2-5BAD251845E6}"/>
              </a:ext>
            </a:extLst>
          </p:cNvPr>
          <p:cNvSpPr>
            <a:spLocks noGrp="1"/>
          </p:cNvSpPr>
          <p:nvPr>
            <p:ph type="title"/>
          </p:nvPr>
        </p:nvSpPr>
        <p:spPr>
          <a:xfrm>
            <a:off x="720000" y="127260"/>
            <a:ext cx="10753200" cy="461665"/>
          </a:xfrm>
        </p:spPr>
        <p:txBody>
          <a:bodyPr/>
          <a:lstStyle/>
          <a:p>
            <a:r>
              <a:rPr lang="nl-NL"/>
              <a:t>Waarom extra attributen verplichten?</a:t>
            </a:r>
          </a:p>
        </p:txBody>
      </p:sp>
      <p:sp>
        <p:nvSpPr>
          <p:cNvPr id="4" name="Tijdelijke aanduiding voor dianummer 3">
            <a:extLst>
              <a:ext uri="{FF2B5EF4-FFF2-40B4-BE49-F238E27FC236}">
                <a16:creationId xmlns:a16="http://schemas.microsoft.com/office/drawing/2014/main" id="{6A0BFCED-17F6-4404-910B-51F0E06869C5}"/>
              </a:ext>
            </a:extLst>
          </p:cNvPr>
          <p:cNvSpPr>
            <a:spLocks noGrp="1"/>
          </p:cNvSpPr>
          <p:nvPr>
            <p:ph type="sldNum" sz="quarter" idx="12"/>
          </p:nvPr>
        </p:nvSpPr>
        <p:spPr/>
        <p:txBody>
          <a:bodyPr/>
          <a:lstStyle/>
          <a:p>
            <a:fld id="{2B7321B6-F390-44B6-8078-A18221B29AEA}" type="slidenum">
              <a:rPr lang="nl-NL" noProof="0" smtClean="0"/>
              <a:t>66</a:t>
            </a:fld>
            <a:endParaRPr lang="nl-NL" noProof="0"/>
          </a:p>
        </p:txBody>
      </p:sp>
      <p:sp>
        <p:nvSpPr>
          <p:cNvPr id="6" name="Tijdelijke aanduiding voor tekst 5">
            <a:extLst>
              <a:ext uri="{FF2B5EF4-FFF2-40B4-BE49-F238E27FC236}">
                <a16:creationId xmlns:a16="http://schemas.microsoft.com/office/drawing/2014/main" id="{18CF6D32-2DCA-411E-A708-3910EDDB072E}"/>
              </a:ext>
            </a:extLst>
          </p:cNvPr>
          <p:cNvSpPr>
            <a:spLocks noGrp="1"/>
          </p:cNvSpPr>
          <p:nvPr>
            <p:ph type="body" sz="quarter" idx="14"/>
          </p:nvPr>
        </p:nvSpPr>
        <p:spPr>
          <a:xfrm>
            <a:off x="720000" y="597957"/>
            <a:ext cx="10752000" cy="283411"/>
          </a:xfrm>
        </p:spPr>
        <p:txBody>
          <a:bodyPr/>
          <a:lstStyle/>
          <a:p>
            <a:r>
              <a:rPr lang="nl-NL" sz="1800"/>
              <a:t>Voorbeeld van een uitwisseling van </a:t>
            </a:r>
            <a:r>
              <a:rPr lang="nl-NL" sz="1800" err="1"/>
              <a:t>patient</a:t>
            </a:r>
            <a:r>
              <a:rPr lang="nl-NL" sz="1800"/>
              <a:t> resource</a:t>
            </a:r>
          </a:p>
        </p:txBody>
      </p:sp>
      <p:grpSp>
        <p:nvGrpSpPr>
          <p:cNvPr id="32" name="Groep 31">
            <a:extLst>
              <a:ext uri="{FF2B5EF4-FFF2-40B4-BE49-F238E27FC236}">
                <a16:creationId xmlns:a16="http://schemas.microsoft.com/office/drawing/2014/main" id="{F7FCCEF3-6B1D-4398-8763-DAD0D2957636}"/>
              </a:ext>
            </a:extLst>
          </p:cNvPr>
          <p:cNvGrpSpPr/>
          <p:nvPr/>
        </p:nvGrpSpPr>
        <p:grpSpPr>
          <a:xfrm>
            <a:off x="4707465" y="4143742"/>
            <a:ext cx="2330029" cy="2235158"/>
            <a:chOff x="4917438" y="3921802"/>
            <a:chExt cx="1571415" cy="1517184"/>
          </a:xfrm>
        </p:grpSpPr>
        <p:grpSp>
          <p:nvGrpSpPr>
            <p:cNvPr id="27" name="Groep 26">
              <a:extLst>
                <a:ext uri="{FF2B5EF4-FFF2-40B4-BE49-F238E27FC236}">
                  <a16:creationId xmlns:a16="http://schemas.microsoft.com/office/drawing/2014/main" id="{0C973DE9-50E1-4066-B96B-618E30D9A849}"/>
                </a:ext>
              </a:extLst>
            </p:cNvPr>
            <p:cNvGrpSpPr/>
            <p:nvPr/>
          </p:nvGrpSpPr>
          <p:grpSpPr>
            <a:xfrm>
              <a:off x="4917438" y="3921802"/>
              <a:ext cx="785707" cy="1517184"/>
              <a:chOff x="4917440" y="3921802"/>
              <a:chExt cx="785707" cy="1517184"/>
            </a:xfrm>
          </p:grpSpPr>
          <p:cxnSp>
            <p:nvCxnSpPr>
              <p:cNvPr id="13" name="Rechte verbindingslijn 12">
                <a:extLst>
                  <a:ext uri="{FF2B5EF4-FFF2-40B4-BE49-F238E27FC236}">
                    <a16:creationId xmlns:a16="http://schemas.microsoft.com/office/drawing/2014/main" id="{47D1B607-FBA3-429E-AF39-2CAE5D6F2586}"/>
                  </a:ext>
                </a:extLst>
              </p:cNvPr>
              <p:cNvCxnSpPr>
                <a:cxnSpLocks/>
              </p:cNvCxnSpPr>
              <p:nvPr/>
            </p:nvCxnSpPr>
            <p:spPr>
              <a:xfrm>
                <a:off x="4917440" y="3921802"/>
                <a:ext cx="128694" cy="0"/>
              </a:xfrm>
              <a:prstGeom prst="line">
                <a:avLst/>
              </a:prstGeom>
              <a:ln w="50800" cap="rnd"/>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EDD10387-4288-4DAD-991F-58BD4B6FD3A4}"/>
                  </a:ext>
                </a:extLst>
              </p:cNvPr>
              <p:cNvCxnSpPr>
                <a:cxnSpLocks/>
              </p:cNvCxnSpPr>
              <p:nvPr/>
            </p:nvCxnSpPr>
            <p:spPr>
              <a:xfrm>
                <a:off x="5046134" y="3921802"/>
                <a:ext cx="0" cy="1517184"/>
              </a:xfrm>
              <a:prstGeom prst="line">
                <a:avLst/>
              </a:prstGeom>
              <a:ln w="50800" cap="rnd"/>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193000D4-7D1F-45AD-AD0F-D35480C15211}"/>
                  </a:ext>
                </a:extLst>
              </p:cNvPr>
              <p:cNvCxnSpPr>
                <a:cxnSpLocks/>
              </p:cNvCxnSpPr>
              <p:nvPr/>
            </p:nvCxnSpPr>
            <p:spPr>
              <a:xfrm>
                <a:off x="5046134" y="5435642"/>
                <a:ext cx="657013" cy="0"/>
              </a:xfrm>
              <a:prstGeom prst="line">
                <a:avLst/>
              </a:prstGeom>
              <a:ln w="50800" cap="rnd"/>
            </p:spPr>
            <p:style>
              <a:lnRef idx="1">
                <a:schemeClr val="accent1"/>
              </a:lnRef>
              <a:fillRef idx="0">
                <a:schemeClr val="accent1"/>
              </a:fillRef>
              <a:effectRef idx="0">
                <a:schemeClr val="accent1"/>
              </a:effectRef>
              <a:fontRef idx="minor">
                <a:schemeClr val="tx1"/>
              </a:fontRef>
            </p:style>
          </p:cxnSp>
        </p:grpSp>
        <p:grpSp>
          <p:nvGrpSpPr>
            <p:cNvPr id="28" name="Groep 27">
              <a:extLst>
                <a:ext uri="{FF2B5EF4-FFF2-40B4-BE49-F238E27FC236}">
                  <a16:creationId xmlns:a16="http://schemas.microsoft.com/office/drawing/2014/main" id="{6A866FF1-18A2-428B-AA69-4DE1F0D1FFDB}"/>
                </a:ext>
              </a:extLst>
            </p:cNvPr>
            <p:cNvGrpSpPr/>
            <p:nvPr/>
          </p:nvGrpSpPr>
          <p:grpSpPr>
            <a:xfrm flipH="1">
              <a:off x="5703146" y="3921802"/>
              <a:ext cx="785707" cy="1517184"/>
              <a:chOff x="4917440" y="3921802"/>
              <a:chExt cx="785707" cy="1517184"/>
            </a:xfrm>
          </p:grpSpPr>
          <p:cxnSp>
            <p:nvCxnSpPr>
              <p:cNvPr id="29" name="Rechte verbindingslijn 28">
                <a:extLst>
                  <a:ext uri="{FF2B5EF4-FFF2-40B4-BE49-F238E27FC236}">
                    <a16:creationId xmlns:a16="http://schemas.microsoft.com/office/drawing/2014/main" id="{243F3A23-3BC8-4925-8585-0347BA0E89AC}"/>
                  </a:ext>
                </a:extLst>
              </p:cNvPr>
              <p:cNvCxnSpPr>
                <a:cxnSpLocks/>
              </p:cNvCxnSpPr>
              <p:nvPr/>
            </p:nvCxnSpPr>
            <p:spPr>
              <a:xfrm>
                <a:off x="4917440" y="3921802"/>
                <a:ext cx="128694" cy="0"/>
              </a:xfrm>
              <a:prstGeom prst="line">
                <a:avLst/>
              </a:prstGeom>
              <a:ln w="50800" cap="rnd"/>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9988C0AF-FBD0-4E20-88EE-6A72F6C4027F}"/>
                  </a:ext>
                </a:extLst>
              </p:cNvPr>
              <p:cNvCxnSpPr>
                <a:cxnSpLocks/>
              </p:cNvCxnSpPr>
              <p:nvPr/>
            </p:nvCxnSpPr>
            <p:spPr>
              <a:xfrm>
                <a:off x="5046134" y="3921802"/>
                <a:ext cx="0" cy="1517184"/>
              </a:xfrm>
              <a:prstGeom prst="line">
                <a:avLst/>
              </a:prstGeom>
              <a:ln w="50800" cap="rnd"/>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96B8DFC6-E956-4907-81FA-D7E86B7723AE}"/>
                  </a:ext>
                </a:extLst>
              </p:cNvPr>
              <p:cNvCxnSpPr>
                <a:cxnSpLocks/>
              </p:cNvCxnSpPr>
              <p:nvPr/>
            </p:nvCxnSpPr>
            <p:spPr>
              <a:xfrm>
                <a:off x="5046134" y="5435642"/>
                <a:ext cx="657013" cy="0"/>
              </a:xfrm>
              <a:prstGeom prst="line">
                <a:avLst/>
              </a:prstGeom>
              <a:ln w="50800" cap="rnd"/>
            </p:spPr>
            <p:style>
              <a:lnRef idx="1">
                <a:schemeClr val="accent1"/>
              </a:lnRef>
              <a:fillRef idx="0">
                <a:schemeClr val="accent1"/>
              </a:fillRef>
              <a:effectRef idx="0">
                <a:schemeClr val="accent1"/>
              </a:effectRef>
              <a:fontRef idx="minor">
                <a:schemeClr val="tx1"/>
              </a:fontRef>
            </p:style>
          </p:cxnSp>
        </p:grpSp>
      </p:grpSp>
      <p:sp>
        <p:nvSpPr>
          <p:cNvPr id="33" name="Rechthoek 32">
            <a:extLst>
              <a:ext uri="{FF2B5EF4-FFF2-40B4-BE49-F238E27FC236}">
                <a16:creationId xmlns:a16="http://schemas.microsoft.com/office/drawing/2014/main" id="{7F2CD22D-1780-4981-ABEB-9FD63266857E}"/>
              </a:ext>
            </a:extLst>
          </p:cNvPr>
          <p:cNvSpPr/>
          <p:nvPr/>
        </p:nvSpPr>
        <p:spPr>
          <a:xfrm>
            <a:off x="2739179" y="2244351"/>
            <a:ext cx="1233334" cy="1322847"/>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Patiënt</a:t>
            </a:r>
          </a:p>
        </p:txBody>
      </p:sp>
      <p:pic>
        <p:nvPicPr>
          <p:cNvPr id="35" name="Graphic 34" descr="Beeldscherm met effen opvulling">
            <a:extLst>
              <a:ext uri="{FF2B5EF4-FFF2-40B4-BE49-F238E27FC236}">
                <a16:creationId xmlns:a16="http://schemas.microsoft.com/office/drawing/2014/main" id="{05C60405-452B-4C2F-B2CB-5AC292E62D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7680" y="1596659"/>
            <a:ext cx="1056720" cy="1056720"/>
          </a:xfrm>
          <a:prstGeom prst="rect">
            <a:avLst/>
          </a:prstGeom>
        </p:spPr>
      </p:pic>
      <p:sp>
        <p:nvSpPr>
          <p:cNvPr id="36" name="Tekstvak 35">
            <a:extLst>
              <a:ext uri="{FF2B5EF4-FFF2-40B4-BE49-F238E27FC236}">
                <a16:creationId xmlns:a16="http://schemas.microsoft.com/office/drawing/2014/main" id="{7F15AA11-2451-4D9E-ABF0-599FDAF74718}"/>
              </a:ext>
            </a:extLst>
          </p:cNvPr>
          <p:cNvSpPr txBox="1"/>
          <p:nvPr/>
        </p:nvSpPr>
        <p:spPr>
          <a:xfrm>
            <a:off x="589931" y="1845108"/>
            <a:ext cx="846586" cy="430887"/>
          </a:xfrm>
          <a:prstGeom prst="rect">
            <a:avLst/>
          </a:prstGeom>
          <a:noFill/>
        </p:spPr>
        <p:txBody>
          <a:bodyPr wrap="square" rtlCol="0">
            <a:spAutoFit/>
          </a:bodyPr>
          <a:lstStyle/>
          <a:p>
            <a:pPr algn="ctr"/>
            <a:r>
              <a:rPr lang="nl-NL" sz="1100"/>
              <a:t>Applicatie </a:t>
            </a:r>
          </a:p>
          <a:p>
            <a:pPr algn="ctr"/>
            <a:r>
              <a:rPr lang="nl-NL" sz="1100"/>
              <a:t>A</a:t>
            </a:r>
          </a:p>
        </p:txBody>
      </p:sp>
      <p:sp>
        <p:nvSpPr>
          <p:cNvPr id="37" name="Tekstvak 36">
            <a:extLst>
              <a:ext uri="{FF2B5EF4-FFF2-40B4-BE49-F238E27FC236}">
                <a16:creationId xmlns:a16="http://schemas.microsoft.com/office/drawing/2014/main" id="{C0152BD3-B1A8-455E-AB2A-FA59170023EC}"/>
              </a:ext>
            </a:extLst>
          </p:cNvPr>
          <p:cNvSpPr txBox="1"/>
          <p:nvPr/>
        </p:nvSpPr>
        <p:spPr>
          <a:xfrm>
            <a:off x="10323678" y="1740721"/>
            <a:ext cx="846586" cy="430887"/>
          </a:xfrm>
          <a:prstGeom prst="rect">
            <a:avLst/>
          </a:prstGeom>
          <a:noFill/>
        </p:spPr>
        <p:txBody>
          <a:bodyPr wrap="square" rtlCol="0">
            <a:spAutoFit/>
          </a:bodyPr>
          <a:lstStyle/>
          <a:p>
            <a:pPr algn="ctr"/>
            <a:r>
              <a:rPr lang="nl-NL" sz="1100"/>
              <a:t>Applicatie </a:t>
            </a:r>
          </a:p>
          <a:p>
            <a:pPr algn="ctr"/>
            <a:r>
              <a:rPr lang="nl-NL" sz="1100"/>
              <a:t>B</a:t>
            </a:r>
          </a:p>
        </p:txBody>
      </p:sp>
      <p:pic>
        <p:nvPicPr>
          <p:cNvPr id="38" name="Graphic 37" descr="Beeldscherm met effen opvulling">
            <a:extLst>
              <a:ext uri="{FF2B5EF4-FFF2-40B4-BE49-F238E27FC236}">
                <a16:creationId xmlns:a16="http://schemas.microsoft.com/office/drawing/2014/main" id="{C9168F60-4BC0-4814-B7B2-51A61281B0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18611" y="1496050"/>
            <a:ext cx="1056720" cy="1056720"/>
          </a:xfrm>
          <a:prstGeom prst="rect">
            <a:avLst/>
          </a:prstGeom>
        </p:spPr>
      </p:pic>
      <p:sp>
        <p:nvSpPr>
          <p:cNvPr id="39" name="Tekstvak 38">
            <a:extLst>
              <a:ext uri="{FF2B5EF4-FFF2-40B4-BE49-F238E27FC236}">
                <a16:creationId xmlns:a16="http://schemas.microsoft.com/office/drawing/2014/main" id="{E1716BF4-69C0-4E23-BE45-4639F5C204B3}"/>
              </a:ext>
            </a:extLst>
          </p:cNvPr>
          <p:cNvSpPr txBox="1"/>
          <p:nvPr/>
        </p:nvSpPr>
        <p:spPr>
          <a:xfrm>
            <a:off x="5352683" y="6378900"/>
            <a:ext cx="914400" cy="261610"/>
          </a:xfrm>
          <a:prstGeom prst="rect">
            <a:avLst/>
          </a:prstGeom>
          <a:noFill/>
        </p:spPr>
        <p:txBody>
          <a:bodyPr wrap="square" rtlCol="0">
            <a:spAutoFit/>
          </a:bodyPr>
          <a:lstStyle/>
          <a:p>
            <a:r>
              <a:rPr lang="nl-NL" sz="1100"/>
              <a:t>FHIR Store</a:t>
            </a:r>
          </a:p>
        </p:txBody>
      </p:sp>
      <p:sp>
        <p:nvSpPr>
          <p:cNvPr id="40" name="Rechthoek 39">
            <a:extLst>
              <a:ext uri="{FF2B5EF4-FFF2-40B4-BE49-F238E27FC236}">
                <a16:creationId xmlns:a16="http://schemas.microsoft.com/office/drawing/2014/main" id="{523693C0-DD98-46EB-AC66-9738D2F7E298}"/>
              </a:ext>
            </a:extLst>
          </p:cNvPr>
          <p:cNvSpPr/>
          <p:nvPr/>
        </p:nvSpPr>
        <p:spPr>
          <a:xfrm>
            <a:off x="2795242" y="2461297"/>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52" name="Pijl: rechts 51">
            <a:extLst>
              <a:ext uri="{FF2B5EF4-FFF2-40B4-BE49-F238E27FC236}">
                <a16:creationId xmlns:a16="http://schemas.microsoft.com/office/drawing/2014/main" id="{ED668CED-6339-47C7-804D-F55192E657BA}"/>
              </a:ext>
            </a:extLst>
          </p:cNvPr>
          <p:cNvSpPr/>
          <p:nvPr/>
        </p:nvSpPr>
        <p:spPr>
          <a:xfrm rot="2515668">
            <a:off x="4112129" y="3589340"/>
            <a:ext cx="713730" cy="307777"/>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t>schijven</a:t>
            </a:r>
            <a:endParaRPr lang="nl-NL"/>
          </a:p>
        </p:txBody>
      </p:sp>
      <p:sp>
        <p:nvSpPr>
          <p:cNvPr id="53" name="Pijl: rechts 52">
            <a:extLst>
              <a:ext uri="{FF2B5EF4-FFF2-40B4-BE49-F238E27FC236}">
                <a16:creationId xmlns:a16="http://schemas.microsoft.com/office/drawing/2014/main" id="{B2B052F6-462C-43E0-9E01-55A83E64FDF0}"/>
              </a:ext>
            </a:extLst>
          </p:cNvPr>
          <p:cNvSpPr/>
          <p:nvPr/>
        </p:nvSpPr>
        <p:spPr>
          <a:xfrm rot="1394717">
            <a:off x="1718483" y="1973460"/>
            <a:ext cx="713730" cy="307777"/>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t>schrijven</a:t>
            </a:r>
            <a:endParaRPr lang="nl-NL"/>
          </a:p>
        </p:txBody>
      </p:sp>
      <p:sp>
        <p:nvSpPr>
          <p:cNvPr id="54" name="Pijl: rechts 53">
            <a:extLst>
              <a:ext uri="{FF2B5EF4-FFF2-40B4-BE49-F238E27FC236}">
                <a16:creationId xmlns:a16="http://schemas.microsoft.com/office/drawing/2014/main" id="{F7679A9F-278D-4106-BDFF-86AA96D9E318}"/>
              </a:ext>
            </a:extLst>
          </p:cNvPr>
          <p:cNvSpPr/>
          <p:nvPr/>
        </p:nvSpPr>
        <p:spPr>
          <a:xfrm rot="19536463">
            <a:off x="6966623" y="3522131"/>
            <a:ext cx="713730" cy="307777"/>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t>lezen</a:t>
            </a:r>
            <a:endParaRPr lang="nl-NL"/>
          </a:p>
        </p:txBody>
      </p:sp>
      <p:sp>
        <p:nvSpPr>
          <p:cNvPr id="55" name="Pijl: rechts 54">
            <a:extLst>
              <a:ext uri="{FF2B5EF4-FFF2-40B4-BE49-F238E27FC236}">
                <a16:creationId xmlns:a16="http://schemas.microsoft.com/office/drawing/2014/main" id="{52FD8B63-37EC-47B9-B39F-01AE273B4181}"/>
              </a:ext>
            </a:extLst>
          </p:cNvPr>
          <p:cNvSpPr/>
          <p:nvPr/>
        </p:nvSpPr>
        <p:spPr>
          <a:xfrm rot="20597664">
            <a:off x="9398374" y="2021161"/>
            <a:ext cx="713730" cy="307777"/>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t>opslaan</a:t>
            </a:r>
            <a:endParaRPr lang="nl-NL"/>
          </a:p>
        </p:txBody>
      </p:sp>
      <p:sp>
        <p:nvSpPr>
          <p:cNvPr id="56" name="Rechthoek 55">
            <a:extLst>
              <a:ext uri="{FF2B5EF4-FFF2-40B4-BE49-F238E27FC236}">
                <a16:creationId xmlns:a16="http://schemas.microsoft.com/office/drawing/2014/main" id="{2F9E3513-3424-4701-BEBD-D0F700F2954A}"/>
              </a:ext>
            </a:extLst>
          </p:cNvPr>
          <p:cNvSpPr/>
          <p:nvPr/>
        </p:nvSpPr>
        <p:spPr>
          <a:xfrm>
            <a:off x="2795242" y="2676976"/>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57" name="Rechthoek 56">
            <a:extLst>
              <a:ext uri="{FF2B5EF4-FFF2-40B4-BE49-F238E27FC236}">
                <a16:creationId xmlns:a16="http://schemas.microsoft.com/office/drawing/2014/main" id="{7881A592-6B19-4C74-8F4B-7C0BA09E3B71}"/>
              </a:ext>
            </a:extLst>
          </p:cNvPr>
          <p:cNvSpPr/>
          <p:nvPr/>
        </p:nvSpPr>
        <p:spPr>
          <a:xfrm>
            <a:off x="2795242" y="2902344"/>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58" name="Rechthoek 57">
            <a:extLst>
              <a:ext uri="{FF2B5EF4-FFF2-40B4-BE49-F238E27FC236}">
                <a16:creationId xmlns:a16="http://schemas.microsoft.com/office/drawing/2014/main" id="{72133E13-B891-427A-9515-3E193827D3F1}"/>
              </a:ext>
            </a:extLst>
          </p:cNvPr>
          <p:cNvSpPr/>
          <p:nvPr/>
        </p:nvSpPr>
        <p:spPr>
          <a:xfrm>
            <a:off x="2795242" y="3127712"/>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59" name="Rechthoek 58">
            <a:extLst>
              <a:ext uri="{FF2B5EF4-FFF2-40B4-BE49-F238E27FC236}">
                <a16:creationId xmlns:a16="http://schemas.microsoft.com/office/drawing/2014/main" id="{FB69CBD8-002A-4540-956C-B750042937A2}"/>
              </a:ext>
            </a:extLst>
          </p:cNvPr>
          <p:cNvSpPr/>
          <p:nvPr/>
        </p:nvSpPr>
        <p:spPr>
          <a:xfrm>
            <a:off x="2795242" y="3347455"/>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Email adres</a:t>
            </a:r>
            <a:endParaRPr lang="nl-NL" sz="1000">
              <a:solidFill>
                <a:schemeClr val="tx1">
                  <a:lumMod val="85000"/>
                  <a:lumOff val="15000"/>
                </a:schemeClr>
              </a:solidFill>
            </a:endParaRPr>
          </a:p>
        </p:txBody>
      </p:sp>
      <p:sp>
        <p:nvSpPr>
          <p:cNvPr id="60" name="Rechthoek 59">
            <a:extLst>
              <a:ext uri="{FF2B5EF4-FFF2-40B4-BE49-F238E27FC236}">
                <a16:creationId xmlns:a16="http://schemas.microsoft.com/office/drawing/2014/main" id="{F9BAEABD-7581-4F26-B9AF-0D81AC403D40}"/>
              </a:ext>
            </a:extLst>
          </p:cNvPr>
          <p:cNvSpPr/>
          <p:nvPr/>
        </p:nvSpPr>
        <p:spPr>
          <a:xfrm>
            <a:off x="5323544" y="4902884"/>
            <a:ext cx="1233334" cy="1322847"/>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Patiënt</a:t>
            </a:r>
          </a:p>
        </p:txBody>
      </p:sp>
      <p:sp>
        <p:nvSpPr>
          <p:cNvPr id="61" name="Rechthoek 60">
            <a:extLst>
              <a:ext uri="{FF2B5EF4-FFF2-40B4-BE49-F238E27FC236}">
                <a16:creationId xmlns:a16="http://schemas.microsoft.com/office/drawing/2014/main" id="{45926E25-08B2-4D37-BBFD-95787675C612}"/>
              </a:ext>
            </a:extLst>
          </p:cNvPr>
          <p:cNvSpPr/>
          <p:nvPr/>
        </p:nvSpPr>
        <p:spPr>
          <a:xfrm>
            <a:off x="5379607" y="5119830"/>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62" name="Rechthoek 61">
            <a:extLst>
              <a:ext uri="{FF2B5EF4-FFF2-40B4-BE49-F238E27FC236}">
                <a16:creationId xmlns:a16="http://schemas.microsoft.com/office/drawing/2014/main" id="{6F81DC47-C9F7-490F-A1C6-77655992B54D}"/>
              </a:ext>
            </a:extLst>
          </p:cNvPr>
          <p:cNvSpPr/>
          <p:nvPr/>
        </p:nvSpPr>
        <p:spPr>
          <a:xfrm>
            <a:off x="5379607" y="5335509"/>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63" name="Rechthoek 62">
            <a:extLst>
              <a:ext uri="{FF2B5EF4-FFF2-40B4-BE49-F238E27FC236}">
                <a16:creationId xmlns:a16="http://schemas.microsoft.com/office/drawing/2014/main" id="{8FEB975C-3F3E-4C1F-BCFA-92098F01CA4B}"/>
              </a:ext>
            </a:extLst>
          </p:cNvPr>
          <p:cNvSpPr/>
          <p:nvPr/>
        </p:nvSpPr>
        <p:spPr>
          <a:xfrm>
            <a:off x="5379607" y="5560877"/>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64" name="Rechthoek 63">
            <a:extLst>
              <a:ext uri="{FF2B5EF4-FFF2-40B4-BE49-F238E27FC236}">
                <a16:creationId xmlns:a16="http://schemas.microsoft.com/office/drawing/2014/main" id="{FF10689B-4994-43F4-89DE-1F9580A8400C}"/>
              </a:ext>
            </a:extLst>
          </p:cNvPr>
          <p:cNvSpPr/>
          <p:nvPr/>
        </p:nvSpPr>
        <p:spPr>
          <a:xfrm>
            <a:off x="5379607" y="5786245"/>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65" name="Rechthoek 64">
            <a:extLst>
              <a:ext uri="{FF2B5EF4-FFF2-40B4-BE49-F238E27FC236}">
                <a16:creationId xmlns:a16="http://schemas.microsoft.com/office/drawing/2014/main" id="{EE9186EA-D010-4ED4-8C38-1DEEE32598E7}"/>
              </a:ext>
            </a:extLst>
          </p:cNvPr>
          <p:cNvSpPr/>
          <p:nvPr/>
        </p:nvSpPr>
        <p:spPr>
          <a:xfrm>
            <a:off x="5379607" y="6005988"/>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Email adres</a:t>
            </a:r>
            <a:endParaRPr lang="nl-NL" sz="1000">
              <a:solidFill>
                <a:schemeClr val="tx1">
                  <a:lumMod val="85000"/>
                  <a:lumOff val="15000"/>
                </a:schemeClr>
              </a:solidFill>
            </a:endParaRPr>
          </a:p>
        </p:txBody>
      </p:sp>
      <p:sp>
        <p:nvSpPr>
          <p:cNvPr id="66" name="Rechthoek 65">
            <a:extLst>
              <a:ext uri="{FF2B5EF4-FFF2-40B4-BE49-F238E27FC236}">
                <a16:creationId xmlns:a16="http://schemas.microsoft.com/office/drawing/2014/main" id="{C9EF59F5-0C19-4FE7-BF8F-5FFF0E9DF9B8}"/>
              </a:ext>
            </a:extLst>
          </p:cNvPr>
          <p:cNvSpPr/>
          <p:nvPr/>
        </p:nvSpPr>
        <p:spPr>
          <a:xfrm>
            <a:off x="7885665" y="2109391"/>
            <a:ext cx="1233334" cy="1322847"/>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Patiënt</a:t>
            </a:r>
          </a:p>
        </p:txBody>
      </p:sp>
      <p:sp>
        <p:nvSpPr>
          <p:cNvPr id="67" name="Rechthoek 66">
            <a:extLst>
              <a:ext uri="{FF2B5EF4-FFF2-40B4-BE49-F238E27FC236}">
                <a16:creationId xmlns:a16="http://schemas.microsoft.com/office/drawing/2014/main" id="{00039F07-A144-4CAD-B9D6-49604C30796B}"/>
              </a:ext>
            </a:extLst>
          </p:cNvPr>
          <p:cNvSpPr/>
          <p:nvPr/>
        </p:nvSpPr>
        <p:spPr>
          <a:xfrm>
            <a:off x="7941728" y="2326337"/>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68" name="Rechthoek 67">
            <a:extLst>
              <a:ext uri="{FF2B5EF4-FFF2-40B4-BE49-F238E27FC236}">
                <a16:creationId xmlns:a16="http://schemas.microsoft.com/office/drawing/2014/main" id="{E60BE064-3AFC-4342-8D46-06D64CBA3652}"/>
              </a:ext>
            </a:extLst>
          </p:cNvPr>
          <p:cNvSpPr/>
          <p:nvPr/>
        </p:nvSpPr>
        <p:spPr>
          <a:xfrm>
            <a:off x="7941728" y="2542016"/>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71" name="Rechthoek 70">
            <a:extLst>
              <a:ext uri="{FF2B5EF4-FFF2-40B4-BE49-F238E27FC236}">
                <a16:creationId xmlns:a16="http://schemas.microsoft.com/office/drawing/2014/main" id="{301C5C9F-48AC-40EC-ACC5-1B95F5A87A1E}"/>
              </a:ext>
            </a:extLst>
          </p:cNvPr>
          <p:cNvSpPr/>
          <p:nvPr/>
        </p:nvSpPr>
        <p:spPr>
          <a:xfrm>
            <a:off x="7941728" y="3212495"/>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Email adres</a:t>
            </a:r>
            <a:endParaRPr lang="nl-NL" sz="1000">
              <a:solidFill>
                <a:schemeClr val="tx1">
                  <a:lumMod val="85000"/>
                  <a:lumOff val="15000"/>
                </a:schemeClr>
              </a:solidFill>
            </a:endParaRPr>
          </a:p>
        </p:txBody>
      </p:sp>
      <p:sp>
        <p:nvSpPr>
          <p:cNvPr id="73" name="Rechthoek: afgeronde hoeken 72">
            <a:extLst>
              <a:ext uri="{FF2B5EF4-FFF2-40B4-BE49-F238E27FC236}">
                <a16:creationId xmlns:a16="http://schemas.microsoft.com/office/drawing/2014/main" id="{ED516261-9C54-409D-9507-5B07C74B5FAE}"/>
              </a:ext>
            </a:extLst>
          </p:cNvPr>
          <p:cNvSpPr/>
          <p:nvPr/>
        </p:nvSpPr>
        <p:spPr>
          <a:xfrm>
            <a:off x="353105" y="2644243"/>
            <a:ext cx="1914707" cy="1023654"/>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nl-NL" sz="1200">
                <a:solidFill>
                  <a:schemeClr val="tx1">
                    <a:lumMod val="85000"/>
                    <a:lumOff val="15000"/>
                  </a:schemeClr>
                </a:solidFill>
              </a:rPr>
              <a:t>Applicatie A schrijft </a:t>
            </a:r>
            <a:r>
              <a:rPr lang="nl-NL" sz="1200" i="1" err="1">
                <a:solidFill>
                  <a:schemeClr val="tx1">
                    <a:lumMod val="85000"/>
                    <a:lumOff val="15000"/>
                  </a:schemeClr>
                </a:solidFill>
              </a:rPr>
              <a:t>patient</a:t>
            </a:r>
            <a:r>
              <a:rPr lang="nl-NL" sz="1200">
                <a:solidFill>
                  <a:schemeClr val="tx1">
                    <a:lumMod val="85000"/>
                    <a:lumOff val="15000"/>
                  </a:schemeClr>
                </a:solidFill>
              </a:rPr>
              <a:t> uit eigen database naar de FHIR service</a:t>
            </a:r>
          </a:p>
        </p:txBody>
      </p:sp>
      <p:sp>
        <p:nvSpPr>
          <p:cNvPr id="74" name="Rechthoek: afgeronde hoeken 73">
            <a:extLst>
              <a:ext uri="{FF2B5EF4-FFF2-40B4-BE49-F238E27FC236}">
                <a16:creationId xmlns:a16="http://schemas.microsoft.com/office/drawing/2014/main" id="{1B9BED19-B4A9-4F01-B431-1AA59BCCD64B}"/>
              </a:ext>
            </a:extLst>
          </p:cNvPr>
          <p:cNvSpPr/>
          <p:nvPr/>
        </p:nvSpPr>
        <p:spPr>
          <a:xfrm>
            <a:off x="2838683" y="5119830"/>
            <a:ext cx="1914707" cy="1023654"/>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nl-NL" sz="1200">
                <a:solidFill>
                  <a:schemeClr val="tx1">
                    <a:lumMod val="85000"/>
                    <a:lumOff val="15000"/>
                  </a:schemeClr>
                </a:solidFill>
              </a:rPr>
              <a:t>De FHIR service slaat deze patiënt gegevens op in de FHIR store</a:t>
            </a:r>
          </a:p>
        </p:txBody>
      </p:sp>
      <p:sp>
        <p:nvSpPr>
          <p:cNvPr id="75" name="Rechthoek: afgeronde hoeken 74">
            <a:extLst>
              <a:ext uri="{FF2B5EF4-FFF2-40B4-BE49-F238E27FC236}">
                <a16:creationId xmlns:a16="http://schemas.microsoft.com/office/drawing/2014/main" id="{37460334-0EFC-4F59-BFF0-83798831A1D7}"/>
              </a:ext>
            </a:extLst>
          </p:cNvPr>
          <p:cNvSpPr/>
          <p:nvPr/>
        </p:nvSpPr>
        <p:spPr>
          <a:xfrm>
            <a:off x="9336842" y="2726504"/>
            <a:ext cx="1914707" cy="1023654"/>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nl-NL" sz="1050">
                <a:solidFill>
                  <a:schemeClr val="tx1">
                    <a:lumMod val="85000"/>
                    <a:lumOff val="15000"/>
                  </a:schemeClr>
                </a:solidFill>
              </a:rPr>
              <a:t>Applicatie B leest een beperkte set van </a:t>
            </a:r>
            <a:r>
              <a:rPr lang="nl-NL" sz="1050" err="1">
                <a:solidFill>
                  <a:schemeClr val="tx1">
                    <a:lumMod val="85000"/>
                    <a:lumOff val="15000"/>
                  </a:schemeClr>
                </a:solidFill>
              </a:rPr>
              <a:t>patient</a:t>
            </a:r>
            <a:r>
              <a:rPr lang="nl-NL" sz="1050">
                <a:solidFill>
                  <a:schemeClr val="tx1">
                    <a:lumMod val="85000"/>
                    <a:lumOff val="15000"/>
                  </a:schemeClr>
                </a:solidFill>
              </a:rPr>
              <a:t> gegevens en slaat deze op in eigen database </a:t>
            </a:r>
          </a:p>
        </p:txBody>
      </p:sp>
    </p:spTree>
    <p:extLst>
      <p:ext uri="{BB962C8B-B14F-4D97-AF65-F5344CB8AC3E}">
        <p14:creationId xmlns:p14="http://schemas.microsoft.com/office/powerpoint/2010/main" val="2162571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4" grpId="0" animBg="1"/>
      <p:bldP spid="55" grpId="0" animBg="1"/>
      <p:bldP spid="60" grpId="0" animBg="1"/>
      <p:bldP spid="61" grpId="0" animBg="1"/>
      <p:bldP spid="62" grpId="0" animBg="1"/>
      <p:bldP spid="63" grpId="0" animBg="1"/>
      <p:bldP spid="64" grpId="0" animBg="1"/>
      <p:bldP spid="65" grpId="0" animBg="1"/>
      <p:bldP spid="66" grpId="0" animBg="1"/>
      <p:bldP spid="67" grpId="0" animBg="1"/>
      <p:bldP spid="68" grpId="0" animBg="1"/>
      <p:bldP spid="71" grpId="0" animBg="1"/>
      <p:bldP spid="74" grpId="0" animBg="1"/>
      <p:bldP spid="7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0270A-701F-41B6-A8E2-5BAD251845E6}"/>
              </a:ext>
            </a:extLst>
          </p:cNvPr>
          <p:cNvSpPr>
            <a:spLocks noGrp="1"/>
          </p:cNvSpPr>
          <p:nvPr>
            <p:ph type="title"/>
          </p:nvPr>
        </p:nvSpPr>
        <p:spPr>
          <a:xfrm>
            <a:off x="630000" y="202643"/>
            <a:ext cx="10753200" cy="461665"/>
          </a:xfrm>
        </p:spPr>
        <p:txBody>
          <a:bodyPr/>
          <a:lstStyle/>
          <a:p>
            <a:r>
              <a:rPr lang="nl-NL"/>
              <a:t>Waarom extra attributen verplichten?</a:t>
            </a:r>
          </a:p>
        </p:txBody>
      </p:sp>
      <p:sp>
        <p:nvSpPr>
          <p:cNvPr id="4" name="Tijdelijke aanduiding voor dianummer 3">
            <a:extLst>
              <a:ext uri="{FF2B5EF4-FFF2-40B4-BE49-F238E27FC236}">
                <a16:creationId xmlns:a16="http://schemas.microsoft.com/office/drawing/2014/main" id="{6A0BFCED-17F6-4404-910B-51F0E06869C5}"/>
              </a:ext>
            </a:extLst>
          </p:cNvPr>
          <p:cNvSpPr>
            <a:spLocks noGrp="1"/>
          </p:cNvSpPr>
          <p:nvPr>
            <p:ph type="sldNum" sz="quarter" idx="12"/>
          </p:nvPr>
        </p:nvSpPr>
        <p:spPr/>
        <p:txBody>
          <a:bodyPr/>
          <a:lstStyle/>
          <a:p>
            <a:fld id="{2B7321B6-F390-44B6-8078-A18221B29AEA}" type="slidenum">
              <a:rPr lang="nl-NL" noProof="0" smtClean="0"/>
              <a:t>67</a:t>
            </a:fld>
            <a:endParaRPr lang="nl-NL" noProof="0"/>
          </a:p>
        </p:txBody>
      </p:sp>
      <p:sp>
        <p:nvSpPr>
          <p:cNvPr id="6" name="Tijdelijke aanduiding voor tekst 5">
            <a:extLst>
              <a:ext uri="{FF2B5EF4-FFF2-40B4-BE49-F238E27FC236}">
                <a16:creationId xmlns:a16="http://schemas.microsoft.com/office/drawing/2014/main" id="{18CF6D32-2DCA-411E-A708-3910EDDB072E}"/>
              </a:ext>
            </a:extLst>
          </p:cNvPr>
          <p:cNvSpPr>
            <a:spLocks noGrp="1"/>
          </p:cNvSpPr>
          <p:nvPr>
            <p:ph type="body" sz="quarter" idx="14"/>
          </p:nvPr>
        </p:nvSpPr>
        <p:spPr>
          <a:xfrm>
            <a:off x="631200" y="651811"/>
            <a:ext cx="10752000" cy="283411"/>
          </a:xfrm>
        </p:spPr>
        <p:txBody>
          <a:bodyPr/>
          <a:lstStyle/>
          <a:p>
            <a:pPr>
              <a:buNone/>
            </a:pPr>
            <a:r>
              <a:rPr lang="nl-NL" sz="1800"/>
              <a:t>Wanneer kan het mis gaan</a:t>
            </a:r>
          </a:p>
        </p:txBody>
      </p:sp>
      <p:grpSp>
        <p:nvGrpSpPr>
          <p:cNvPr id="32" name="Groep 31">
            <a:extLst>
              <a:ext uri="{FF2B5EF4-FFF2-40B4-BE49-F238E27FC236}">
                <a16:creationId xmlns:a16="http://schemas.microsoft.com/office/drawing/2014/main" id="{F7FCCEF3-6B1D-4398-8763-DAD0D2957636}"/>
              </a:ext>
            </a:extLst>
          </p:cNvPr>
          <p:cNvGrpSpPr/>
          <p:nvPr/>
        </p:nvGrpSpPr>
        <p:grpSpPr>
          <a:xfrm>
            <a:off x="4707465" y="4143742"/>
            <a:ext cx="2330029" cy="2235158"/>
            <a:chOff x="4917438" y="3921802"/>
            <a:chExt cx="1571415" cy="1517184"/>
          </a:xfrm>
        </p:grpSpPr>
        <p:grpSp>
          <p:nvGrpSpPr>
            <p:cNvPr id="27" name="Groep 26">
              <a:extLst>
                <a:ext uri="{FF2B5EF4-FFF2-40B4-BE49-F238E27FC236}">
                  <a16:creationId xmlns:a16="http://schemas.microsoft.com/office/drawing/2014/main" id="{0C973DE9-50E1-4066-B96B-618E30D9A849}"/>
                </a:ext>
              </a:extLst>
            </p:cNvPr>
            <p:cNvGrpSpPr/>
            <p:nvPr/>
          </p:nvGrpSpPr>
          <p:grpSpPr>
            <a:xfrm>
              <a:off x="4917438" y="3921802"/>
              <a:ext cx="785707" cy="1517184"/>
              <a:chOff x="4917440" y="3921802"/>
              <a:chExt cx="785707" cy="1517184"/>
            </a:xfrm>
          </p:grpSpPr>
          <p:cxnSp>
            <p:nvCxnSpPr>
              <p:cNvPr id="13" name="Rechte verbindingslijn 12">
                <a:extLst>
                  <a:ext uri="{FF2B5EF4-FFF2-40B4-BE49-F238E27FC236}">
                    <a16:creationId xmlns:a16="http://schemas.microsoft.com/office/drawing/2014/main" id="{47D1B607-FBA3-429E-AF39-2CAE5D6F2586}"/>
                  </a:ext>
                </a:extLst>
              </p:cNvPr>
              <p:cNvCxnSpPr>
                <a:cxnSpLocks/>
              </p:cNvCxnSpPr>
              <p:nvPr/>
            </p:nvCxnSpPr>
            <p:spPr>
              <a:xfrm>
                <a:off x="4917440" y="3921802"/>
                <a:ext cx="128694" cy="0"/>
              </a:xfrm>
              <a:prstGeom prst="line">
                <a:avLst/>
              </a:prstGeom>
              <a:ln w="50800" cap="rnd"/>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EDD10387-4288-4DAD-991F-58BD4B6FD3A4}"/>
                  </a:ext>
                </a:extLst>
              </p:cNvPr>
              <p:cNvCxnSpPr>
                <a:cxnSpLocks/>
              </p:cNvCxnSpPr>
              <p:nvPr/>
            </p:nvCxnSpPr>
            <p:spPr>
              <a:xfrm>
                <a:off x="5046134" y="3921802"/>
                <a:ext cx="0" cy="1517184"/>
              </a:xfrm>
              <a:prstGeom prst="line">
                <a:avLst/>
              </a:prstGeom>
              <a:ln w="50800" cap="rnd"/>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193000D4-7D1F-45AD-AD0F-D35480C15211}"/>
                  </a:ext>
                </a:extLst>
              </p:cNvPr>
              <p:cNvCxnSpPr>
                <a:cxnSpLocks/>
              </p:cNvCxnSpPr>
              <p:nvPr/>
            </p:nvCxnSpPr>
            <p:spPr>
              <a:xfrm>
                <a:off x="5046134" y="5435642"/>
                <a:ext cx="657013" cy="0"/>
              </a:xfrm>
              <a:prstGeom prst="line">
                <a:avLst/>
              </a:prstGeom>
              <a:ln w="50800" cap="rnd"/>
            </p:spPr>
            <p:style>
              <a:lnRef idx="1">
                <a:schemeClr val="accent1"/>
              </a:lnRef>
              <a:fillRef idx="0">
                <a:schemeClr val="accent1"/>
              </a:fillRef>
              <a:effectRef idx="0">
                <a:schemeClr val="accent1"/>
              </a:effectRef>
              <a:fontRef idx="minor">
                <a:schemeClr val="tx1"/>
              </a:fontRef>
            </p:style>
          </p:cxnSp>
        </p:grpSp>
        <p:grpSp>
          <p:nvGrpSpPr>
            <p:cNvPr id="28" name="Groep 27">
              <a:extLst>
                <a:ext uri="{FF2B5EF4-FFF2-40B4-BE49-F238E27FC236}">
                  <a16:creationId xmlns:a16="http://schemas.microsoft.com/office/drawing/2014/main" id="{6A866FF1-18A2-428B-AA69-4DE1F0D1FFDB}"/>
                </a:ext>
              </a:extLst>
            </p:cNvPr>
            <p:cNvGrpSpPr/>
            <p:nvPr/>
          </p:nvGrpSpPr>
          <p:grpSpPr>
            <a:xfrm flipH="1">
              <a:off x="5703146" y="3921802"/>
              <a:ext cx="785707" cy="1517184"/>
              <a:chOff x="4917440" y="3921802"/>
              <a:chExt cx="785707" cy="1517184"/>
            </a:xfrm>
          </p:grpSpPr>
          <p:cxnSp>
            <p:nvCxnSpPr>
              <p:cNvPr id="29" name="Rechte verbindingslijn 28">
                <a:extLst>
                  <a:ext uri="{FF2B5EF4-FFF2-40B4-BE49-F238E27FC236}">
                    <a16:creationId xmlns:a16="http://schemas.microsoft.com/office/drawing/2014/main" id="{243F3A23-3BC8-4925-8585-0347BA0E89AC}"/>
                  </a:ext>
                </a:extLst>
              </p:cNvPr>
              <p:cNvCxnSpPr>
                <a:cxnSpLocks/>
              </p:cNvCxnSpPr>
              <p:nvPr/>
            </p:nvCxnSpPr>
            <p:spPr>
              <a:xfrm>
                <a:off x="4917440" y="3921802"/>
                <a:ext cx="128694" cy="0"/>
              </a:xfrm>
              <a:prstGeom prst="line">
                <a:avLst/>
              </a:prstGeom>
              <a:ln w="50800" cap="rnd"/>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9988C0AF-FBD0-4E20-88EE-6A72F6C4027F}"/>
                  </a:ext>
                </a:extLst>
              </p:cNvPr>
              <p:cNvCxnSpPr>
                <a:cxnSpLocks/>
              </p:cNvCxnSpPr>
              <p:nvPr/>
            </p:nvCxnSpPr>
            <p:spPr>
              <a:xfrm>
                <a:off x="5046134" y="3921802"/>
                <a:ext cx="0" cy="1517184"/>
              </a:xfrm>
              <a:prstGeom prst="line">
                <a:avLst/>
              </a:prstGeom>
              <a:ln w="50800" cap="rnd"/>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96B8DFC6-E956-4907-81FA-D7E86B7723AE}"/>
                  </a:ext>
                </a:extLst>
              </p:cNvPr>
              <p:cNvCxnSpPr>
                <a:cxnSpLocks/>
              </p:cNvCxnSpPr>
              <p:nvPr/>
            </p:nvCxnSpPr>
            <p:spPr>
              <a:xfrm>
                <a:off x="5046134" y="5435642"/>
                <a:ext cx="657013" cy="0"/>
              </a:xfrm>
              <a:prstGeom prst="line">
                <a:avLst/>
              </a:prstGeom>
              <a:ln w="50800" cap="rnd"/>
            </p:spPr>
            <p:style>
              <a:lnRef idx="1">
                <a:schemeClr val="accent1"/>
              </a:lnRef>
              <a:fillRef idx="0">
                <a:schemeClr val="accent1"/>
              </a:fillRef>
              <a:effectRef idx="0">
                <a:schemeClr val="accent1"/>
              </a:effectRef>
              <a:fontRef idx="minor">
                <a:schemeClr val="tx1"/>
              </a:fontRef>
            </p:style>
          </p:cxnSp>
        </p:grpSp>
      </p:grpSp>
      <p:sp>
        <p:nvSpPr>
          <p:cNvPr id="33" name="Rechthoek 32">
            <a:extLst>
              <a:ext uri="{FF2B5EF4-FFF2-40B4-BE49-F238E27FC236}">
                <a16:creationId xmlns:a16="http://schemas.microsoft.com/office/drawing/2014/main" id="{7F2CD22D-1780-4981-ABEB-9FD63266857E}"/>
              </a:ext>
            </a:extLst>
          </p:cNvPr>
          <p:cNvSpPr/>
          <p:nvPr/>
        </p:nvSpPr>
        <p:spPr>
          <a:xfrm>
            <a:off x="2739179" y="2244351"/>
            <a:ext cx="1233334" cy="1322847"/>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Patiënt</a:t>
            </a:r>
          </a:p>
        </p:txBody>
      </p:sp>
      <p:pic>
        <p:nvPicPr>
          <p:cNvPr id="35" name="Graphic 34" descr="Beeldscherm met effen opvulling">
            <a:extLst>
              <a:ext uri="{FF2B5EF4-FFF2-40B4-BE49-F238E27FC236}">
                <a16:creationId xmlns:a16="http://schemas.microsoft.com/office/drawing/2014/main" id="{05C60405-452B-4C2F-B2CB-5AC292E62D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7680" y="1596659"/>
            <a:ext cx="1056720" cy="1056720"/>
          </a:xfrm>
          <a:prstGeom prst="rect">
            <a:avLst/>
          </a:prstGeom>
        </p:spPr>
      </p:pic>
      <p:sp>
        <p:nvSpPr>
          <p:cNvPr id="36" name="Tekstvak 35">
            <a:extLst>
              <a:ext uri="{FF2B5EF4-FFF2-40B4-BE49-F238E27FC236}">
                <a16:creationId xmlns:a16="http://schemas.microsoft.com/office/drawing/2014/main" id="{7F15AA11-2451-4D9E-ABF0-599FDAF74718}"/>
              </a:ext>
            </a:extLst>
          </p:cNvPr>
          <p:cNvSpPr txBox="1"/>
          <p:nvPr/>
        </p:nvSpPr>
        <p:spPr>
          <a:xfrm>
            <a:off x="589931" y="1845108"/>
            <a:ext cx="846586" cy="430887"/>
          </a:xfrm>
          <a:prstGeom prst="rect">
            <a:avLst/>
          </a:prstGeom>
          <a:noFill/>
        </p:spPr>
        <p:txBody>
          <a:bodyPr wrap="square" rtlCol="0">
            <a:spAutoFit/>
          </a:bodyPr>
          <a:lstStyle/>
          <a:p>
            <a:pPr algn="ctr"/>
            <a:r>
              <a:rPr lang="nl-NL" sz="1100"/>
              <a:t>Applicatie </a:t>
            </a:r>
          </a:p>
          <a:p>
            <a:pPr algn="ctr"/>
            <a:r>
              <a:rPr lang="nl-NL" sz="1100"/>
              <a:t>A</a:t>
            </a:r>
          </a:p>
        </p:txBody>
      </p:sp>
      <p:sp>
        <p:nvSpPr>
          <p:cNvPr id="37" name="Tekstvak 36">
            <a:extLst>
              <a:ext uri="{FF2B5EF4-FFF2-40B4-BE49-F238E27FC236}">
                <a16:creationId xmlns:a16="http://schemas.microsoft.com/office/drawing/2014/main" id="{C0152BD3-B1A8-455E-AB2A-FA59170023EC}"/>
              </a:ext>
            </a:extLst>
          </p:cNvPr>
          <p:cNvSpPr txBox="1"/>
          <p:nvPr/>
        </p:nvSpPr>
        <p:spPr>
          <a:xfrm>
            <a:off x="10323678" y="1740721"/>
            <a:ext cx="846586" cy="430887"/>
          </a:xfrm>
          <a:prstGeom prst="rect">
            <a:avLst/>
          </a:prstGeom>
          <a:noFill/>
        </p:spPr>
        <p:txBody>
          <a:bodyPr wrap="square" rtlCol="0">
            <a:spAutoFit/>
          </a:bodyPr>
          <a:lstStyle/>
          <a:p>
            <a:pPr algn="ctr"/>
            <a:r>
              <a:rPr lang="nl-NL" sz="1100"/>
              <a:t>Applicatie </a:t>
            </a:r>
          </a:p>
          <a:p>
            <a:pPr algn="ctr"/>
            <a:r>
              <a:rPr lang="nl-NL" sz="1100"/>
              <a:t>B</a:t>
            </a:r>
          </a:p>
        </p:txBody>
      </p:sp>
      <p:pic>
        <p:nvPicPr>
          <p:cNvPr id="38" name="Graphic 37" descr="Beeldscherm met effen opvulling">
            <a:extLst>
              <a:ext uri="{FF2B5EF4-FFF2-40B4-BE49-F238E27FC236}">
                <a16:creationId xmlns:a16="http://schemas.microsoft.com/office/drawing/2014/main" id="{C9168F60-4BC0-4814-B7B2-51A61281B0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18611" y="1496050"/>
            <a:ext cx="1056720" cy="1056720"/>
          </a:xfrm>
          <a:prstGeom prst="rect">
            <a:avLst/>
          </a:prstGeom>
        </p:spPr>
      </p:pic>
      <p:sp>
        <p:nvSpPr>
          <p:cNvPr id="39" name="Tekstvak 38">
            <a:extLst>
              <a:ext uri="{FF2B5EF4-FFF2-40B4-BE49-F238E27FC236}">
                <a16:creationId xmlns:a16="http://schemas.microsoft.com/office/drawing/2014/main" id="{E1716BF4-69C0-4E23-BE45-4639F5C204B3}"/>
              </a:ext>
            </a:extLst>
          </p:cNvPr>
          <p:cNvSpPr txBox="1"/>
          <p:nvPr/>
        </p:nvSpPr>
        <p:spPr>
          <a:xfrm>
            <a:off x="5352683" y="6378900"/>
            <a:ext cx="914400" cy="261610"/>
          </a:xfrm>
          <a:prstGeom prst="rect">
            <a:avLst/>
          </a:prstGeom>
          <a:noFill/>
        </p:spPr>
        <p:txBody>
          <a:bodyPr wrap="square" rtlCol="0">
            <a:spAutoFit/>
          </a:bodyPr>
          <a:lstStyle/>
          <a:p>
            <a:r>
              <a:rPr lang="nl-NL" sz="1100"/>
              <a:t>FHIR Store</a:t>
            </a:r>
          </a:p>
        </p:txBody>
      </p:sp>
      <p:sp>
        <p:nvSpPr>
          <p:cNvPr id="40" name="Rechthoek 39">
            <a:extLst>
              <a:ext uri="{FF2B5EF4-FFF2-40B4-BE49-F238E27FC236}">
                <a16:creationId xmlns:a16="http://schemas.microsoft.com/office/drawing/2014/main" id="{523693C0-DD98-46EB-AC66-9738D2F7E298}"/>
              </a:ext>
            </a:extLst>
          </p:cNvPr>
          <p:cNvSpPr/>
          <p:nvPr/>
        </p:nvSpPr>
        <p:spPr>
          <a:xfrm>
            <a:off x="2795242" y="2461297"/>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52" name="Pijl: rechts 51">
            <a:extLst>
              <a:ext uri="{FF2B5EF4-FFF2-40B4-BE49-F238E27FC236}">
                <a16:creationId xmlns:a16="http://schemas.microsoft.com/office/drawing/2014/main" id="{ED668CED-6339-47C7-804D-F55192E657BA}"/>
              </a:ext>
            </a:extLst>
          </p:cNvPr>
          <p:cNvSpPr/>
          <p:nvPr/>
        </p:nvSpPr>
        <p:spPr>
          <a:xfrm rot="2515668">
            <a:off x="4112129" y="3589340"/>
            <a:ext cx="713730" cy="307777"/>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t>schijven</a:t>
            </a:r>
            <a:endParaRPr lang="nl-NL"/>
          </a:p>
        </p:txBody>
      </p:sp>
      <p:sp>
        <p:nvSpPr>
          <p:cNvPr id="53" name="Pijl: rechts 52">
            <a:extLst>
              <a:ext uri="{FF2B5EF4-FFF2-40B4-BE49-F238E27FC236}">
                <a16:creationId xmlns:a16="http://schemas.microsoft.com/office/drawing/2014/main" id="{B2B052F6-462C-43E0-9E01-55A83E64FDF0}"/>
              </a:ext>
            </a:extLst>
          </p:cNvPr>
          <p:cNvSpPr/>
          <p:nvPr/>
        </p:nvSpPr>
        <p:spPr>
          <a:xfrm rot="1394717">
            <a:off x="1718483" y="1973460"/>
            <a:ext cx="713730" cy="307777"/>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t>schrijven</a:t>
            </a:r>
            <a:endParaRPr lang="nl-NL"/>
          </a:p>
        </p:txBody>
      </p:sp>
      <p:sp>
        <p:nvSpPr>
          <p:cNvPr id="54" name="Pijl: rechts 53">
            <a:extLst>
              <a:ext uri="{FF2B5EF4-FFF2-40B4-BE49-F238E27FC236}">
                <a16:creationId xmlns:a16="http://schemas.microsoft.com/office/drawing/2014/main" id="{F7679A9F-278D-4106-BDFF-86AA96D9E318}"/>
              </a:ext>
            </a:extLst>
          </p:cNvPr>
          <p:cNvSpPr/>
          <p:nvPr/>
        </p:nvSpPr>
        <p:spPr>
          <a:xfrm rot="19536463">
            <a:off x="6966623" y="3522131"/>
            <a:ext cx="713730" cy="307777"/>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t>lezen</a:t>
            </a:r>
            <a:endParaRPr lang="nl-NL"/>
          </a:p>
        </p:txBody>
      </p:sp>
      <p:sp>
        <p:nvSpPr>
          <p:cNvPr id="55" name="Pijl: rechts 54">
            <a:extLst>
              <a:ext uri="{FF2B5EF4-FFF2-40B4-BE49-F238E27FC236}">
                <a16:creationId xmlns:a16="http://schemas.microsoft.com/office/drawing/2014/main" id="{52FD8B63-37EC-47B9-B39F-01AE273B4181}"/>
              </a:ext>
            </a:extLst>
          </p:cNvPr>
          <p:cNvSpPr/>
          <p:nvPr/>
        </p:nvSpPr>
        <p:spPr>
          <a:xfrm rot="20597664">
            <a:off x="9398374" y="2021161"/>
            <a:ext cx="713730" cy="307777"/>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t>opslaan</a:t>
            </a:r>
            <a:endParaRPr lang="nl-NL"/>
          </a:p>
        </p:txBody>
      </p:sp>
      <p:sp>
        <p:nvSpPr>
          <p:cNvPr id="56" name="Rechthoek 55">
            <a:extLst>
              <a:ext uri="{FF2B5EF4-FFF2-40B4-BE49-F238E27FC236}">
                <a16:creationId xmlns:a16="http://schemas.microsoft.com/office/drawing/2014/main" id="{2F9E3513-3424-4701-BEBD-D0F700F2954A}"/>
              </a:ext>
            </a:extLst>
          </p:cNvPr>
          <p:cNvSpPr/>
          <p:nvPr/>
        </p:nvSpPr>
        <p:spPr>
          <a:xfrm>
            <a:off x="2795242" y="2676976"/>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57" name="Rechthoek 56">
            <a:extLst>
              <a:ext uri="{FF2B5EF4-FFF2-40B4-BE49-F238E27FC236}">
                <a16:creationId xmlns:a16="http://schemas.microsoft.com/office/drawing/2014/main" id="{7881A592-6B19-4C74-8F4B-7C0BA09E3B71}"/>
              </a:ext>
            </a:extLst>
          </p:cNvPr>
          <p:cNvSpPr/>
          <p:nvPr/>
        </p:nvSpPr>
        <p:spPr>
          <a:xfrm>
            <a:off x="2795242" y="2902344"/>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58" name="Rechthoek 57">
            <a:extLst>
              <a:ext uri="{FF2B5EF4-FFF2-40B4-BE49-F238E27FC236}">
                <a16:creationId xmlns:a16="http://schemas.microsoft.com/office/drawing/2014/main" id="{72133E13-B891-427A-9515-3E193827D3F1}"/>
              </a:ext>
            </a:extLst>
          </p:cNvPr>
          <p:cNvSpPr/>
          <p:nvPr/>
        </p:nvSpPr>
        <p:spPr>
          <a:xfrm>
            <a:off x="2795242" y="3127712"/>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60" name="Rechthoek 59">
            <a:extLst>
              <a:ext uri="{FF2B5EF4-FFF2-40B4-BE49-F238E27FC236}">
                <a16:creationId xmlns:a16="http://schemas.microsoft.com/office/drawing/2014/main" id="{F9BAEABD-7581-4F26-B9AF-0D81AC403D40}"/>
              </a:ext>
            </a:extLst>
          </p:cNvPr>
          <p:cNvSpPr/>
          <p:nvPr/>
        </p:nvSpPr>
        <p:spPr>
          <a:xfrm>
            <a:off x="5323544" y="4902884"/>
            <a:ext cx="1233334" cy="1322847"/>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Patiënt</a:t>
            </a:r>
          </a:p>
        </p:txBody>
      </p:sp>
      <p:sp>
        <p:nvSpPr>
          <p:cNvPr id="61" name="Rechthoek 60">
            <a:extLst>
              <a:ext uri="{FF2B5EF4-FFF2-40B4-BE49-F238E27FC236}">
                <a16:creationId xmlns:a16="http://schemas.microsoft.com/office/drawing/2014/main" id="{45926E25-08B2-4D37-BBFD-95787675C612}"/>
              </a:ext>
            </a:extLst>
          </p:cNvPr>
          <p:cNvSpPr/>
          <p:nvPr/>
        </p:nvSpPr>
        <p:spPr>
          <a:xfrm>
            <a:off x="5379607" y="5119830"/>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62" name="Rechthoek 61">
            <a:extLst>
              <a:ext uri="{FF2B5EF4-FFF2-40B4-BE49-F238E27FC236}">
                <a16:creationId xmlns:a16="http://schemas.microsoft.com/office/drawing/2014/main" id="{6F81DC47-C9F7-490F-A1C6-77655992B54D}"/>
              </a:ext>
            </a:extLst>
          </p:cNvPr>
          <p:cNvSpPr/>
          <p:nvPr/>
        </p:nvSpPr>
        <p:spPr>
          <a:xfrm>
            <a:off x="5379607" y="5335509"/>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63" name="Rechthoek 62">
            <a:extLst>
              <a:ext uri="{FF2B5EF4-FFF2-40B4-BE49-F238E27FC236}">
                <a16:creationId xmlns:a16="http://schemas.microsoft.com/office/drawing/2014/main" id="{8FEB975C-3F3E-4C1F-BCFA-92098F01CA4B}"/>
              </a:ext>
            </a:extLst>
          </p:cNvPr>
          <p:cNvSpPr/>
          <p:nvPr/>
        </p:nvSpPr>
        <p:spPr>
          <a:xfrm>
            <a:off x="5379607" y="5560877"/>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64" name="Rechthoek 63">
            <a:extLst>
              <a:ext uri="{FF2B5EF4-FFF2-40B4-BE49-F238E27FC236}">
                <a16:creationId xmlns:a16="http://schemas.microsoft.com/office/drawing/2014/main" id="{FF10689B-4994-43F4-89DE-1F9580A8400C}"/>
              </a:ext>
            </a:extLst>
          </p:cNvPr>
          <p:cNvSpPr/>
          <p:nvPr/>
        </p:nvSpPr>
        <p:spPr>
          <a:xfrm>
            <a:off x="5379607" y="5786245"/>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66" name="Rechthoek 65">
            <a:extLst>
              <a:ext uri="{FF2B5EF4-FFF2-40B4-BE49-F238E27FC236}">
                <a16:creationId xmlns:a16="http://schemas.microsoft.com/office/drawing/2014/main" id="{C9EF59F5-0C19-4FE7-BF8F-5FFF0E9DF9B8}"/>
              </a:ext>
            </a:extLst>
          </p:cNvPr>
          <p:cNvSpPr/>
          <p:nvPr/>
        </p:nvSpPr>
        <p:spPr>
          <a:xfrm>
            <a:off x="7885665" y="2109391"/>
            <a:ext cx="1233334" cy="1322847"/>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Patiënt</a:t>
            </a:r>
          </a:p>
        </p:txBody>
      </p:sp>
      <p:sp>
        <p:nvSpPr>
          <p:cNvPr id="67" name="Rechthoek 66">
            <a:extLst>
              <a:ext uri="{FF2B5EF4-FFF2-40B4-BE49-F238E27FC236}">
                <a16:creationId xmlns:a16="http://schemas.microsoft.com/office/drawing/2014/main" id="{00039F07-A144-4CAD-B9D6-49604C30796B}"/>
              </a:ext>
            </a:extLst>
          </p:cNvPr>
          <p:cNvSpPr/>
          <p:nvPr/>
        </p:nvSpPr>
        <p:spPr>
          <a:xfrm>
            <a:off x="7941728" y="2326337"/>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68" name="Rechthoek 67">
            <a:extLst>
              <a:ext uri="{FF2B5EF4-FFF2-40B4-BE49-F238E27FC236}">
                <a16:creationId xmlns:a16="http://schemas.microsoft.com/office/drawing/2014/main" id="{E60BE064-3AFC-4342-8D46-06D64CBA3652}"/>
              </a:ext>
            </a:extLst>
          </p:cNvPr>
          <p:cNvSpPr/>
          <p:nvPr/>
        </p:nvSpPr>
        <p:spPr>
          <a:xfrm>
            <a:off x="7941728" y="2542016"/>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71" name="Rechthoek 70">
            <a:extLst>
              <a:ext uri="{FF2B5EF4-FFF2-40B4-BE49-F238E27FC236}">
                <a16:creationId xmlns:a16="http://schemas.microsoft.com/office/drawing/2014/main" id="{301C5C9F-48AC-40EC-ACC5-1B95F5A87A1E}"/>
              </a:ext>
            </a:extLst>
          </p:cNvPr>
          <p:cNvSpPr/>
          <p:nvPr/>
        </p:nvSpPr>
        <p:spPr>
          <a:xfrm>
            <a:off x="7941728" y="3212495"/>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Email adres</a:t>
            </a:r>
            <a:endParaRPr lang="nl-NL" sz="1000">
              <a:solidFill>
                <a:schemeClr val="tx1">
                  <a:lumMod val="85000"/>
                  <a:lumOff val="15000"/>
                </a:schemeClr>
              </a:solidFill>
            </a:endParaRPr>
          </a:p>
        </p:txBody>
      </p:sp>
      <p:sp>
        <p:nvSpPr>
          <p:cNvPr id="73" name="Rechthoek: afgeronde hoeken 72">
            <a:extLst>
              <a:ext uri="{FF2B5EF4-FFF2-40B4-BE49-F238E27FC236}">
                <a16:creationId xmlns:a16="http://schemas.microsoft.com/office/drawing/2014/main" id="{ED516261-9C54-409D-9507-5B07C74B5FAE}"/>
              </a:ext>
            </a:extLst>
          </p:cNvPr>
          <p:cNvSpPr/>
          <p:nvPr/>
        </p:nvSpPr>
        <p:spPr>
          <a:xfrm>
            <a:off x="353105" y="2644243"/>
            <a:ext cx="1914707" cy="1023654"/>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nl-NL" sz="1200">
                <a:solidFill>
                  <a:schemeClr val="tx1">
                    <a:lumMod val="85000"/>
                    <a:lumOff val="15000"/>
                  </a:schemeClr>
                </a:solidFill>
              </a:rPr>
              <a:t>Applicatie A schrijft patiënt gegevens uit eigen database naar de FHIR service</a:t>
            </a:r>
          </a:p>
        </p:txBody>
      </p:sp>
      <p:sp>
        <p:nvSpPr>
          <p:cNvPr id="74" name="Rechthoek: afgeronde hoeken 73">
            <a:extLst>
              <a:ext uri="{FF2B5EF4-FFF2-40B4-BE49-F238E27FC236}">
                <a16:creationId xmlns:a16="http://schemas.microsoft.com/office/drawing/2014/main" id="{1B9BED19-B4A9-4F01-B431-1AA59BCCD64B}"/>
              </a:ext>
            </a:extLst>
          </p:cNvPr>
          <p:cNvSpPr/>
          <p:nvPr/>
        </p:nvSpPr>
        <p:spPr>
          <a:xfrm>
            <a:off x="2838683" y="5119830"/>
            <a:ext cx="1914707" cy="1023654"/>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nl-NL" sz="1200">
                <a:solidFill>
                  <a:schemeClr val="tx1">
                    <a:lumMod val="85000"/>
                    <a:lumOff val="15000"/>
                  </a:schemeClr>
                </a:solidFill>
              </a:rPr>
              <a:t>De FHIR service ontvangt de gegevens en slaat deze op in de store</a:t>
            </a:r>
          </a:p>
        </p:txBody>
      </p:sp>
      <p:sp>
        <p:nvSpPr>
          <p:cNvPr id="75" name="Rechthoek: afgeronde hoeken 74">
            <a:extLst>
              <a:ext uri="{FF2B5EF4-FFF2-40B4-BE49-F238E27FC236}">
                <a16:creationId xmlns:a16="http://schemas.microsoft.com/office/drawing/2014/main" id="{37460334-0EFC-4F59-BFF0-83798831A1D7}"/>
              </a:ext>
            </a:extLst>
          </p:cNvPr>
          <p:cNvSpPr/>
          <p:nvPr/>
        </p:nvSpPr>
        <p:spPr>
          <a:xfrm>
            <a:off x="9336842" y="2726504"/>
            <a:ext cx="2085038" cy="1023654"/>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nl-NL" sz="1050">
                <a:solidFill>
                  <a:schemeClr val="tx1">
                    <a:lumMod val="85000"/>
                    <a:lumOff val="15000"/>
                  </a:schemeClr>
                </a:solidFill>
              </a:rPr>
              <a:t>Applicatie B leest een beperkte set van patiënt gegevens en slaat deze op in eigen database maar mist daarbij het email adres </a:t>
            </a:r>
          </a:p>
        </p:txBody>
      </p:sp>
      <p:sp>
        <p:nvSpPr>
          <p:cNvPr id="42" name="Rechthoek: afgeronde hoeken 41">
            <a:extLst>
              <a:ext uri="{FF2B5EF4-FFF2-40B4-BE49-F238E27FC236}">
                <a16:creationId xmlns:a16="http://schemas.microsoft.com/office/drawing/2014/main" id="{D17FCE20-D2E7-49F7-98A1-7E9DA8C3DDD1}"/>
              </a:ext>
            </a:extLst>
          </p:cNvPr>
          <p:cNvSpPr/>
          <p:nvPr/>
        </p:nvSpPr>
        <p:spPr>
          <a:xfrm>
            <a:off x="910460" y="3801852"/>
            <a:ext cx="1914707" cy="1023654"/>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nl-NL" sz="1200">
                <a:solidFill>
                  <a:schemeClr val="tx1">
                    <a:lumMod val="85000"/>
                    <a:lumOff val="15000"/>
                  </a:schemeClr>
                </a:solidFill>
              </a:rPr>
              <a:t>Applicatie A schrijft het email adres niet weg</a:t>
            </a:r>
          </a:p>
        </p:txBody>
      </p:sp>
      <p:sp>
        <p:nvSpPr>
          <p:cNvPr id="43" name="Rechthoek: afgeronde hoeken 42">
            <a:extLst>
              <a:ext uri="{FF2B5EF4-FFF2-40B4-BE49-F238E27FC236}">
                <a16:creationId xmlns:a16="http://schemas.microsoft.com/office/drawing/2014/main" id="{EF49B45C-A488-420D-965A-14AE840BB5FD}"/>
              </a:ext>
            </a:extLst>
          </p:cNvPr>
          <p:cNvSpPr/>
          <p:nvPr/>
        </p:nvSpPr>
        <p:spPr>
          <a:xfrm>
            <a:off x="8119220" y="3844794"/>
            <a:ext cx="1914707" cy="1023654"/>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nl-NL" sz="1200">
                <a:solidFill>
                  <a:schemeClr val="tx1">
                    <a:lumMod val="85000"/>
                    <a:lumOff val="15000"/>
                  </a:schemeClr>
                </a:solidFill>
              </a:rPr>
              <a:t>Applicatie B heeft het email adres nodig om te kunnen functioneren</a:t>
            </a:r>
          </a:p>
        </p:txBody>
      </p:sp>
      <p:sp>
        <p:nvSpPr>
          <p:cNvPr id="3" name="Ovaal 2">
            <a:extLst>
              <a:ext uri="{FF2B5EF4-FFF2-40B4-BE49-F238E27FC236}">
                <a16:creationId xmlns:a16="http://schemas.microsoft.com/office/drawing/2014/main" id="{757A483F-3272-49AF-82CB-0A6858D01A4E}"/>
              </a:ext>
            </a:extLst>
          </p:cNvPr>
          <p:cNvSpPr/>
          <p:nvPr/>
        </p:nvSpPr>
        <p:spPr>
          <a:xfrm>
            <a:off x="7689498" y="3068393"/>
            <a:ext cx="311511" cy="31151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a:solidFill>
                  <a:schemeClr val="bg1"/>
                </a:solidFill>
              </a:rPr>
              <a:t>X</a:t>
            </a:r>
          </a:p>
        </p:txBody>
      </p:sp>
    </p:spTree>
    <p:extLst>
      <p:ext uri="{BB962C8B-B14F-4D97-AF65-F5344CB8AC3E}">
        <p14:creationId xmlns:p14="http://schemas.microsoft.com/office/powerpoint/2010/main" val="156225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4" grpId="0" animBg="1"/>
      <p:bldP spid="55" grpId="0" animBg="1"/>
      <p:bldP spid="60" grpId="0" animBg="1"/>
      <p:bldP spid="61" grpId="0" animBg="1"/>
      <p:bldP spid="62" grpId="0" animBg="1"/>
      <p:bldP spid="63" grpId="0" animBg="1"/>
      <p:bldP spid="64" grpId="0" animBg="1"/>
      <p:bldP spid="66" grpId="0" animBg="1"/>
      <p:bldP spid="67" grpId="0" animBg="1"/>
      <p:bldP spid="68" grpId="0" animBg="1"/>
      <p:bldP spid="71" grpId="0" animBg="1"/>
      <p:bldP spid="74" grpId="0" animBg="1"/>
      <p:bldP spid="75" grpId="0" animBg="1"/>
      <p:bldP spid="42" grpId="0" animBg="1"/>
      <p:bldP spid="43" grpId="0" animBg="1"/>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hoek 32">
            <a:extLst>
              <a:ext uri="{FF2B5EF4-FFF2-40B4-BE49-F238E27FC236}">
                <a16:creationId xmlns:a16="http://schemas.microsoft.com/office/drawing/2014/main" id="{7F2CD22D-1780-4981-ABEB-9FD63266857E}"/>
              </a:ext>
            </a:extLst>
          </p:cNvPr>
          <p:cNvSpPr/>
          <p:nvPr/>
        </p:nvSpPr>
        <p:spPr>
          <a:xfrm>
            <a:off x="2739179" y="2244351"/>
            <a:ext cx="1233334" cy="1322847"/>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Patiënt</a:t>
            </a:r>
          </a:p>
        </p:txBody>
      </p:sp>
      <p:sp>
        <p:nvSpPr>
          <p:cNvPr id="59" name="Rechthoek 58">
            <a:extLst>
              <a:ext uri="{FF2B5EF4-FFF2-40B4-BE49-F238E27FC236}">
                <a16:creationId xmlns:a16="http://schemas.microsoft.com/office/drawing/2014/main" id="{F2C8038C-18DF-440A-A576-25D30BD67083}"/>
              </a:ext>
            </a:extLst>
          </p:cNvPr>
          <p:cNvSpPr/>
          <p:nvPr/>
        </p:nvSpPr>
        <p:spPr>
          <a:xfrm>
            <a:off x="2795242" y="3348388"/>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Email adres</a:t>
            </a:r>
            <a:endParaRPr lang="nl-NL" sz="1000">
              <a:solidFill>
                <a:schemeClr val="tx1">
                  <a:lumMod val="85000"/>
                  <a:lumOff val="15000"/>
                </a:schemeClr>
              </a:solidFill>
            </a:endParaRPr>
          </a:p>
        </p:txBody>
      </p:sp>
      <p:sp>
        <p:nvSpPr>
          <p:cNvPr id="49" name="Rechthoek 48">
            <a:extLst>
              <a:ext uri="{FF2B5EF4-FFF2-40B4-BE49-F238E27FC236}">
                <a16:creationId xmlns:a16="http://schemas.microsoft.com/office/drawing/2014/main" id="{CFCB9745-6C64-4CEA-A04A-7CC756447B1A}"/>
              </a:ext>
            </a:extLst>
          </p:cNvPr>
          <p:cNvSpPr/>
          <p:nvPr/>
        </p:nvSpPr>
        <p:spPr>
          <a:xfrm>
            <a:off x="2795242" y="2677909"/>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48" name="Rechthoek 47">
            <a:extLst>
              <a:ext uri="{FF2B5EF4-FFF2-40B4-BE49-F238E27FC236}">
                <a16:creationId xmlns:a16="http://schemas.microsoft.com/office/drawing/2014/main" id="{650A720A-451C-4D72-A5A9-AEDC6319528D}"/>
              </a:ext>
            </a:extLst>
          </p:cNvPr>
          <p:cNvSpPr/>
          <p:nvPr/>
        </p:nvSpPr>
        <p:spPr>
          <a:xfrm>
            <a:off x="2795242" y="2462230"/>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4" name="Tijdelijke aanduiding voor dianummer 3">
            <a:extLst>
              <a:ext uri="{FF2B5EF4-FFF2-40B4-BE49-F238E27FC236}">
                <a16:creationId xmlns:a16="http://schemas.microsoft.com/office/drawing/2014/main" id="{6A0BFCED-17F6-4404-910B-51F0E06869C5}"/>
              </a:ext>
            </a:extLst>
          </p:cNvPr>
          <p:cNvSpPr>
            <a:spLocks noGrp="1"/>
          </p:cNvSpPr>
          <p:nvPr>
            <p:ph type="sldNum" sz="quarter" idx="12"/>
          </p:nvPr>
        </p:nvSpPr>
        <p:spPr/>
        <p:txBody>
          <a:bodyPr/>
          <a:lstStyle/>
          <a:p>
            <a:fld id="{2B7321B6-F390-44B6-8078-A18221B29AEA}" type="slidenum">
              <a:rPr lang="nl-NL" noProof="0" smtClean="0"/>
              <a:t>68</a:t>
            </a:fld>
            <a:endParaRPr lang="nl-NL" noProof="0"/>
          </a:p>
        </p:txBody>
      </p:sp>
      <p:grpSp>
        <p:nvGrpSpPr>
          <p:cNvPr id="32" name="Groep 31">
            <a:extLst>
              <a:ext uri="{FF2B5EF4-FFF2-40B4-BE49-F238E27FC236}">
                <a16:creationId xmlns:a16="http://schemas.microsoft.com/office/drawing/2014/main" id="{F7FCCEF3-6B1D-4398-8763-DAD0D2957636}"/>
              </a:ext>
            </a:extLst>
          </p:cNvPr>
          <p:cNvGrpSpPr/>
          <p:nvPr/>
        </p:nvGrpSpPr>
        <p:grpSpPr>
          <a:xfrm>
            <a:off x="4707465" y="4143742"/>
            <a:ext cx="2330029" cy="2235158"/>
            <a:chOff x="4917438" y="3921802"/>
            <a:chExt cx="1571415" cy="1517184"/>
          </a:xfrm>
        </p:grpSpPr>
        <p:grpSp>
          <p:nvGrpSpPr>
            <p:cNvPr id="27" name="Groep 26">
              <a:extLst>
                <a:ext uri="{FF2B5EF4-FFF2-40B4-BE49-F238E27FC236}">
                  <a16:creationId xmlns:a16="http://schemas.microsoft.com/office/drawing/2014/main" id="{0C973DE9-50E1-4066-B96B-618E30D9A849}"/>
                </a:ext>
              </a:extLst>
            </p:cNvPr>
            <p:cNvGrpSpPr/>
            <p:nvPr/>
          </p:nvGrpSpPr>
          <p:grpSpPr>
            <a:xfrm>
              <a:off x="4917438" y="3921802"/>
              <a:ext cx="785707" cy="1517184"/>
              <a:chOff x="4917440" y="3921802"/>
              <a:chExt cx="785707" cy="1517184"/>
            </a:xfrm>
          </p:grpSpPr>
          <p:cxnSp>
            <p:nvCxnSpPr>
              <p:cNvPr id="13" name="Rechte verbindingslijn 12">
                <a:extLst>
                  <a:ext uri="{FF2B5EF4-FFF2-40B4-BE49-F238E27FC236}">
                    <a16:creationId xmlns:a16="http://schemas.microsoft.com/office/drawing/2014/main" id="{47D1B607-FBA3-429E-AF39-2CAE5D6F2586}"/>
                  </a:ext>
                </a:extLst>
              </p:cNvPr>
              <p:cNvCxnSpPr>
                <a:cxnSpLocks/>
              </p:cNvCxnSpPr>
              <p:nvPr/>
            </p:nvCxnSpPr>
            <p:spPr>
              <a:xfrm>
                <a:off x="4917440" y="3921802"/>
                <a:ext cx="128694" cy="0"/>
              </a:xfrm>
              <a:prstGeom prst="line">
                <a:avLst/>
              </a:prstGeom>
              <a:ln w="50800" cap="rnd"/>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EDD10387-4288-4DAD-991F-58BD4B6FD3A4}"/>
                  </a:ext>
                </a:extLst>
              </p:cNvPr>
              <p:cNvCxnSpPr>
                <a:cxnSpLocks/>
              </p:cNvCxnSpPr>
              <p:nvPr/>
            </p:nvCxnSpPr>
            <p:spPr>
              <a:xfrm>
                <a:off x="5046134" y="3921802"/>
                <a:ext cx="0" cy="1517184"/>
              </a:xfrm>
              <a:prstGeom prst="line">
                <a:avLst/>
              </a:prstGeom>
              <a:ln w="50800" cap="rnd"/>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193000D4-7D1F-45AD-AD0F-D35480C15211}"/>
                  </a:ext>
                </a:extLst>
              </p:cNvPr>
              <p:cNvCxnSpPr>
                <a:cxnSpLocks/>
              </p:cNvCxnSpPr>
              <p:nvPr/>
            </p:nvCxnSpPr>
            <p:spPr>
              <a:xfrm>
                <a:off x="5046134" y="5435642"/>
                <a:ext cx="657013" cy="0"/>
              </a:xfrm>
              <a:prstGeom prst="line">
                <a:avLst/>
              </a:prstGeom>
              <a:ln w="50800" cap="rnd"/>
            </p:spPr>
            <p:style>
              <a:lnRef idx="1">
                <a:schemeClr val="accent1"/>
              </a:lnRef>
              <a:fillRef idx="0">
                <a:schemeClr val="accent1"/>
              </a:fillRef>
              <a:effectRef idx="0">
                <a:schemeClr val="accent1"/>
              </a:effectRef>
              <a:fontRef idx="minor">
                <a:schemeClr val="tx1"/>
              </a:fontRef>
            </p:style>
          </p:cxnSp>
        </p:grpSp>
        <p:grpSp>
          <p:nvGrpSpPr>
            <p:cNvPr id="28" name="Groep 27">
              <a:extLst>
                <a:ext uri="{FF2B5EF4-FFF2-40B4-BE49-F238E27FC236}">
                  <a16:creationId xmlns:a16="http://schemas.microsoft.com/office/drawing/2014/main" id="{6A866FF1-18A2-428B-AA69-4DE1F0D1FFDB}"/>
                </a:ext>
              </a:extLst>
            </p:cNvPr>
            <p:cNvGrpSpPr/>
            <p:nvPr/>
          </p:nvGrpSpPr>
          <p:grpSpPr>
            <a:xfrm flipH="1">
              <a:off x="5703146" y="3921802"/>
              <a:ext cx="785707" cy="1517184"/>
              <a:chOff x="4917440" y="3921802"/>
              <a:chExt cx="785707" cy="1517184"/>
            </a:xfrm>
          </p:grpSpPr>
          <p:cxnSp>
            <p:nvCxnSpPr>
              <p:cNvPr id="29" name="Rechte verbindingslijn 28">
                <a:extLst>
                  <a:ext uri="{FF2B5EF4-FFF2-40B4-BE49-F238E27FC236}">
                    <a16:creationId xmlns:a16="http://schemas.microsoft.com/office/drawing/2014/main" id="{243F3A23-3BC8-4925-8585-0347BA0E89AC}"/>
                  </a:ext>
                </a:extLst>
              </p:cNvPr>
              <p:cNvCxnSpPr>
                <a:cxnSpLocks/>
              </p:cNvCxnSpPr>
              <p:nvPr/>
            </p:nvCxnSpPr>
            <p:spPr>
              <a:xfrm>
                <a:off x="4917440" y="3921802"/>
                <a:ext cx="128694" cy="0"/>
              </a:xfrm>
              <a:prstGeom prst="line">
                <a:avLst/>
              </a:prstGeom>
              <a:ln w="50800" cap="rnd"/>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9988C0AF-FBD0-4E20-88EE-6A72F6C4027F}"/>
                  </a:ext>
                </a:extLst>
              </p:cNvPr>
              <p:cNvCxnSpPr>
                <a:cxnSpLocks/>
              </p:cNvCxnSpPr>
              <p:nvPr/>
            </p:nvCxnSpPr>
            <p:spPr>
              <a:xfrm>
                <a:off x="5046134" y="3921802"/>
                <a:ext cx="0" cy="1517184"/>
              </a:xfrm>
              <a:prstGeom prst="line">
                <a:avLst/>
              </a:prstGeom>
              <a:ln w="50800" cap="rnd"/>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96B8DFC6-E956-4907-81FA-D7E86B7723AE}"/>
                  </a:ext>
                </a:extLst>
              </p:cNvPr>
              <p:cNvCxnSpPr>
                <a:cxnSpLocks/>
              </p:cNvCxnSpPr>
              <p:nvPr/>
            </p:nvCxnSpPr>
            <p:spPr>
              <a:xfrm>
                <a:off x="5046134" y="5435642"/>
                <a:ext cx="657013" cy="0"/>
              </a:xfrm>
              <a:prstGeom prst="line">
                <a:avLst/>
              </a:prstGeom>
              <a:ln w="50800" cap="rnd"/>
            </p:spPr>
            <p:style>
              <a:lnRef idx="1">
                <a:schemeClr val="accent1"/>
              </a:lnRef>
              <a:fillRef idx="0">
                <a:schemeClr val="accent1"/>
              </a:fillRef>
              <a:effectRef idx="0">
                <a:schemeClr val="accent1"/>
              </a:effectRef>
              <a:fontRef idx="minor">
                <a:schemeClr val="tx1"/>
              </a:fontRef>
            </p:style>
          </p:cxnSp>
        </p:grpSp>
      </p:grpSp>
      <p:pic>
        <p:nvPicPr>
          <p:cNvPr id="35" name="Graphic 34" descr="Beeldscherm met effen opvulling">
            <a:extLst>
              <a:ext uri="{FF2B5EF4-FFF2-40B4-BE49-F238E27FC236}">
                <a16:creationId xmlns:a16="http://schemas.microsoft.com/office/drawing/2014/main" id="{05C60405-452B-4C2F-B2CB-5AC292E62D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7680" y="1596659"/>
            <a:ext cx="1056720" cy="1056720"/>
          </a:xfrm>
          <a:prstGeom prst="rect">
            <a:avLst/>
          </a:prstGeom>
        </p:spPr>
      </p:pic>
      <p:sp>
        <p:nvSpPr>
          <p:cNvPr id="36" name="Tekstvak 35">
            <a:extLst>
              <a:ext uri="{FF2B5EF4-FFF2-40B4-BE49-F238E27FC236}">
                <a16:creationId xmlns:a16="http://schemas.microsoft.com/office/drawing/2014/main" id="{7F15AA11-2451-4D9E-ABF0-599FDAF74718}"/>
              </a:ext>
            </a:extLst>
          </p:cNvPr>
          <p:cNvSpPr txBox="1"/>
          <p:nvPr/>
        </p:nvSpPr>
        <p:spPr>
          <a:xfrm>
            <a:off x="589931" y="1845108"/>
            <a:ext cx="846586" cy="430887"/>
          </a:xfrm>
          <a:prstGeom prst="rect">
            <a:avLst/>
          </a:prstGeom>
          <a:noFill/>
        </p:spPr>
        <p:txBody>
          <a:bodyPr wrap="square" rtlCol="0">
            <a:spAutoFit/>
          </a:bodyPr>
          <a:lstStyle/>
          <a:p>
            <a:pPr algn="ctr"/>
            <a:r>
              <a:rPr lang="nl-NL" sz="1100"/>
              <a:t>Applicatie </a:t>
            </a:r>
          </a:p>
          <a:p>
            <a:pPr algn="ctr"/>
            <a:r>
              <a:rPr lang="nl-NL" sz="1100"/>
              <a:t>A</a:t>
            </a:r>
          </a:p>
        </p:txBody>
      </p:sp>
      <p:sp>
        <p:nvSpPr>
          <p:cNvPr id="37" name="Tekstvak 36">
            <a:extLst>
              <a:ext uri="{FF2B5EF4-FFF2-40B4-BE49-F238E27FC236}">
                <a16:creationId xmlns:a16="http://schemas.microsoft.com/office/drawing/2014/main" id="{C0152BD3-B1A8-455E-AB2A-FA59170023EC}"/>
              </a:ext>
            </a:extLst>
          </p:cNvPr>
          <p:cNvSpPr txBox="1"/>
          <p:nvPr/>
        </p:nvSpPr>
        <p:spPr>
          <a:xfrm>
            <a:off x="10323678" y="1740721"/>
            <a:ext cx="846586" cy="430887"/>
          </a:xfrm>
          <a:prstGeom prst="rect">
            <a:avLst/>
          </a:prstGeom>
          <a:noFill/>
        </p:spPr>
        <p:txBody>
          <a:bodyPr wrap="square" rtlCol="0">
            <a:spAutoFit/>
          </a:bodyPr>
          <a:lstStyle/>
          <a:p>
            <a:pPr algn="ctr"/>
            <a:r>
              <a:rPr lang="nl-NL" sz="1100"/>
              <a:t>Applicatie </a:t>
            </a:r>
          </a:p>
          <a:p>
            <a:pPr algn="ctr"/>
            <a:r>
              <a:rPr lang="nl-NL" sz="1100"/>
              <a:t>B</a:t>
            </a:r>
          </a:p>
        </p:txBody>
      </p:sp>
      <p:pic>
        <p:nvPicPr>
          <p:cNvPr id="38" name="Graphic 37" descr="Beeldscherm met effen opvulling">
            <a:extLst>
              <a:ext uri="{FF2B5EF4-FFF2-40B4-BE49-F238E27FC236}">
                <a16:creationId xmlns:a16="http://schemas.microsoft.com/office/drawing/2014/main" id="{C9168F60-4BC0-4814-B7B2-51A61281B0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18611" y="1496050"/>
            <a:ext cx="1056720" cy="1056720"/>
          </a:xfrm>
          <a:prstGeom prst="rect">
            <a:avLst/>
          </a:prstGeom>
        </p:spPr>
      </p:pic>
      <p:sp>
        <p:nvSpPr>
          <p:cNvPr id="39" name="Tekstvak 38">
            <a:extLst>
              <a:ext uri="{FF2B5EF4-FFF2-40B4-BE49-F238E27FC236}">
                <a16:creationId xmlns:a16="http://schemas.microsoft.com/office/drawing/2014/main" id="{E1716BF4-69C0-4E23-BE45-4639F5C204B3}"/>
              </a:ext>
            </a:extLst>
          </p:cNvPr>
          <p:cNvSpPr txBox="1"/>
          <p:nvPr/>
        </p:nvSpPr>
        <p:spPr>
          <a:xfrm>
            <a:off x="5352683" y="6378900"/>
            <a:ext cx="914400" cy="261610"/>
          </a:xfrm>
          <a:prstGeom prst="rect">
            <a:avLst/>
          </a:prstGeom>
          <a:noFill/>
        </p:spPr>
        <p:txBody>
          <a:bodyPr wrap="square" rtlCol="0">
            <a:spAutoFit/>
          </a:bodyPr>
          <a:lstStyle/>
          <a:p>
            <a:r>
              <a:rPr lang="nl-NL" sz="1100"/>
              <a:t>FHIR Store</a:t>
            </a:r>
          </a:p>
        </p:txBody>
      </p:sp>
      <p:sp>
        <p:nvSpPr>
          <p:cNvPr id="40" name="Rechthoek 39">
            <a:extLst>
              <a:ext uri="{FF2B5EF4-FFF2-40B4-BE49-F238E27FC236}">
                <a16:creationId xmlns:a16="http://schemas.microsoft.com/office/drawing/2014/main" id="{523693C0-DD98-46EB-AC66-9738D2F7E298}"/>
              </a:ext>
            </a:extLst>
          </p:cNvPr>
          <p:cNvSpPr/>
          <p:nvPr/>
        </p:nvSpPr>
        <p:spPr>
          <a:xfrm>
            <a:off x="2795242" y="2461297"/>
            <a:ext cx="1052966" cy="1829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52" name="Pijl: rechts 51">
            <a:extLst>
              <a:ext uri="{FF2B5EF4-FFF2-40B4-BE49-F238E27FC236}">
                <a16:creationId xmlns:a16="http://schemas.microsoft.com/office/drawing/2014/main" id="{ED668CED-6339-47C7-804D-F55192E657BA}"/>
              </a:ext>
            </a:extLst>
          </p:cNvPr>
          <p:cNvSpPr/>
          <p:nvPr/>
        </p:nvSpPr>
        <p:spPr>
          <a:xfrm rot="2515668">
            <a:off x="4112129" y="3589340"/>
            <a:ext cx="713730" cy="307777"/>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t>schijven</a:t>
            </a:r>
            <a:endParaRPr lang="nl-NL"/>
          </a:p>
        </p:txBody>
      </p:sp>
      <p:sp>
        <p:nvSpPr>
          <p:cNvPr id="53" name="Pijl: rechts 52">
            <a:extLst>
              <a:ext uri="{FF2B5EF4-FFF2-40B4-BE49-F238E27FC236}">
                <a16:creationId xmlns:a16="http://schemas.microsoft.com/office/drawing/2014/main" id="{B2B052F6-462C-43E0-9E01-55A83E64FDF0}"/>
              </a:ext>
            </a:extLst>
          </p:cNvPr>
          <p:cNvSpPr/>
          <p:nvPr/>
        </p:nvSpPr>
        <p:spPr>
          <a:xfrm rot="1394717">
            <a:off x="1718483" y="1973460"/>
            <a:ext cx="713730" cy="307777"/>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t>schrijven</a:t>
            </a:r>
            <a:endParaRPr lang="nl-NL"/>
          </a:p>
        </p:txBody>
      </p:sp>
      <p:sp>
        <p:nvSpPr>
          <p:cNvPr id="54" name="Pijl: rechts 53">
            <a:extLst>
              <a:ext uri="{FF2B5EF4-FFF2-40B4-BE49-F238E27FC236}">
                <a16:creationId xmlns:a16="http://schemas.microsoft.com/office/drawing/2014/main" id="{F7679A9F-278D-4106-BDFF-86AA96D9E318}"/>
              </a:ext>
            </a:extLst>
          </p:cNvPr>
          <p:cNvSpPr/>
          <p:nvPr/>
        </p:nvSpPr>
        <p:spPr>
          <a:xfrm rot="19536463">
            <a:off x="6966623" y="3522131"/>
            <a:ext cx="713730" cy="307777"/>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t>lezen</a:t>
            </a:r>
            <a:endParaRPr lang="nl-NL"/>
          </a:p>
        </p:txBody>
      </p:sp>
      <p:sp>
        <p:nvSpPr>
          <p:cNvPr id="55" name="Pijl: rechts 54">
            <a:extLst>
              <a:ext uri="{FF2B5EF4-FFF2-40B4-BE49-F238E27FC236}">
                <a16:creationId xmlns:a16="http://schemas.microsoft.com/office/drawing/2014/main" id="{52FD8B63-37EC-47B9-B39F-01AE273B4181}"/>
              </a:ext>
            </a:extLst>
          </p:cNvPr>
          <p:cNvSpPr/>
          <p:nvPr/>
        </p:nvSpPr>
        <p:spPr>
          <a:xfrm rot="20597664">
            <a:off x="9398374" y="2021161"/>
            <a:ext cx="713730" cy="307777"/>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t>opslaan</a:t>
            </a:r>
            <a:endParaRPr lang="nl-NL"/>
          </a:p>
        </p:txBody>
      </p:sp>
      <p:sp>
        <p:nvSpPr>
          <p:cNvPr id="56" name="Rechthoek 55">
            <a:extLst>
              <a:ext uri="{FF2B5EF4-FFF2-40B4-BE49-F238E27FC236}">
                <a16:creationId xmlns:a16="http://schemas.microsoft.com/office/drawing/2014/main" id="{2F9E3513-3424-4701-BEBD-D0F700F2954A}"/>
              </a:ext>
            </a:extLst>
          </p:cNvPr>
          <p:cNvSpPr/>
          <p:nvPr/>
        </p:nvSpPr>
        <p:spPr>
          <a:xfrm>
            <a:off x="2795242" y="2676976"/>
            <a:ext cx="1052966" cy="1829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57" name="Rechthoek 56">
            <a:extLst>
              <a:ext uri="{FF2B5EF4-FFF2-40B4-BE49-F238E27FC236}">
                <a16:creationId xmlns:a16="http://schemas.microsoft.com/office/drawing/2014/main" id="{7881A592-6B19-4C74-8F4B-7C0BA09E3B71}"/>
              </a:ext>
            </a:extLst>
          </p:cNvPr>
          <p:cNvSpPr/>
          <p:nvPr/>
        </p:nvSpPr>
        <p:spPr>
          <a:xfrm>
            <a:off x="2795242" y="2902344"/>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58" name="Rechthoek 57">
            <a:extLst>
              <a:ext uri="{FF2B5EF4-FFF2-40B4-BE49-F238E27FC236}">
                <a16:creationId xmlns:a16="http://schemas.microsoft.com/office/drawing/2014/main" id="{72133E13-B891-427A-9515-3E193827D3F1}"/>
              </a:ext>
            </a:extLst>
          </p:cNvPr>
          <p:cNvSpPr/>
          <p:nvPr/>
        </p:nvSpPr>
        <p:spPr>
          <a:xfrm>
            <a:off x="2795242" y="3127712"/>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60" name="Rechthoek 59">
            <a:extLst>
              <a:ext uri="{FF2B5EF4-FFF2-40B4-BE49-F238E27FC236}">
                <a16:creationId xmlns:a16="http://schemas.microsoft.com/office/drawing/2014/main" id="{F9BAEABD-7581-4F26-B9AF-0D81AC403D40}"/>
              </a:ext>
            </a:extLst>
          </p:cNvPr>
          <p:cNvSpPr/>
          <p:nvPr/>
        </p:nvSpPr>
        <p:spPr>
          <a:xfrm>
            <a:off x="5323544" y="4902884"/>
            <a:ext cx="1233334" cy="1322847"/>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Patiënt</a:t>
            </a:r>
          </a:p>
        </p:txBody>
      </p:sp>
      <p:sp>
        <p:nvSpPr>
          <p:cNvPr id="61" name="Rechthoek 60">
            <a:extLst>
              <a:ext uri="{FF2B5EF4-FFF2-40B4-BE49-F238E27FC236}">
                <a16:creationId xmlns:a16="http://schemas.microsoft.com/office/drawing/2014/main" id="{45926E25-08B2-4D37-BBFD-95787675C612}"/>
              </a:ext>
            </a:extLst>
          </p:cNvPr>
          <p:cNvSpPr/>
          <p:nvPr/>
        </p:nvSpPr>
        <p:spPr>
          <a:xfrm>
            <a:off x="5379607" y="5119830"/>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62" name="Rechthoek 61">
            <a:extLst>
              <a:ext uri="{FF2B5EF4-FFF2-40B4-BE49-F238E27FC236}">
                <a16:creationId xmlns:a16="http://schemas.microsoft.com/office/drawing/2014/main" id="{6F81DC47-C9F7-490F-A1C6-77655992B54D}"/>
              </a:ext>
            </a:extLst>
          </p:cNvPr>
          <p:cNvSpPr/>
          <p:nvPr/>
        </p:nvSpPr>
        <p:spPr>
          <a:xfrm>
            <a:off x="5379607" y="5335509"/>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63" name="Rechthoek 62">
            <a:extLst>
              <a:ext uri="{FF2B5EF4-FFF2-40B4-BE49-F238E27FC236}">
                <a16:creationId xmlns:a16="http://schemas.microsoft.com/office/drawing/2014/main" id="{8FEB975C-3F3E-4C1F-BCFA-92098F01CA4B}"/>
              </a:ext>
            </a:extLst>
          </p:cNvPr>
          <p:cNvSpPr/>
          <p:nvPr/>
        </p:nvSpPr>
        <p:spPr>
          <a:xfrm>
            <a:off x="5379607" y="5560877"/>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Geboortedatum</a:t>
            </a:r>
            <a:endParaRPr lang="nl-NL" sz="1000">
              <a:solidFill>
                <a:schemeClr val="tx1">
                  <a:lumMod val="85000"/>
                  <a:lumOff val="15000"/>
                </a:schemeClr>
              </a:solidFill>
            </a:endParaRPr>
          </a:p>
        </p:txBody>
      </p:sp>
      <p:sp>
        <p:nvSpPr>
          <p:cNvPr id="64" name="Rechthoek 63">
            <a:extLst>
              <a:ext uri="{FF2B5EF4-FFF2-40B4-BE49-F238E27FC236}">
                <a16:creationId xmlns:a16="http://schemas.microsoft.com/office/drawing/2014/main" id="{FF10689B-4994-43F4-89DE-1F9580A8400C}"/>
              </a:ext>
            </a:extLst>
          </p:cNvPr>
          <p:cNvSpPr/>
          <p:nvPr/>
        </p:nvSpPr>
        <p:spPr>
          <a:xfrm>
            <a:off x="5379607" y="5786245"/>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Geslacht</a:t>
            </a:r>
            <a:endParaRPr lang="nl-NL" sz="1000">
              <a:solidFill>
                <a:schemeClr val="tx1">
                  <a:lumMod val="85000"/>
                  <a:lumOff val="15000"/>
                </a:schemeClr>
              </a:solidFill>
            </a:endParaRPr>
          </a:p>
        </p:txBody>
      </p:sp>
      <p:sp>
        <p:nvSpPr>
          <p:cNvPr id="65" name="Rechthoek 64">
            <a:extLst>
              <a:ext uri="{FF2B5EF4-FFF2-40B4-BE49-F238E27FC236}">
                <a16:creationId xmlns:a16="http://schemas.microsoft.com/office/drawing/2014/main" id="{EE9186EA-D010-4ED4-8C38-1DEEE32598E7}"/>
              </a:ext>
            </a:extLst>
          </p:cNvPr>
          <p:cNvSpPr/>
          <p:nvPr/>
        </p:nvSpPr>
        <p:spPr>
          <a:xfrm>
            <a:off x="5379607" y="6005988"/>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Email adres</a:t>
            </a:r>
            <a:endParaRPr lang="nl-NL" sz="1000">
              <a:solidFill>
                <a:schemeClr val="tx1">
                  <a:lumMod val="85000"/>
                  <a:lumOff val="15000"/>
                </a:schemeClr>
              </a:solidFill>
            </a:endParaRPr>
          </a:p>
        </p:txBody>
      </p:sp>
      <p:sp>
        <p:nvSpPr>
          <p:cNvPr id="66" name="Rechthoek 65">
            <a:extLst>
              <a:ext uri="{FF2B5EF4-FFF2-40B4-BE49-F238E27FC236}">
                <a16:creationId xmlns:a16="http://schemas.microsoft.com/office/drawing/2014/main" id="{C9EF59F5-0C19-4FE7-BF8F-5FFF0E9DF9B8}"/>
              </a:ext>
            </a:extLst>
          </p:cNvPr>
          <p:cNvSpPr/>
          <p:nvPr/>
        </p:nvSpPr>
        <p:spPr>
          <a:xfrm>
            <a:off x="7885665" y="2109391"/>
            <a:ext cx="1233334" cy="1322847"/>
          </a:xfrm>
          <a:prstGeom prst="rect">
            <a:avLst/>
          </a:prstGeom>
          <a:solidFill>
            <a:srgbClr val="FFFFC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050">
                <a:solidFill>
                  <a:schemeClr val="tx1">
                    <a:lumMod val="85000"/>
                    <a:lumOff val="15000"/>
                  </a:schemeClr>
                </a:solidFill>
              </a:rPr>
              <a:t>Patiënt</a:t>
            </a:r>
          </a:p>
        </p:txBody>
      </p:sp>
      <p:sp>
        <p:nvSpPr>
          <p:cNvPr id="67" name="Rechthoek 66">
            <a:extLst>
              <a:ext uri="{FF2B5EF4-FFF2-40B4-BE49-F238E27FC236}">
                <a16:creationId xmlns:a16="http://schemas.microsoft.com/office/drawing/2014/main" id="{00039F07-A144-4CAD-B9D6-49604C30796B}"/>
              </a:ext>
            </a:extLst>
          </p:cNvPr>
          <p:cNvSpPr/>
          <p:nvPr/>
        </p:nvSpPr>
        <p:spPr>
          <a:xfrm>
            <a:off x="7941728" y="2326337"/>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Voornaam</a:t>
            </a:r>
            <a:endParaRPr lang="nl-NL" sz="1000">
              <a:solidFill>
                <a:schemeClr val="tx1">
                  <a:lumMod val="85000"/>
                  <a:lumOff val="15000"/>
                </a:schemeClr>
              </a:solidFill>
            </a:endParaRPr>
          </a:p>
        </p:txBody>
      </p:sp>
      <p:sp>
        <p:nvSpPr>
          <p:cNvPr id="68" name="Rechthoek 67">
            <a:extLst>
              <a:ext uri="{FF2B5EF4-FFF2-40B4-BE49-F238E27FC236}">
                <a16:creationId xmlns:a16="http://schemas.microsoft.com/office/drawing/2014/main" id="{E60BE064-3AFC-4342-8D46-06D64CBA3652}"/>
              </a:ext>
            </a:extLst>
          </p:cNvPr>
          <p:cNvSpPr/>
          <p:nvPr/>
        </p:nvSpPr>
        <p:spPr>
          <a:xfrm>
            <a:off x="7941728" y="2542016"/>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Achternaam</a:t>
            </a:r>
            <a:endParaRPr lang="nl-NL" sz="1000">
              <a:solidFill>
                <a:schemeClr val="tx1">
                  <a:lumMod val="85000"/>
                  <a:lumOff val="15000"/>
                </a:schemeClr>
              </a:solidFill>
            </a:endParaRPr>
          </a:p>
        </p:txBody>
      </p:sp>
      <p:sp>
        <p:nvSpPr>
          <p:cNvPr id="71" name="Rechthoek 70">
            <a:extLst>
              <a:ext uri="{FF2B5EF4-FFF2-40B4-BE49-F238E27FC236}">
                <a16:creationId xmlns:a16="http://schemas.microsoft.com/office/drawing/2014/main" id="{301C5C9F-48AC-40EC-ACC5-1B95F5A87A1E}"/>
              </a:ext>
            </a:extLst>
          </p:cNvPr>
          <p:cNvSpPr/>
          <p:nvPr/>
        </p:nvSpPr>
        <p:spPr>
          <a:xfrm>
            <a:off x="7941728" y="3212495"/>
            <a:ext cx="1052966" cy="182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Email adres</a:t>
            </a:r>
            <a:endParaRPr lang="nl-NL" sz="1000">
              <a:solidFill>
                <a:schemeClr val="tx1">
                  <a:lumMod val="85000"/>
                  <a:lumOff val="15000"/>
                </a:schemeClr>
              </a:solidFill>
            </a:endParaRPr>
          </a:p>
        </p:txBody>
      </p:sp>
      <p:sp>
        <p:nvSpPr>
          <p:cNvPr id="73" name="Rechthoek: afgeronde hoeken 72">
            <a:extLst>
              <a:ext uri="{FF2B5EF4-FFF2-40B4-BE49-F238E27FC236}">
                <a16:creationId xmlns:a16="http://schemas.microsoft.com/office/drawing/2014/main" id="{ED516261-9C54-409D-9507-5B07C74B5FAE}"/>
              </a:ext>
            </a:extLst>
          </p:cNvPr>
          <p:cNvSpPr/>
          <p:nvPr/>
        </p:nvSpPr>
        <p:spPr>
          <a:xfrm>
            <a:off x="353105" y="2644243"/>
            <a:ext cx="1914707" cy="1023654"/>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nl-NL" sz="1200">
                <a:solidFill>
                  <a:schemeClr val="tx1">
                    <a:lumMod val="85000"/>
                    <a:lumOff val="15000"/>
                  </a:schemeClr>
                </a:solidFill>
              </a:rPr>
              <a:t>Applicatie A schrijft patiënt gegevens uit eigen database naar de FHIR service</a:t>
            </a:r>
          </a:p>
        </p:txBody>
      </p:sp>
      <p:sp>
        <p:nvSpPr>
          <p:cNvPr id="74" name="Rechthoek: afgeronde hoeken 73">
            <a:extLst>
              <a:ext uri="{FF2B5EF4-FFF2-40B4-BE49-F238E27FC236}">
                <a16:creationId xmlns:a16="http://schemas.microsoft.com/office/drawing/2014/main" id="{1B9BED19-B4A9-4F01-B431-1AA59BCCD64B}"/>
              </a:ext>
            </a:extLst>
          </p:cNvPr>
          <p:cNvSpPr/>
          <p:nvPr/>
        </p:nvSpPr>
        <p:spPr>
          <a:xfrm>
            <a:off x="2400301" y="5013961"/>
            <a:ext cx="2353090" cy="1129523"/>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nl-NL" sz="1200">
                <a:solidFill>
                  <a:schemeClr val="tx1">
                    <a:lumMod val="85000"/>
                    <a:lumOff val="15000"/>
                  </a:schemeClr>
                </a:solidFill>
              </a:rPr>
              <a:t>De FHIR service valideert de vulling van verplichte velden en slaat alle gegevens op of geeft een foutmelding en accepteert de gegevens niet</a:t>
            </a:r>
          </a:p>
        </p:txBody>
      </p:sp>
      <p:sp>
        <p:nvSpPr>
          <p:cNvPr id="75" name="Rechthoek: afgeronde hoeken 74">
            <a:extLst>
              <a:ext uri="{FF2B5EF4-FFF2-40B4-BE49-F238E27FC236}">
                <a16:creationId xmlns:a16="http://schemas.microsoft.com/office/drawing/2014/main" id="{37460334-0EFC-4F59-BFF0-83798831A1D7}"/>
              </a:ext>
            </a:extLst>
          </p:cNvPr>
          <p:cNvSpPr/>
          <p:nvPr/>
        </p:nvSpPr>
        <p:spPr>
          <a:xfrm>
            <a:off x="9336842" y="2726504"/>
            <a:ext cx="1914707" cy="1023654"/>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nl-NL" sz="1050">
                <a:solidFill>
                  <a:schemeClr val="tx1">
                    <a:lumMod val="85000"/>
                    <a:lumOff val="15000"/>
                  </a:schemeClr>
                </a:solidFill>
              </a:rPr>
              <a:t>Applicatie B leest een beperkte set van patiënt gegevens en slaat deze op in eigen database </a:t>
            </a:r>
          </a:p>
        </p:txBody>
      </p:sp>
      <p:sp>
        <p:nvSpPr>
          <p:cNvPr id="42" name="Rechthoek: afgeronde hoeken 41">
            <a:extLst>
              <a:ext uri="{FF2B5EF4-FFF2-40B4-BE49-F238E27FC236}">
                <a16:creationId xmlns:a16="http://schemas.microsoft.com/office/drawing/2014/main" id="{D17FCE20-D2E7-49F7-98A1-7E9DA8C3DDD1}"/>
              </a:ext>
            </a:extLst>
          </p:cNvPr>
          <p:cNvSpPr/>
          <p:nvPr/>
        </p:nvSpPr>
        <p:spPr>
          <a:xfrm>
            <a:off x="910460" y="3801852"/>
            <a:ext cx="1914707" cy="1023654"/>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nl-NL" sz="1200">
                <a:solidFill>
                  <a:schemeClr val="tx1">
                    <a:lumMod val="85000"/>
                    <a:lumOff val="15000"/>
                  </a:schemeClr>
                </a:solidFill>
              </a:rPr>
              <a:t>Daarvan zijn er drie verplicht en twee optioneel</a:t>
            </a:r>
          </a:p>
        </p:txBody>
      </p:sp>
      <p:sp>
        <p:nvSpPr>
          <p:cNvPr id="43" name="Rechthoek: afgeronde hoeken 42">
            <a:extLst>
              <a:ext uri="{FF2B5EF4-FFF2-40B4-BE49-F238E27FC236}">
                <a16:creationId xmlns:a16="http://schemas.microsoft.com/office/drawing/2014/main" id="{EF49B45C-A488-420D-965A-14AE840BB5FD}"/>
              </a:ext>
            </a:extLst>
          </p:cNvPr>
          <p:cNvSpPr/>
          <p:nvPr/>
        </p:nvSpPr>
        <p:spPr>
          <a:xfrm>
            <a:off x="8119220" y="3844794"/>
            <a:ext cx="1914707" cy="1023654"/>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nl-NL" sz="1200">
                <a:solidFill>
                  <a:schemeClr val="tx1">
                    <a:lumMod val="85000"/>
                    <a:lumOff val="15000"/>
                  </a:schemeClr>
                </a:solidFill>
              </a:rPr>
              <a:t>Applicatie B kan er op vertrouwen dat alle noodzakelijke gegevens beschikbaar zijn</a:t>
            </a:r>
          </a:p>
        </p:txBody>
      </p:sp>
      <p:sp>
        <p:nvSpPr>
          <p:cNvPr id="3" name="Ovaal 2">
            <a:extLst>
              <a:ext uri="{FF2B5EF4-FFF2-40B4-BE49-F238E27FC236}">
                <a16:creationId xmlns:a16="http://schemas.microsoft.com/office/drawing/2014/main" id="{757A483F-3272-49AF-82CB-0A6858D01A4E}"/>
              </a:ext>
            </a:extLst>
          </p:cNvPr>
          <p:cNvSpPr/>
          <p:nvPr/>
        </p:nvSpPr>
        <p:spPr>
          <a:xfrm>
            <a:off x="7689498" y="3068393"/>
            <a:ext cx="311511" cy="31151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a:solidFill>
                <a:schemeClr val="bg1"/>
              </a:solidFill>
            </a:endParaRPr>
          </a:p>
        </p:txBody>
      </p:sp>
      <p:sp>
        <p:nvSpPr>
          <p:cNvPr id="44" name="Rechthoek 43">
            <a:extLst>
              <a:ext uri="{FF2B5EF4-FFF2-40B4-BE49-F238E27FC236}">
                <a16:creationId xmlns:a16="http://schemas.microsoft.com/office/drawing/2014/main" id="{7A709101-F2BB-4EBD-AEB8-E99EC270D702}"/>
              </a:ext>
            </a:extLst>
          </p:cNvPr>
          <p:cNvSpPr/>
          <p:nvPr/>
        </p:nvSpPr>
        <p:spPr>
          <a:xfrm>
            <a:off x="2795242" y="3353140"/>
            <a:ext cx="1052966" cy="1829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800">
                <a:solidFill>
                  <a:schemeClr val="tx1">
                    <a:lumMod val="85000"/>
                    <a:lumOff val="15000"/>
                  </a:schemeClr>
                </a:solidFill>
              </a:rPr>
              <a:t>Email adres</a:t>
            </a:r>
            <a:endParaRPr lang="nl-NL" sz="1000">
              <a:solidFill>
                <a:schemeClr val="tx1">
                  <a:lumMod val="85000"/>
                  <a:lumOff val="15000"/>
                </a:schemeClr>
              </a:solidFill>
            </a:endParaRPr>
          </a:p>
        </p:txBody>
      </p:sp>
      <p:pic>
        <p:nvPicPr>
          <p:cNvPr id="9" name="Graphic 8" descr="Duim omhoog met effen opvulling">
            <a:extLst>
              <a:ext uri="{FF2B5EF4-FFF2-40B4-BE49-F238E27FC236}">
                <a16:creationId xmlns:a16="http://schemas.microsoft.com/office/drawing/2014/main" id="{186311DE-37FC-47C4-9A00-0CE36CAF0E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12459" y="3093647"/>
            <a:ext cx="240695" cy="240695"/>
          </a:xfrm>
          <a:prstGeom prst="rect">
            <a:avLst/>
          </a:prstGeom>
        </p:spPr>
      </p:pic>
      <p:sp>
        <p:nvSpPr>
          <p:cNvPr id="50" name="Titel 1">
            <a:extLst>
              <a:ext uri="{FF2B5EF4-FFF2-40B4-BE49-F238E27FC236}">
                <a16:creationId xmlns:a16="http://schemas.microsoft.com/office/drawing/2014/main" id="{9D814931-A854-4F9D-B9B4-1123C2B389BB}"/>
              </a:ext>
            </a:extLst>
          </p:cNvPr>
          <p:cNvSpPr txBox="1">
            <a:spLocks/>
          </p:cNvSpPr>
          <p:nvPr/>
        </p:nvSpPr>
        <p:spPr>
          <a:xfrm>
            <a:off x="630000" y="202643"/>
            <a:ext cx="10753200" cy="461665"/>
          </a:xfrm>
          <a:prstGeom prst="rect">
            <a:avLst/>
          </a:prstGeom>
        </p:spPr>
        <p:txBody>
          <a:bodyPr vert="horz" lIns="0" tIns="0" rIns="0" bIns="0" rtlCol="0" anchor="t" anchorCtr="0">
            <a:spAutoFit/>
          </a:bodyPr>
          <a:lstStyle>
            <a:lvl1pPr algn="l" defTabSz="914400" rtl="0" eaLnBrk="1" latinLnBrk="0" hangingPunct="1">
              <a:lnSpc>
                <a:spcPts val="3600"/>
              </a:lnSpc>
              <a:spcBef>
                <a:spcPct val="0"/>
              </a:spcBef>
              <a:buNone/>
              <a:defRPr sz="3200" b="1" kern="1200">
                <a:solidFill>
                  <a:schemeClr val="accent1"/>
                </a:solidFill>
                <a:latin typeface="+mj-lt"/>
                <a:ea typeface="+mj-ea"/>
                <a:cs typeface="+mj-cs"/>
              </a:defRPr>
            </a:lvl1pPr>
          </a:lstStyle>
          <a:p>
            <a:r>
              <a:rPr lang="nl-NL"/>
              <a:t>Waarom extra attributen verplichten?</a:t>
            </a:r>
          </a:p>
        </p:txBody>
      </p:sp>
      <p:sp>
        <p:nvSpPr>
          <p:cNvPr id="51" name="Tijdelijke aanduiding voor tekst 5">
            <a:extLst>
              <a:ext uri="{FF2B5EF4-FFF2-40B4-BE49-F238E27FC236}">
                <a16:creationId xmlns:a16="http://schemas.microsoft.com/office/drawing/2014/main" id="{A1D8B8C2-4AE2-4E41-B025-3D8B7BBD715C}"/>
              </a:ext>
            </a:extLst>
          </p:cNvPr>
          <p:cNvSpPr txBox="1">
            <a:spLocks/>
          </p:cNvSpPr>
          <p:nvPr/>
        </p:nvSpPr>
        <p:spPr>
          <a:xfrm>
            <a:off x="631200" y="651811"/>
            <a:ext cx="10752000" cy="283411"/>
          </a:xfrm>
          <a:prstGeom prst="rect">
            <a:avLst/>
          </a:prstGeom>
        </p:spPr>
        <p:txBody>
          <a:bodyPr vert="horz" lIns="0" tIns="0" rIns="0" bIns="0" rtlCol="0" anchor="t" anchorCtr="0">
            <a:spAutoFit/>
          </a:bodyPr>
          <a:lstStyle>
            <a:lvl1pPr marL="0" indent="0" algn="l" defTabSz="914400" rtl="0" eaLnBrk="1" latinLnBrk="0" hangingPunct="1">
              <a:lnSpc>
                <a:spcPts val="2400"/>
              </a:lnSpc>
              <a:spcBef>
                <a:spcPts val="0"/>
              </a:spcBef>
              <a:buFont typeface="Arial" panose="020B0604020202020204" pitchFamily="34" charset="0"/>
              <a:buChar char="​"/>
              <a:defRPr sz="2200" kern="1200">
                <a:solidFill>
                  <a:schemeClr val="accent1"/>
                </a:solidFill>
                <a:latin typeface="+mn-lt"/>
                <a:ea typeface="+mn-ea"/>
                <a:cs typeface="+mn-cs"/>
              </a:defRPr>
            </a:lvl1pPr>
            <a:lvl2pPr marL="230400" indent="-228600" algn="l" defTabSz="914400" rtl="0" eaLnBrk="1" latinLnBrk="0" hangingPunct="1">
              <a:lnSpc>
                <a:spcPct val="133000"/>
              </a:lnSpc>
              <a:spcBef>
                <a:spcPts val="0"/>
              </a:spcBef>
              <a:buFont typeface="Arial" panose="020B0604020202020204" pitchFamily="34" charset="0"/>
              <a:buChar char="•"/>
              <a:defRPr sz="2200" kern="1200">
                <a:solidFill>
                  <a:schemeClr val="accent1"/>
                </a:solidFill>
                <a:latin typeface="+mn-lt"/>
                <a:ea typeface="+mn-ea"/>
                <a:cs typeface="+mn-cs"/>
              </a:defRPr>
            </a:lvl2pPr>
            <a:lvl3pPr marL="230400" indent="-228600" algn="l" defTabSz="914400" rtl="0" eaLnBrk="1" latinLnBrk="0" hangingPunct="1">
              <a:lnSpc>
                <a:spcPct val="133000"/>
              </a:lnSpc>
              <a:spcBef>
                <a:spcPts val="0"/>
              </a:spcBef>
              <a:buFont typeface="Arial" panose="020B0604020202020204" pitchFamily="34" charset="0"/>
              <a:buChar char="•"/>
              <a:defRPr sz="2200" kern="1200">
                <a:solidFill>
                  <a:schemeClr val="accent1"/>
                </a:solidFill>
                <a:latin typeface="+mn-lt"/>
                <a:ea typeface="+mn-ea"/>
                <a:cs typeface="+mn-cs"/>
              </a:defRPr>
            </a:lvl3pPr>
            <a:lvl4pPr marL="230400" indent="-228600" algn="l" defTabSz="914400" rtl="0" eaLnBrk="1" latinLnBrk="0" hangingPunct="1">
              <a:lnSpc>
                <a:spcPct val="133000"/>
              </a:lnSpc>
              <a:spcBef>
                <a:spcPts val="0"/>
              </a:spcBef>
              <a:buFont typeface="Arial" panose="020B0604020202020204" pitchFamily="34" charset="0"/>
              <a:buChar char="•"/>
              <a:defRPr sz="2200" kern="1200">
                <a:solidFill>
                  <a:schemeClr val="accent1"/>
                </a:solidFill>
                <a:latin typeface="+mn-lt"/>
                <a:ea typeface="+mn-ea"/>
                <a:cs typeface="+mn-cs"/>
              </a:defRPr>
            </a:lvl4pPr>
            <a:lvl5pPr marL="230400" indent="-228600" algn="l" defTabSz="914400" rtl="0" eaLnBrk="1" latinLnBrk="0" hangingPunct="1">
              <a:lnSpc>
                <a:spcPct val="133000"/>
              </a:lnSpc>
              <a:spcBef>
                <a:spcPts val="0"/>
              </a:spcBef>
              <a:buFont typeface="Arial" panose="020B0604020202020204" pitchFamily="34" charset="0"/>
              <a:buChar char="•"/>
              <a:defRPr sz="2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nl-NL" sz="1800"/>
              <a:t>Nu met verplichte velden en validatie</a:t>
            </a:r>
          </a:p>
        </p:txBody>
      </p:sp>
      <p:pic>
        <p:nvPicPr>
          <p:cNvPr id="12" name="Graphic 11" descr="Vergrootglas met effen opvulling">
            <a:extLst>
              <a:ext uri="{FF2B5EF4-FFF2-40B4-BE49-F238E27FC236}">
                <a16:creationId xmlns:a16="http://schemas.microsoft.com/office/drawing/2014/main" id="{A13328D8-2783-4EC8-8DF0-52BD60A5A5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17038" y="3844794"/>
            <a:ext cx="345997" cy="345997"/>
          </a:xfrm>
          <a:prstGeom prst="rect">
            <a:avLst/>
          </a:prstGeom>
        </p:spPr>
      </p:pic>
      <p:sp>
        <p:nvSpPr>
          <p:cNvPr id="14" name="Tekstvak 13">
            <a:extLst>
              <a:ext uri="{FF2B5EF4-FFF2-40B4-BE49-F238E27FC236}">
                <a16:creationId xmlns:a16="http://schemas.microsoft.com/office/drawing/2014/main" id="{9D7C8612-DAD9-4AB8-B66E-295E1EF9458E}"/>
              </a:ext>
            </a:extLst>
          </p:cNvPr>
          <p:cNvSpPr txBox="1"/>
          <p:nvPr/>
        </p:nvSpPr>
        <p:spPr>
          <a:xfrm>
            <a:off x="3307428" y="4143742"/>
            <a:ext cx="1233334" cy="215444"/>
          </a:xfrm>
          <a:prstGeom prst="rect">
            <a:avLst/>
          </a:prstGeom>
          <a:noFill/>
        </p:spPr>
        <p:txBody>
          <a:bodyPr wrap="square" rtlCol="0">
            <a:spAutoFit/>
          </a:bodyPr>
          <a:lstStyle/>
          <a:p>
            <a:r>
              <a:rPr lang="nl-NL" sz="800"/>
              <a:t>Gegevens validatie</a:t>
            </a:r>
          </a:p>
        </p:txBody>
      </p:sp>
      <p:sp>
        <p:nvSpPr>
          <p:cNvPr id="69" name="Rechthoek: afgeronde hoeken 68">
            <a:extLst>
              <a:ext uri="{FF2B5EF4-FFF2-40B4-BE49-F238E27FC236}">
                <a16:creationId xmlns:a16="http://schemas.microsoft.com/office/drawing/2014/main" id="{3DFE95A5-B69F-4877-8586-BF91FFCD61D6}"/>
              </a:ext>
            </a:extLst>
          </p:cNvPr>
          <p:cNvSpPr/>
          <p:nvPr/>
        </p:nvSpPr>
        <p:spPr>
          <a:xfrm>
            <a:off x="3658758" y="1274195"/>
            <a:ext cx="1914707" cy="1023654"/>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nl-NL" sz="1050">
                <a:solidFill>
                  <a:schemeClr val="tx1">
                    <a:lumMod val="85000"/>
                    <a:lumOff val="15000"/>
                  </a:schemeClr>
                </a:solidFill>
              </a:rPr>
              <a:t>Maar wat als Applicatie A het email adres wel wil aanleveren maar het niet kan aanleveren?</a:t>
            </a:r>
          </a:p>
        </p:txBody>
      </p:sp>
      <p:sp>
        <p:nvSpPr>
          <p:cNvPr id="70" name="Ovaal 69">
            <a:extLst>
              <a:ext uri="{FF2B5EF4-FFF2-40B4-BE49-F238E27FC236}">
                <a16:creationId xmlns:a16="http://schemas.microsoft.com/office/drawing/2014/main" id="{4EE7FA7E-5493-4FF7-84DF-7479A105F893}"/>
              </a:ext>
            </a:extLst>
          </p:cNvPr>
          <p:cNvSpPr/>
          <p:nvPr/>
        </p:nvSpPr>
        <p:spPr>
          <a:xfrm>
            <a:off x="2558409" y="3287487"/>
            <a:ext cx="311511" cy="31151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a:solidFill>
                  <a:schemeClr val="bg1"/>
                </a:solidFill>
              </a:rPr>
              <a:t>X</a:t>
            </a:r>
          </a:p>
        </p:txBody>
      </p:sp>
    </p:spTree>
    <p:extLst>
      <p:ext uri="{BB962C8B-B14F-4D97-AF65-F5344CB8AC3E}">
        <p14:creationId xmlns:p14="http://schemas.microsoft.com/office/powerpoint/2010/main" val="47419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animBg="1"/>
      <p:bldP spid="54" grpId="0" animBg="1"/>
      <p:bldP spid="55" grpId="0" animBg="1"/>
      <p:bldP spid="56" grpId="0" animBg="1"/>
      <p:bldP spid="60" grpId="0" animBg="1"/>
      <p:bldP spid="61" grpId="0" animBg="1"/>
      <p:bldP spid="62" grpId="0" animBg="1"/>
      <p:bldP spid="63" grpId="0" animBg="1"/>
      <p:bldP spid="64" grpId="0" animBg="1"/>
      <p:bldP spid="65" grpId="0" animBg="1"/>
      <p:bldP spid="66" grpId="0" animBg="1"/>
      <p:bldP spid="67" grpId="0" animBg="1"/>
      <p:bldP spid="68" grpId="0" animBg="1"/>
      <p:bldP spid="71" grpId="0" animBg="1"/>
      <p:bldP spid="74" grpId="0" animBg="1"/>
      <p:bldP spid="75" grpId="0" animBg="1"/>
      <p:bldP spid="42" grpId="0" animBg="1"/>
      <p:bldP spid="43" grpId="0" animBg="1"/>
      <p:bldP spid="3" grpId="0" animBg="1"/>
      <p:bldP spid="44" grpId="0" animBg="1"/>
      <p:bldP spid="14" grpId="0"/>
      <p:bldP spid="69" grpId="0" animBg="1"/>
      <p:bldP spid="7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el 1">
            <a:extLst>
              <a:ext uri="{FF2B5EF4-FFF2-40B4-BE49-F238E27FC236}">
                <a16:creationId xmlns:a16="http://schemas.microsoft.com/office/drawing/2014/main" id="{9D814931-A854-4F9D-B9B4-1123C2B389BB}"/>
              </a:ext>
            </a:extLst>
          </p:cNvPr>
          <p:cNvSpPr txBox="1">
            <a:spLocks/>
          </p:cNvSpPr>
          <p:nvPr/>
        </p:nvSpPr>
        <p:spPr>
          <a:xfrm>
            <a:off x="630000" y="202643"/>
            <a:ext cx="10753200" cy="461665"/>
          </a:xfrm>
          <a:prstGeom prst="rect">
            <a:avLst/>
          </a:prstGeom>
        </p:spPr>
        <p:txBody>
          <a:bodyPr vert="horz" lIns="0" tIns="0" rIns="0" bIns="0" rtlCol="0" anchor="t" anchorCtr="0">
            <a:spAutoFit/>
          </a:bodyPr>
          <a:lstStyle>
            <a:lvl1pPr algn="l" defTabSz="914400" rtl="0" eaLnBrk="1" latinLnBrk="0" hangingPunct="1">
              <a:lnSpc>
                <a:spcPts val="3600"/>
              </a:lnSpc>
              <a:spcBef>
                <a:spcPct val="0"/>
              </a:spcBef>
              <a:buNone/>
              <a:defRPr sz="3200" b="1" kern="1200">
                <a:solidFill>
                  <a:schemeClr val="accent1"/>
                </a:solidFill>
                <a:latin typeface="+mj-lt"/>
                <a:ea typeface="+mj-ea"/>
                <a:cs typeface="+mj-cs"/>
              </a:defRPr>
            </a:lvl1pPr>
          </a:lstStyle>
          <a:p>
            <a:r>
              <a:rPr lang="nl-NL"/>
              <a:t>Waarom extra attributen verplicht</a:t>
            </a:r>
          </a:p>
        </p:txBody>
      </p:sp>
      <p:graphicFrame>
        <p:nvGraphicFramePr>
          <p:cNvPr id="5" name="Tabel 5">
            <a:extLst>
              <a:ext uri="{FF2B5EF4-FFF2-40B4-BE49-F238E27FC236}">
                <a16:creationId xmlns:a16="http://schemas.microsoft.com/office/drawing/2014/main" id="{73F4A760-CC5B-4FDD-8188-47A8B02E14ED}"/>
              </a:ext>
            </a:extLst>
          </p:cNvPr>
          <p:cNvGraphicFramePr>
            <a:graphicFrameLocks noGrp="1"/>
          </p:cNvGraphicFramePr>
          <p:nvPr>
            <p:extLst>
              <p:ext uri="{D42A27DB-BD31-4B8C-83A1-F6EECF244321}">
                <p14:modId xmlns:p14="http://schemas.microsoft.com/office/powerpoint/2010/main" val="3513616589"/>
              </p:ext>
            </p:extLst>
          </p:nvPr>
        </p:nvGraphicFramePr>
        <p:xfrm>
          <a:off x="500380" y="785507"/>
          <a:ext cx="10426700" cy="4560411"/>
        </p:xfrm>
        <a:graphic>
          <a:graphicData uri="http://schemas.openxmlformats.org/drawingml/2006/table">
            <a:tbl>
              <a:tblPr firstRow="1" bandRow="1">
                <a:tableStyleId>{93296810-A885-4BE3-A3E7-6D5BEEA58F35}</a:tableStyleId>
              </a:tblPr>
              <a:tblGrid>
                <a:gridCol w="2955318">
                  <a:extLst>
                    <a:ext uri="{9D8B030D-6E8A-4147-A177-3AD203B41FA5}">
                      <a16:colId xmlns:a16="http://schemas.microsoft.com/office/drawing/2014/main" val="4079151668"/>
                    </a:ext>
                  </a:extLst>
                </a:gridCol>
                <a:gridCol w="7471382">
                  <a:extLst>
                    <a:ext uri="{9D8B030D-6E8A-4147-A177-3AD203B41FA5}">
                      <a16:colId xmlns:a16="http://schemas.microsoft.com/office/drawing/2014/main" val="3683098438"/>
                    </a:ext>
                  </a:extLst>
                </a:gridCol>
              </a:tblGrid>
              <a:tr h="282612">
                <a:tc>
                  <a:txBody>
                    <a:bodyPr/>
                    <a:lstStyle/>
                    <a:p>
                      <a:endParaRPr lang="nl-NL"/>
                    </a:p>
                  </a:txBody>
                  <a:tcPr/>
                </a:tc>
                <a:tc>
                  <a:txBody>
                    <a:bodyPr/>
                    <a:lstStyle/>
                    <a:p>
                      <a:endParaRPr lang="nl-NL"/>
                    </a:p>
                  </a:txBody>
                  <a:tcPr/>
                </a:tc>
                <a:extLst>
                  <a:ext uri="{0D108BD9-81ED-4DB2-BD59-A6C34878D82A}">
                    <a16:rowId xmlns:a16="http://schemas.microsoft.com/office/drawing/2014/main" val="1063418433"/>
                  </a:ext>
                </a:extLst>
              </a:tr>
              <a:tr h="1648571">
                <a:tc>
                  <a:txBody>
                    <a:bodyPr/>
                    <a:lstStyle/>
                    <a:p>
                      <a:r>
                        <a:rPr lang="nl-NL"/>
                        <a:t>Rationale</a:t>
                      </a:r>
                    </a:p>
                  </a:txBody>
                  <a:tcPr/>
                </a:tc>
                <a:tc>
                  <a:txBody>
                    <a:bodyPr/>
                    <a:lstStyle/>
                    <a:p>
                      <a:pPr marL="285750" indent="-285750">
                        <a:buFont typeface="Arial" panose="020B0604020202020204" pitchFamily="34" charset="0"/>
                        <a:buChar char="•"/>
                      </a:pPr>
                      <a:r>
                        <a:rPr lang="nl-NL" sz="1400"/>
                        <a:t>Als leverancier van een bron applicatie (bron voor de FHIR store) voer ik altijd een minimale set aan gegevens op in de FHIR store. Daardoor hoef ik enkel nog optionele velden af te stemmen met de zorgaanbieder. Dit vergemakkelijkt mijn aansluitproces.</a:t>
                      </a:r>
                    </a:p>
                    <a:p>
                      <a:pPr marL="0" indent="0">
                        <a:buFont typeface="Arial" panose="020B0604020202020204" pitchFamily="34" charset="0"/>
                        <a:buNone/>
                      </a:pPr>
                      <a:endParaRPr lang="nl-NL" sz="140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a:t>Als leverancier van een applicatie die gegevens leest uit de FHIR store weet ik welke gegevens daar minimaal zijn opgevoerd. Daardoor hoef ik enkel nog optionele velden af te stemmen met de zorgaanbieder. Dit vergemakkelijkt voor mij het aansluitproces.</a:t>
                      </a:r>
                    </a:p>
                    <a:p>
                      <a:endParaRPr lang="nl-NL"/>
                    </a:p>
                    <a:p>
                      <a:endParaRPr lang="nl-NL"/>
                    </a:p>
                  </a:txBody>
                  <a:tcPr/>
                </a:tc>
                <a:extLst>
                  <a:ext uri="{0D108BD9-81ED-4DB2-BD59-A6C34878D82A}">
                    <a16:rowId xmlns:a16="http://schemas.microsoft.com/office/drawing/2014/main" val="2047761573"/>
                  </a:ext>
                </a:extLst>
              </a:tr>
              <a:tr h="2061051">
                <a:tc>
                  <a:txBody>
                    <a:bodyPr/>
                    <a:lstStyle/>
                    <a:p>
                      <a:r>
                        <a:rPr lang="nl-NL"/>
                        <a:t>Implicatie</a:t>
                      </a:r>
                    </a:p>
                  </a:txBody>
                  <a:tcPr/>
                </a:tc>
                <a:tc>
                  <a:txBody>
                    <a:bodyPr/>
                    <a:lstStyle/>
                    <a:p>
                      <a:pPr marL="285750" indent="-285750">
                        <a:buFont typeface="Arial" panose="020B0604020202020204" pitchFamily="34" charset="0"/>
                        <a:buChar char="•"/>
                      </a:pPr>
                      <a:r>
                        <a:rPr lang="nl-NL" sz="1400"/>
                        <a:t>Als leverancier van een bronapplicatie moet ik er voor zorgen dat mijn applicatie alle verplichte attributen kan verwerken (opslaan en uitwisselen). </a:t>
                      </a:r>
                    </a:p>
                    <a:p>
                      <a:endParaRPr lang="nl-NL" sz="1400"/>
                    </a:p>
                    <a:p>
                      <a:pPr marL="285750" indent="-285750">
                        <a:buFont typeface="Arial" panose="020B0604020202020204" pitchFamily="34" charset="0"/>
                        <a:buChar char="•"/>
                      </a:pPr>
                      <a:r>
                        <a:rPr lang="nl-NL" sz="1400"/>
                        <a:t>Als zorgaanbieder moet ik er voor zorgen dat alle verplichte attributen verwerkt zijn in de bron applicatie. (invoeren)</a:t>
                      </a:r>
                    </a:p>
                  </a:txBody>
                  <a:tcPr/>
                </a:tc>
                <a:extLst>
                  <a:ext uri="{0D108BD9-81ED-4DB2-BD59-A6C34878D82A}">
                    <a16:rowId xmlns:a16="http://schemas.microsoft.com/office/drawing/2014/main" val="1581703684"/>
                  </a:ext>
                </a:extLst>
              </a:tr>
            </a:tbl>
          </a:graphicData>
        </a:graphic>
      </p:graphicFrame>
    </p:spTree>
    <p:extLst>
      <p:ext uri="{BB962C8B-B14F-4D97-AF65-F5344CB8AC3E}">
        <p14:creationId xmlns:p14="http://schemas.microsoft.com/office/powerpoint/2010/main" val="3531863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CE4BD0-3358-40AA-928B-AFD6EC7E35A6}"/>
              </a:ext>
            </a:extLst>
          </p:cNvPr>
          <p:cNvSpPr>
            <a:spLocks noGrp="1"/>
          </p:cNvSpPr>
          <p:nvPr>
            <p:ph type="title"/>
          </p:nvPr>
        </p:nvSpPr>
        <p:spPr/>
        <p:txBody>
          <a:bodyPr/>
          <a:lstStyle/>
          <a:p>
            <a:r>
              <a:rPr lang="nl-NL"/>
              <a:t>Praktische informatie</a:t>
            </a:r>
          </a:p>
        </p:txBody>
      </p:sp>
      <p:sp>
        <p:nvSpPr>
          <p:cNvPr id="4" name="Tijdelijke aanduiding voor dianummer 3">
            <a:extLst>
              <a:ext uri="{FF2B5EF4-FFF2-40B4-BE49-F238E27FC236}">
                <a16:creationId xmlns:a16="http://schemas.microsoft.com/office/drawing/2014/main" id="{08AC47A6-C8E0-4C03-A2CD-DDBFAFC2E775}"/>
              </a:ext>
            </a:extLst>
          </p:cNvPr>
          <p:cNvSpPr>
            <a:spLocks noGrp="1"/>
          </p:cNvSpPr>
          <p:nvPr>
            <p:ph type="sldNum" sz="quarter" idx="12"/>
          </p:nvPr>
        </p:nvSpPr>
        <p:spPr/>
        <p:txBody>
          <a:bodyPr/>
          <a:lstStyle/>
          <a:p>
            <a:fld id="{2B7321B6-F390-44B6-8078-A18221B29AEA}" type="slidenum">
              <a:rPr lang="nl-NL" noProof="0" smtClean="0"/>
              <a:t>7</a:t>
            </a:fld>
            <a:endParaRPr lang="nl-NL" noProof="0"/>
          </a:p>
        </p:txBody>
      </p:sp>
      <p:sp>
        <p:nvSpPr>
          <p:cNvPr id="6" name="Tijdelijke aanduiding voor tekst 5">
            <a:extLst>
              <a:ext uri="{FF2B5EF4-FFF2-40B4-BE49-F238E27FC236}">
                <a16:creationId xmlns:a16="http://schemas.microsoft.com/office/drawing/2014/main" id="{56E8E73A-D64F-48DF-9CF4-5FAA846DA0AA}"/>
              </a:ext>
            </a:extLst>
          </p:cNvPr>
          <p:cNvSpPr>
            <a:spLocks noGrp="1"/>
          </p:cNvSpPr>
          <p:nvPr>
            <p:ph type="body" sz="quarter" idx="14"/>
          </p:nvPr>
        </p:nvSpPr>
        <p:spPr/>
        <p:txBody>
          <a:bodyPr/>
          <a:lstStyle/>
          <a:p>
            <a:pPr>
              <a:buNone/>
            </a:pPr>
            <a:r>
              <a:rPr lang="nl-NL"/>
              <a:t>Hoe blijf je op de hoogte van wijzigingen en hoe kun je mij bereiken.</a:t>
            </a:r>
          </a:p>
        </p:txBody>
      </p:sp>
      <p:sp>
        <p:nvSpPr>
          <p:cNvPr id="3" name="Tekstvak 2">
            <a:extLst>
              <a:ext uri="{FF2B5EF4-FFF2-40B4-BE49-F238E27FC236}">
                <a16:creationId xmlns:a16="http://schemas.microsoft.com/office/drawing/2014/main" id="{69E18601-1F31-4E37-B574-15DF04E678E6}"/>
              </a:ext>
            </a:extLst>
          </p:cNvPr>
          <p:cNvSpPr txBox="1"/>
          <p:nvPr/>
        </p:nvSpPr>
        <p:spPr>
          <a:xfrm>
            <a:off x="630000" y="1706880"/>
            <a:ext cx="4364736" cy="523220"/>
          </a:xfrm>
          <a:prstGeom prst="rect">
            <a:avLst/>
          </a:prstGeom>
          <a:noFill/>
        </p:spPr>
        <p:txBody>
          <a:bodyPr wrap="square" rtlCol="0">
            <a:spAutoFit/>
          </a:bodyPr>
          <a:lstStyle/>
          <a:p>
            <a:r>
              <a:rPr lang="nl-NL" sz="1400"/>
              <a:t>Feedback graag naar mij persoonlijk zodat ik deze snel kan verwerken.</a:t>
            </a:r>
          </a:p>
        </p:txBody>
      </p:sp>
      <p:sp>
        <p:nvSpPr>
          <p:cNvPr id="9" name="Rechthoek 8">
            <a:extLst>
              <a:ext uri="{FF2B5EF4-FFF2-40B4-BE49-F238E27FC236}">
                <a16:creationId xmlns:a16="http://schemas.microsoft.com/office/drawing/2014/main" id="{D4EBEEB3-B234-48C7-A29D-8C70630CB9AB}"/>
              </a:ext>
            </a:extLst>
          </p:cNvPr>
          <p:cNvSpPr/>
          <p:nvPr/>
        </p:nvSpPr>
        <p:spPr>
          <a:xfrm>
            <a:off x="5517951" y="3685225"/>
            <a:ext cx="3997905" cy="1645735"/>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a:solidFill>
                  <a:schemeClr val="tx2"/>
                </a:solidFill>
              </a:rPr>
              <a:t>Feedback op deze </a:t>
            </a:r>
            <a:r>
              <a:rPr lang="nl-NL" sz="1400" err="1">
                <a:solidFill>
                  <a:schemeClr val="tx2"/>
                </a:solidFill>
              </a:rPr>
              <a:t>powerpoint</a:t>
            </a:r>
            <a:endParaRPr lang="nl-NL" sz="1400">
              <a:solidFill>
                <a:schemeClr val="tx2"/>
              </a:solidFill>
            </a:endParaRPr>
          </a:p>
          <a:p>
            <a:r>
              <a:rPr lang="nl-NL" sz="1400">
                <a:solidFill>
                  <a:schemeClr val="tx2"/>
                </a:solidFill>
              </a:rPr>
              <a:t>graag via deze link naar:</a:t>
            </a:r>
          </a:p>
          <a:p>
            <a:pPr algn="ctr"/>
            <a:endParaRPr lang="nl-NL" sz="1400">
              <a:solidFill>
                <a:schemeClr val="tx2"/>
              </a:solidFill>
            </a:endParaRPr>
          </a:p>
          <a:p>
            <a:pPr marL="285750" indent="-285750">
              <a:buFont typeface="Wingdings" panose="05000000000000000000" pitchFamily="2" charset="2"/>
              <a:buChar char="Ø"/>
            </a:pPr>
            <a:r>
              <a:rPr lang="nl-NL" sz="1400">
                <a:solidFill>
                  <a:schemeClr val="tx2"/>
                </a:solidFill>
              </a:rPr>
              <a:t>Marcel Schrauwen</a:t>
            </a:r>
          </a:p>
          <a:p>
            <a:pPr marL="285750" indent="-285750">
              <a:buFont typeface="Wingdings" panose="05000000000000000000" pitchFamily="2" charset="2"/>
              <a:buChar char="Ø"/>
            </a:pPr>
            <a:r>
              <a:rPr lang="nl-NL" sz="1400">
                <a:solidFill>
                  <a:schemeClr val="tx2"/>
                </a:solidFill>
              </a:rPr>
              <a:t>Lead Architect Koppeltaal</a:t>
            </a:r>
          </a:p>
          <a:p>
            <a:pPr marL="285750" indent="-285750">
              <a:buFont typeface="Wingdings" panose="05000000000000000000" pitchFamily="2" charset="2"/>
              <a:buChar char="Ø"/>
            </a:pPr>
            <a:r>
              <a:rPr lang="nl-NL" sz="1400">
                <a:solidFill>
                  <a:schemeClr val="tx2"/>
                </a:solidFill>
                <a:hlinkClick r:id="rId2">
                  <a:extLst>
                    <a:ext uri="{A12FA001-AC4F-418D-AE19-62706E023703}">
                      <ahyp:hlinkClr xmlns:ahyp="http://schemas.microsoft.com/office/drawing/2018/hyperlinkcolor" val="tx"/>
                    </a:ext>
                  </a:extLst>
                </a:hlinkClick>
              </a:rPr>
              <a:t>marcel.schrauwen@vzvz.nl</a:t>
            </a:r>
            <a:endParaRPr lang="nl-NL" sz="1400">
              <a:solidFill>
                <a:schemeClr val="tx2"/>
              </a:solidFill>
            </a:endParaRPr>
          </a:p>
        </p:txBody>
      </p:sp>
      <p:pic>
        <p:nvPicPr>
          <p:cNvPr id="8" name="Afbeelding 7" descr="Afbeelding met persoon, person, buiten, vasthouden&#10;&#10;Automatisch gegenereerde beschrijving">
            <a:extLst>
              <a:ext uri="{FF2B5EF4-FFF2-40B4-BE49-F238E27FC236}">
                <a16:creationId xmlns:a16="http://schemas.microsoft.com/office/drawing/2014/main" id="{CE79352A-98B8-4BA7-967B-0590670AC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142" y="2722542"/>
            <a:ext cx="1789221" cy="1785551"/>
          </a:xfrm>
          <a:prstGeom prst="rect">
            <a:avLst/>
          </a:prstGeom>
        </p:spPr>
      </p:pic>
      <p:pic>
        <p:nvPicPr>
          <p:cNvPr id="7" name="Afbeelding 6">
            <a:extLst>
              <a:ext uri="{FF2B5EF4-FFF2-40B4-BE49-F238E27FC236}">
                <a16:creationId xmlns:a16="http://schemas.microsoft.com/office/drawing/2014/main" id="{9194D894-2B0F-460D-B93E-260ADB29F0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101" y="4217054"/>
            <a:ext cx="715536" cy="715536"/>
          </a:xfrm>
          <a:prstGeom prst="rect">
            <a:avLst/>
          </a:prstGeom>
        </p:spPr>
      </p:pic>
      <p:pic>
        <p:nvPicPr>
          <p:cNvPr id="11" name="Afbeelding 10">
            <a:extLst>
              <a:ext uri="{FF2B5EF4-FFF2-40B4-BE49-F238E27FC236}">
                <a16:creationId xmlns:a16="http://schemas.microsoft.com/office/drawing/2014/main" id="{FA96A2DB-0789-46A2-8296-C0C0C9C3B59A}"/>
              </a:ext>
            </a:extLst>
          </p:cNvPr>
          <p:cNvPicPr>
            <a:picLocks noChangeAspect="1"/>
          </p:cNvPicPr>
          <p:nvPr/>
        </p:nvPicPr>
        <p:blipFill>
          <a:blip r:embed="rId5"/>
          <a:stretch>
            <a:fillRect/>
          </a:stretch>
        </p:blipFill>
        <p:spPr>
          <a:xfrm>
            <a:off x="2127504" y="5432212"/>
            <a:ext cx="1975104" cy="328575"/>
          </a:xfrm>
          <a:prstGeom prst="rect">
            <a:avLst/>
          </a:prstGeom>
        </p:spPr>
      </p:pic>
      <p:sp>
        <p:nvSpPr>
          <p:cNvPr id="13" name="Pijl: gebogen 12">
            <a:extLst>
              <a:ext uri="{FF2B5EF4-FFF2-40B4-BE49-F238E27FC236}">
                <a16:creationId xmlns:a16="http://schemas.microsoft.com/office/drawing/2014/main" id="{93FBDFE0-CD6C-4B82-B794-5BFABA1A282E}"/>
              </a:ext>
            </a:extLst>
          </p:cNvPr>
          <p:cNvSpPr/>
          <p:nvPr/>
        </p:nvSpPr>
        <p:spPr>
          <a:xfrm rot="5400000">
            <a:off x="1838622" y="4615699"/>
            <a:ext cx="715536" cy="627888"/>
          </a:xfrm>
          <a:prstGeom prst="bentArrow">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solidFill>
                <a:schemeClr val="tx1"/>
              </a:solidFill>
            </a:endParaRPr>
          </a:p>
        </p:txBody>
      </p:sp>
      <p:sp>
        <p:nvSpPr>
          <p:cNvPr id="14" name="!!Nummer">
            <a:extLst>
              <a:ext uri="{FF2B5EF4-FFF2-40B4-BE49-F238E27FC236}">
                <a16:creationId xmlns:a16="http://schemas.microsoft.com/office/drawing/2014/main" id="{D4CBA302-C4DF-4F4D-9744-47E89EEE90D3}"/>
              </a:ext>
            </a:extLst>
          </p:cNvPr>
          <p:cNvSpPr/>
          <p:nvPr/>
        </p:nvSpPr>
        <p:spPr>
          <a:xfrm>
            <a:off x="5079198" y="3738205"/>
            <a:ext cx="300434" cy="30043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600"/>
              <a:t>3</a:t>
            </a:r>
          </a:p>
        </p:txBody>
      </p:sp>
    </p:spTree>
    <p:extLst>
      <p:ext uri="{BB962C8B-B14F-4D97-AF65-F5344CB8AC3E}">
        <p14:creationId xmlns:p14="http://schemas.microsoft.com/office/powerpoint/2010/main" val="3214187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1D658-7D30-4240-B1EB-0CF1F1278C9C}"/>
              </a:ext>
            </a:extLst>
          </p:cNvPr>
          <p:cNvSpPr>
            <a:spLocks noGrp="1"/>
          </p:cNvSpPr>
          <p:nvPr>
            <p:ph type="title"/>
          </p:nvPr>
        </p:nvSpPr>
        <p:spPr>
          <a:xfrm>
            <a:off x="1332000" y="2160000"/>
            <a:ext cx="7712940" cy="1564531"/>
          </a:xfrm>
        </p:spPr>
        <p:txBody>
          <a:bodyPr/>
          <a:lstStyle/>
          <a:p>
            <a:r>
              <a:rPr lang="nl-NL" dirty="0"/>
              <a:t>Samenvatting advies, besluiten, en vervolg</a:t>
            </a:r>
          </a:p>
        </p:txBody>
      </p:sp>
    </p:spTree>
    <p:extLst>
      <p:ext uri="{BB962C8B-B14F-4D97-AF65-F5344CB8AC3E}">
        <p14:creationId xmlns:p14="http://schemas.microsoft.com/office/powerpoint/2010/main" val="2760682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010AEF9-14CC-4FD3-8650-17556EC50146}"/>
              </a:ext>
            </a:extLst>
          </p:cNvPr>
          <p:cNvSpPr>
            <a:spLocks noGrp="1"/>
          </p:cNvSpPr>
          <p:nvPr>
            <p:ph idx="1"/>
          </p:nvPr>
        </p:nvSpPr>
        <p:spPr>
          <a:xfrm>
            <a:off x="4320000" y="902118"/>
            <a:ext cx="7475760" cy="307777"/>
          </a:xfrm>
        </p:spPr>
        <p:txBody>
          <a:bodyPr/>
          <a:lstStyle/>
          <a:p>
            <a:r>
              <a:rPr lang="nl-NL"/>
              <a:t>Met de FHIR R4 en nl-</a:t>
            </a:r>
            <a:r>
              <a:rPr lang="nl-NL" err="1"/>
              <a:t>core</a:t>
            </a:r>
            <a:r>
              <a:rPr lang="nl-NL"/>
              <a:t> als basis realiseren we:</a:t>
            </a:r>
          </a:p>
          <a:p>
            <a:endParaRPr lang="nl-NL"/>
          </a:p>
        </p:txBody>
      </p:sp>
      <p:sp>
        <p:nvSpPr>
          <p:cNvPr id="3" name="Tijdelijke aanduiding voor dianummer 2">
            <a:extLst>
              <a:ext uri="{FF2B5EF4-FFF2-40B4-BE49-F238E27FC236}">
                <a16:creationId xmlns:a16="http://schemas.microsoft.com/office/drawing/2014/main" id="{E14D9862-FBBE-4995-B527-3846C0B8C3CE}"/>
              </a:ext>
            </a:extLst>
          </p:cNvPr>
          <p:cNvSpPr>
            <a:spLocks noGrp="1"/>
          </p:cNvSpPr>
          <p:nvPr>
            <p:ph type="sldNum" sz="quarter" idx="12"/>
          </p:nvPr>
        </p:nvSpPr>
        <p:spPr/>
        <p:txBody>
          <a:bodyPr/>
          <a:lstStyle/>
          <a:p>
            <a:fld id="{2B7321B6-F390-44B6-8078-A18221B29AEA}" type="slidenum">
              <a:rPr lang="nl-NL" smtClean="0"/>
              <a:pPr/>
              <a:t>71</a:t>
            </a:fld>
            <a:endParaRPr lang="nl-NL"/>
          </a:p>
        </p:txBody>
      </p:sp>
      <p:sp>
        <p:nvSpPr>
          <p:cNvPr id="4" name="Tijdelijke aanduiding voor tekst 3">
            <a:extLst>
              <a:ext uri="{FF2B5EF4-FFF2-40B4-BE49-F238E27FC236}">
                <a16:creationId xmlns:a16="http://schemas.microsoft.com/office/drawing/2014/main" id="{99098270-1C74-4B2E-87B9-9DB23F2C6863}"/>
              </a:ext>
            </a:extLst>
          </p:cNvPr>
          <p:cNvSpPr>
            <a:spLocks noGrp="1"/>
          </p:cNvSpPr>
          <p:nvPr>
            <p:ph type="body" sz="quarter" idx="14"/>
          </p:nvPr>
        </p:nvSpPr>
        <p:spPr>
          <a:xfrm>
            <a:off x="4320000" y="594341"/>
            <a:ext cx="7359936" cy="307777"/>
          </a:xfrm>
        </p:spPr>
        <p:txBody>
          <a:bodyPr/>
          <a:lstStyle/>
          <a:p>
            <a:r>
              <a:rPr lang="nl-NL"/>
              <a:t>Advies op basis van simulaties en andere interviews</a:t>
            </a:r>
          </a:p>
        </p:txBody>
      </p:sp>
      <p:sp>
        <p:nvSpPr>
          <p:cNvPr id="5" name="Titel 4">
            <a:extLst>
              <a:ext uri="{FF2B5EF4-FFF2-40B4-BE49-F238E27FC236}">
                <a16:creationId xmlns:a16="http://schemas.microsoft.com/office/drawing/2014/main" id="{915E30FE-2A79-4A52-B0BA-F5DFD0310B86}"/>
              </a:ext>
            </a:extLst>
          </p:cNvPr>
          <p:cNvSpPr>
            <a:spLocks noGrp="1"/>
          </p:cNvSpPr>
          <p:nvPr>
            <p:ph type="title"/>
          </p:nvPr>
        </p:nvSpPr>
        <p:spPr>
          <a:xfrm>
            <a:off x="720000" y="475875"/>
            <a:ext cx="2833200" cy="1384995"/>
          </a:xfrm>
        </p:spPr>
        <p:txBody>
          <a:bodyPr/>
          <a:lstStyle/>
          <a:p>
            <a:r>
              <a:rPr lang="nl-NL"/>
              <a:t>Samenvatting advies en vervolg</a:t>
            </a:r>
          </a:p>
        </p:txBody>
      </p:sp>
      <p:sp>
        <p:nvSpPr>
          <p:cNvPr id="20" name="Blokboog 19">
            <a:extLst>
              <a:ext uri="{FF2B5EF4-FFF2-40B4-BE49-F238E27FC236}">
                <a16:creationId xmlns:a16="http://schemas.microsoft.com/office/drawing/2014/main" id="{A00EAE10-9A7C-47A2-9D09-8FAEBD057F82}"/>
              </a:ext>
            </a:extLst>
          </p:cNvPr>
          <p:cNvSpPr/>
          <p:nvPr/>
        </p:nvSpPr>
        <p:spPr>
          <a:xfrm>
            <a:off x="-1393159" y="681540"/>
            <a:ext cx="6169637" cy="6389407"/>
          </a:xfrm>
          <a:prstGeom prst="blockArc">
            <a:avLst>
              <a:gd name="adj1" fmla="val 18900000"/>
              <a:gd name="adj2" fmla="val 2700000"/>
              <a:gd name="adj3" fmla="val 338"/>
            </a:avLst>
          </a:prstGeom>
        </p:spPr>
        <p:style>
          <a:lnRef idx="1">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52" name="Groep 51">
            <a:extLst>
              <a:ext uri="{FF2B5EF4-FFF2-40B4-BE49-F238E27FC236}">
                <a16:creationId xmlns:a16="http://schemas.microsoft.com/office/drawing/2014/main" id="{597CD7AA-FEE7-436B-8649-E27EFAA157A0}"/>
              </a:ext>
            </a:extLst>
          </p:cNvPr>
          <p:cNvGrpSpPr/>
          <p:nvPr/>
        </p:nvGrpSpPr>
        <p:grpSpPr>
          <a:xfrm>
            <a:off x="12827642" y="2439596"/>
            <a:ext cx="7095269" cy="624572"/>
            <a:chOff x="12872592" y="2127176"/>
            <a:chExt cx="7095269" cy="624572"/>
          </a:xfrm>
        </p:grpSpPr>
        <p:grpSp>
          <p:nvGrpSpPr>
            <p:cNvPr id="23" name="Groep 22">
              <a:extLst>
                <a:ext uri="{FF2B5EF4-FFF2-40B4-BE49-F238E27FC236}">
                  <a16:creationId xmlns:a16="http://schemas.microsoft.com/office/drawing/2014/main" id="{7F317A45-CA47-4C95-9215-3CC5A266C356}"/>
                </a:ext>
              </a:extLst>
            </p:cNvPr>
            <p:cNvGrpSpPr/>
            <p:nvPr/>
          </p:nvGrpSpPr>
          <p:grpSpPr>
            <a:xfrm>
              <a:off x="13346883" y="2184148"/>
              <a:ext cx="6620978" cy="499657"/>
              <a:chOff x="439929" y="247750"/>
              <a:chExt cx="6912389" cy="499657"/>
            </a:xfrm>
          </p:grpSpPr>
          <p:sp>
            <p:nvSpPr>
              <p:cNvPr id="26" name="Rechthoek 25">
                <a:extLst>
                  <a:ext uri="{FF2B5EF4-FFF2-40B4-BE49-F238E27FC236}">
                    <a16:creationId xmlns:a16="http://schemas.microsoft.com/office/drawing/2014/main" id="{679294DA-0997-4BED-95D9-6AEE65F87E3E}"/>
                  </a:ext>
                </a:extLst>
              </p:cNvPr>
              <p:cNvSpPr/>
              <p:nvPr/>
            </p:nvSpPr>
            <p:spPr>
              <a:xfrm>
                <a:off x="439929" y="247750"/>
                <a:ext cx="6912389" cy="49965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7" name="Tekstvak 26">
                <a:extLst>
                  <a:ext uri="{FF2B5EF4-FFF2-40B4-BE49-F238E27FC236}">
                    <a16:creationId xmlns:a16="http://schemas.microsoft.com/office/drawing/2014/main" id="{51FBCB39-EAA7-4AC3-B8D9-9756EBA71AAD}"/>
                  </a:ext>
                </a:extLst>
              </p:cNvPr>
              <p:cNvSpPr txBox="1"/>
              <p:nvPr/>
            </p:nvSpPr>
            <p:spPr>
              <a:xfrm>
                <a:off x="439929" y="247750"/>
                <a:ext cx="6912389" cy="499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r>
                  <a:rPr lang="nl-NL" sz="1400"/>
                  <a:t>Eén Koppeltaal profiel met een beperkte selectie van resource attributen</a:t>
                </a:r>
              </a:p>
            </p:txBody>
          </p:sp>
        </p:grpSp>
        <p:sp>
          <p:nvSpPr>
            <p:cNvPr id="24" name="Ovaal 23">
              <a:extLst>
                <a:ext uri="{FF2B5EF4-FFF2-40B4-BE49-F238E27FC236}">
                  <a16:creationId xmlns:a16="http://schemas.microsoft.com/office/drawing/2014/main" id="{FA3C13B4-DB7E-403B-8A10-686E1A2FFA71}"/>
                </a:ext>
              </a:extLst>
            </p:cNvPr>
            <p:cNvSpPr/>
            <p:nvPr/>
          </p:nvSpPr>
          <p:spPr>
            <a:xfrm>
              <a:off x="12872592" y="2127176"/>
              <a:ext cx="624571"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Tekstvak 24">
              <a:extLst>
                <a:ext uri="{FF2B5EF4-FFF2-40B4-BE49-F238E27FC236}">
                  <a16:creationId xmlns:a16="http://schemas.microsoft.com/office/drawing/2014/main" id="{7B533E5B-D974-45F2-A2B3-B7CFAE0AABC8}"/>
                </a:ext>
              </a:extLst>
            </p:cNvPr>
            <p:cNvSpPr txBox="1"/>
            <p:nvPr/>
          </p:nvSpPr>
          <p:spPr>
            <a:xfrm>
              <a:off x="12967348" y="2246100"/>
              <a:ext cx="408730" cy="369332"/>
            </a:xfrm>
            <a:prstGeom prst="rect">
              <a:avLst/>
            </a:prstGeom>
            <a:noFill/>
          </p:spPr>
          <p:txBody>
            <a:bodyPr wrap="square" rtlCol="0">
              <a:spAutoFit/>
            </a:bodyPr>
            <a:lstStyle/>
            <a:p>
              <a:pPr algn="ctr"/>
              <a:r>
                <a:rPr lang="nl-NL" b="1">
                  <a:solidFill>
                    <a:srgbClr val="002060"/>
                  </a:solidFill>
                </a:rPr>
                <a:t>2</a:t>
              </a:r>
            </a:p>
          </p:txBody>
        </p:sp>
      </p:grpSp>
      <p:grpSp>
        <p:nvGrpSpPr>
          <p:cNvPr id="53" name="Groep 52">
            <a:extLst>
              <a:ext uri="{FF2B5EF4-FFF2-40B4-BE49-F238E27FC236}">
                <a16:creationId xmlns:a16="http://schemas.microsoft.com/office/drawing/2014/main" id="{49F385AE-C55B-49B0-B2F1-FCFBE346C8D8}"/>
              </a:ext>
            </a:extLst>
          </p:cNvPr>
          <p:cNvGrpSpPr/>
          <p:nvPr/>
        </p:nvGrpSpPr>
        <p:grpSpPr>
          <a:xfrm>
            <a:off x="13075224" y="3183092"/>
            <a:ext cx="6847687" cy="624572"/>
            <a:chOff x="13120174" y="2870672"/>
            <a:chExt cx="6847687" cy="624572"/>
          </a:xfrm>
        </p:grpSpPr>
        <p:grpSp>
          <p:nvGrpSpPr>
            <p:cNvPr id="29" name="Groep 28">
              <a:extLst>
                <a:ext uri="{FF2B5EF4-FFF2-40B4-BE49-F238E27FC236}">
                  <a16:creationId xmlns:a16="http://schemas.microsoft.com/office/drawing/2014/main" id="{06657C52-A5EB-4EC4-BA73-64C02CCA5099}"/>
                </a:ext>
              </a:extLst>
            </p:cNvPr>
            <p:cNvGrpSpPr/>
            <p:nvPr/>
          </p:nvGrpSpPr>
          <p:grpSpPr>
            <a:xfrm>
              <a:off x="13615340" y="2927644"/>
              <a:ext cx="6352521" cy="499657"/>
              <a:chOff x="439929" y="247750"/>
              <a:chExt cx="6912389" cy="499657"/>
            </a:xfrm>
          </p:grpSpPr>
          <p:sp>
            <p:nvSpPr>
              <p:cNvPr id="32" name="Rechthoek 31">
                <a:extLst>
                  <a:ext uri="{FF2B5EF4-FFF2-40B4-BE49-F238E27FC236}">
                    <a16:creationId xmlns:a16="http://schemas.microsoft.com/office/drawing/2014/main" id="{01F8533F-CAD3-4DB4-A975-39D9A262E9B9}"/>
                  </a:ext>
                </a:extLst>
              </p:cNvPr>
              <p:cNvSpPr/>
              <p:nvPr/>
            </p:nvSpPr>
            <p:spPr>
              <a:xfrm>
                <a:off x="439929" y="247750"/>
                <a:ext cx="6912389" cy="49965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Tekstvak 32">
                <a:extLst>
                  <a:ext uri="{FF2B5EF4-FFF2-40B4-BE49-F238E27FC236}">
                    <a16:creationId xmlns:a16="http://schemas.microsoft.com/office/drawing/2014/main" id="{789F7A08-9A15-4E48-9F91-5FFE9A6D3669}"/>
                  </a:ext>
                </a:extLst>
              </p:cNvPr>
              <p:cNvSpPr txBox="1"/>
              <p:nvPr/>
            </p:nvSpPr>
            <p:spPr>
              <a:xfrm>
                <a:off x="439929" y="247750"/>
                <a:ext cx="6912389" cy="499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r>
                  <a:rPr lang="nl-NL" sz="1400"/>
                  <a:t>Een verplichte vulling van een aantal extra attributen bij het wegschrijven in de FHIR store, bovenop de reeds verplichte attributen.</a:t>
                </a:r>
              </a:p>
            </p:txBody>
          </p:sp>
        </p:grpSp>
        <p:sp>
          <p:nvSpPr>
            <p:cNvPr id="30" name="Ovaal 29">
              <a:extLst>
                <a:ext uri="{FF2B5EF4-FFF2-40B4-BE49-F238E27FC236}">
                  <a16:creationId xmlns:a16="http://schemas.microsoft.com/office/drawing/2014/main" id="{53A044B4-673E-45B9-ABC3-F81DF1D798D6}"/>
                </a:ext>
              </a:extLst>
            </p:cNvPr>
            <p:cNvSpPr/>
            <p:nvPr/>
          </p:nvSpPr>
          <p:spPr>
            <a:xfrm>
              <a:off x="13120174" y="2870672"/>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1" name="Tekstvak 30">
              <a:extLst>
                <a:ext uri="{FF2B5EF4-FFF2-40B4-BE49-F238E27FC236}">
                  <a16:creationId xmlns:a16="http://schemas.microsoft.com/office/drawing/2014/main" id="{EA0FAC8F-3FC6-48EF-ADDD-018BE9ABE7D9}"/>
                </a:ext>
              </a:extLst>
            </p:cNvPr>
            <p:cNvSpPr txBox="1"/>
            <p:nvPr/>
          </p:nvSpPr>
          <p:spPr>
            <a:xfrm>
              <a:off x="13219100" y="2989596"/>
              <a:ext cx="426720" cy="369332"/>
            </a:xfrm>
            <a:prstGeom prst="rect">
              <a:avLst/>
            </a:prstGeom>
            <a:noFill/>
          </p:spPr>
          <p:txBody>
            <a:bodyPr wrap="square" rtlCol="0">
              <a:spAutoFit/>
            </a:bodyPr>
            <a:lstStyle/>
            <a:p>
              <a:pPr algn="ctr"/>
              <a:r>
                <a:rPr lang="nl-NL" b="1">
                  <a:solidFill>
                    <a:srgbClr val="002060"/>
                  </a:solidFill>
                </a:rPr>
                <a:t>3</a:t>
              </a:r>
            </a:p>
          </p:txBody>
        </p:sp>
      </p:grpSp>
      <p:grpSp>
        <p:nvGrpSpPr>
          <p:cNvPr id="54" name="Groep 53">
            <a:extLst>
              <a:ext uri="{FF2B5EF4-FFF2-40B4-BE49-F238E27FC236}">
                <a16:creationId xmlns:a16="http://schemas.microsoft.com/office/drawing/2014/main" id="{F831F960-CE0A-408A-8CDD-97C023D324EC}"/>
              </a:ext>
            </a:extLst>
          </p:cNvPr>
          <p:cNvGrpSpPr/>
          <p:nvPr/>
        </p:nvGrpSpPr>
        <p:grpSpPr>
          <a:xfrm>
            <a:off x="13075223" y="3926588"/>
            <a:ext cx="6847688" cy="624572"/>
            <a:chOff x="13120173" y="3614168"/>
            <a:chExt cx="6847688" cy="624572"/>
          </a:xfrm>
        </p:grpSpPr>
        <p:grpSp>
          <p:nvGrpSpPr>
            <p:cNvPr id="35" name="Groep 34">
              <a:extLst>
                <a:ext uri="{FF2B5EF4-FFF2-40B4-BE49-F238E27FC236}">
                  <a16:creationId xmlns:a16="http://schemas.microsoft.com/office/drawing/2014/main" id="{DD10B139-53C9-4BC7-A91D-89D168417DBB}"/>
                </a:ext>
              </a:extLst>
            </p:cNvPr>
            <p:cNvGrpSpPr/>
            <p:nvPr/>
          </p:nvGrpSpPr>
          <p:grpSpPr>
            <a:xfrm>
              <a:off x="13615340" y="3671140"/>
              <a:ext cx="6352521" cy="499657"/>
              <a:chOff x="439929" y="247750"/>
              <a:chExt cx="6912389" cy="499657"/>
            </a:xfrm>
            <a:solidFill>
              <a:srgbClr val="4795DB"/>
            </a:solidFill>
          </p:grpSpPr>
          <p:sp>
            <p:nvSpPr>
              <p:cNvPr id="38" name="Rechthoek 37">
                <a:extLst>
                  <a:ext uri="{FF2B5EF4-FFF2-40B4-BE49-F238E27FC236}">
                    <a16:creationId xmlns:a16="http://schemas.microsoft.com/office/drawing/2014/main" id="{99604F5C-0DB8-44B2-9B36-E6B0BCD3D444}"/>
                  </a:ext>
                </a:extLst>
              </p:cNvPr>
              <p:cNvSpPr/>
              <p:nvPr/>
            </p:nvSpPr>
            <p:spPr>
              <a:xfrm>
                <a:off x="439929" y="247750"/>
                <a:ext cx="6912389" cy="499657"/>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9" name="Tekstvak 38">
                <a:extLst>
                  <a:ext uri="{FF2B5EF4-FFF2-40B4-BE49-F238E27FC236}">
                    <a16:creationId xmlns:a16="http://schemas.microsoft.com/office/drawing/2014/main" id="{441CA398-B1BB-44A2-BEFA-023616E38774}"/>
                  </a:ext>
                </a:extLst>
              </p:cNvPr>
              <p:cNvSpPr txBox="1"/>
              <p:nvPr/>
            </p:nvSpPr>
            <p:spPr>
              <a:xfrm>
                <a:off x="439929" y="247750"/>
                <a:ext cx="6912389" cy="4996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We nemen het nesten van taken mee in het profiel</a:t>
                </a:r>
              </a:p>
            </p:txBody>
          </p:sp>
        </p:grpSp>
        <p:sp>
          <p:nvSpPr>
            <p:cNvPr id="36" name="Ovaal 35">
              <a:extLst>
                <a:ext uri="{FF2B5EF4-FFF2-40B4-BE49-F238E27FC236}">
                  <a16:creationId xmlns:a16="http://schemas.microsoft.com/office/drawing/2014/main" id="{CE8A5D50-2C56-4EA3-A93C-A5F9F072E6BA}"/>
                </a:ext>
              </a:extLst>
            </p:cNvPr>
            <p:cNvSpPr/>
            <p:nvPr/>
          </p:nvSpPr>
          <p:spPr>
            <a:xfrm>
              <a:off x="13120173" y="3614168"/>
              <a:ext cx="624571"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Tekstvak 36">
              <a:extLst>
                <a:ext uri="{FF2B5EF4-FFF2-40B4-BE49-F238E27FC236}">
                  <a16:creationId xmlns:a16="http://schemas.microsoft.com/office/drawing/2014/main" id="{E4BEEABA-1F53-47D3-A632-EE7A96AECF59}"/>
                </a:ext>
              </a:extLst>
            </p:cNvPr>
            <p:cNvSpPr txBox="1"/>
            <p:nvPr/>
          </p:nvSpPr>
          <p:spPr>
            <a:xfrm>
              <a:off x="13219097" y="3733092"/>
              <a:ext cx="426720" cy="369332"/>
            </a:xfrm>
            <a:prstGeom prst="rect">
              <a:avLst/>
            </a:prstGeom>
            <a:noFill/>
          </p:spPr>
          <p:txBody>
            <a:bodyPr wrap="square" rtlCol="0">
              <a:spAutoFit/>
            </a:bodyPr>
            <a:lstStyle/>
            <a:p>
              <a:pPr algn="ctr"/>
              <a:r>
                <a:rPr lang="nl-NL">
                  <a:solidFill>
                    <a:srgbClr val="002060"/>
                  </a:solidFill>
                </a:rPr>
                <a:t>v1</a:t>
              </a:r>
            </a:p>
          </p:txBody>
        </p:sp>
      </p:grpSp>
      <p:grpSp>
        <p:nvGrpSpPr>
          <p:cNvPr id="55" name="Groep 54">
            <a:extLst>
              <a:ext uri="{FF2B5EF4-FFF2-40B4-BE49-F238E27FC236}">
                <a16:creationId xmlns:a16="http://schemas.microsoft.com/office/drawing/2014/main" id="{1F430699-BB0F-4D4C-8873-226846D4E587}"/>
              </a:ext>
            </a:extLst>
          </p:cNvPr>
          <p:cNvGrpSpPr/>
          <p:nvPr/>
        </p:nvGrpSpPr>
        <p:grpSpPr>
          <a:xfrm>
            <a:off x="13010521" y="4707885"/>
            <a:ext cx="6912390" cy="624572"/>
            <a:chOff x="13055471" y="4395465"/>
            <a:chExt cx="6912390" cy="624572"/>
          </a:xfrm>
        </p:grpSpPr>
        <p:grpSp>
          <p:nvGrpSpPr>
            <p:cNvPr id="41" name="Groep 40">
              <a:extLst>
                <a:ext uri="{FF2B5EF4-FFF2-40B4-BE49-F238E27FC236}">
                  <a16:creationId xmlns:a16="http://schemas.microsoft.com/office/drawing/2014/main" id="{F20D1EBB-CCAE-4FAF-B0EE-A95263584B55}"/>
                </a:ext>
              </a:extLst>
            </p:cNvPr>
            <p:cNvGrpSpPr/>
            <p:nvPr/>
          </p:nvGrpSpPr>
          <p:grpSpPr>
            <a:xfrm>
              <a:off x="13550638" y="4452437"/>
              <a:ext cx="6417223" cy="499657"/>
              <a:chOff x="439929" y="247750"/>
              <a:chExt cx="6912389" cy="499657"/>
            </a:xfrm>
            <a:solidFill>
              <a:srgbClr val="4795DB"/>
            </a:solidFill>
          </p:grpSpPr>
          <p:sp>
            <p:nvSpPr>
              <p:cNvPr id="44" name="Rechthoek 43">
                <a:extLst>
                  <a:ext uri="{FF2B5EF4-FFF2-40B4-BE49-F238E27FC236}">
                    <a16:creationId xmlns:a16="http://schemas.microsoft.com/office/drawing/2014/main" id="{AFEE33D0-832E-48C7-8BF9-A928CFD3BC59}"/>
                  </a:ext>
                </a:extLst>
              </p:cNvPr>
              <p:cNvSpPr/>
              <p:nvPr/>
            </p:nvSpPr>
            <p:spPr>
              <a:xfrm>
                <a:off x="439929" y="247750"/>
                <a:ext cx="6912389" cy="499657"/>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5" name="Tekstvak 44">
                <a:extLst>
                  <a:ext uri="{FF2B5EF4-FFF2-40B4-BE49-F238E27FC236}">
                    <a16:creationId xmlns:a16="http://schemas.microsoft.com/office/drawing/2014/main" id="{BA1285B8-AC12-4634-A8CB-CD82D3092340}"/>
                  </a:ext>
                </a:extLst>
              </p:cNvPr>
              <p:cNvSpPr txBox="1"/>
              <p:nvPr/>
            </p:nvSpPr>
            <p:spPr>
              <a:xfrm>
                <a:off x="439929" y="247750"/>
                <a:ext cx="6912389" cy="4996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We nemen de practitioner </a:t>
                </a:r>
                <a:r>
                  <a:rPr lang="nl-NL" sz="1400" kern="1200" err="1"/>
                  <a:t>role</a:t>
                </a:r>
                <a:r>
                  <a:rPr lang="nl-NL" sz="1400" kern="1200"/>
                  <a:t> mee in het profiel. Niet als losse resource maar via een attribuut in het </a:t>
                </a:r>
                <a:r>
                  <a:rPr lang="nl-NL" sz="1400" kern="1200" err="1"/>
                  <a:t>CareTeam</a:t>
                </a:r>
                <a:r>
                  <a:rPr lang="nl-NL" sz="1400" kern="1200"/>
                  <a:t>.</a:t>
                </a:r>
              </a:p>
            </p:txBody>
          </p:sp>
        </p:grpSp>
        <p:sp>
          <p:nvSpPr>
            <p:cNvPr id="42" name="Ovaal 41">
              <a:extLst>
                <a:ext uri="{FF2B5EF4-FFF2-40B4-BE49-F238E27FC236}">
                  <a16:creationId xmlns:a16="http://schemas.microsoft.com/office/drawing/2014/main" id="{5F05BDCB-E4A0-4E3D-BE88-001C7CF3B15E}"/>
                </a:ext>
              </a:extLst>
            </p:cNvPr>
            <p:cNvSpPr/>
            <p:nvPr/>
          </p:nvSpPr>
          <p:spPr>
            <a:xfrm>
              <a:off x="13055471" y="4395465"/>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3" name="Tekstvak 42">
              <a:extLst>
                <a:ext uri="{FF2B5EF4-FFF2-40B4-BE49-F238E27FC236}">
                  <a16:creationId xmlns:a16="http://schemas.microsoft.com/office/drawing/2014/main" id="{BF9EE199-0F0C-435D-87AD-1036EBE37E6F}"/>
                </a:ext>
              </a:extLst>
            </p:cNvPr>
            <p:cNvSpPr txBox="1"/>
            <p:nvPr/>
          </p:nvSpPr>
          <p:spPr>
            <a:xfrm>
              <a:off x="13154392" y="4514389"/>
              <a:ext cx="426719" cy="369332"/>
            </a:xfrm>
            <a:prstGeom prst="rect">
              <a:avLst/>
            </a:prstGeom>
            <a:noFill/>
          </p:spPr>
          <p:txBody>
            <a:bodyPr wrap="square" rtlCol="0">
              <a:spAutoFit/>
            </a:bodyPr>
            <a:lstStyle/>
            <a:p>
              <a:pPr algn="ctr"/>
              <a:r>
                <a:rPr lang="nl-NL">
                  <a:solidFill>
                    <a:srgbClr val="002060"/>
                  </a:solidFill>
                </a:rPr>
                <a:t>v2</a:t>
              </a:r>
            </a:p>
          </p:txBody>
        </p:sp>
      </p:grpSp>
      <p:grpSp>
        <p:nvGrpSpPr>
          <p:cNvPr id="56" name="Groep 55">
            <a:extLst>
              <a:ext uri="{FF2B5EF4-FFF2-40B4-BE49-F238E27FC236}">
                <a16:creationId xmlns:a16="http://schemas.microsoft.com/office/drawing/2014/main" id="{D4017309-F228-4165-B737-62D3C4CF2E90}"/>
              </a:ext>
            </a:extLst>
          </p:cNvPr>
          <p:cNvGrpSpPr/>
          <p:nvPr/>
        </p:nvGrpSpPr>
        <p:grpSpPr>
          <a:xfrm>
            <a:off x="12579557" y="5469614"/>
            <a:ext cx="7343355" cy="624572"/>
            <a:chOff x="12624507" y="5157194"/>
            <a:chExt cx="7343355" cy="624572"/>
          </a:xfrm>
        </p:grpSpPr>
        <p:grpSp>
          <p:nvGrpSpPr>
            <p:cNvPr id="47" name="Groep 46">
              <a:extLst>
                <a:ext uri="{FF2B5EF4-FFF2-40B4-BE49-F238E27FC236}">
                  <a16:creationId xmlns:a16="http://schemas.microsoft.com/office/drawing/2014/main" id="{D9287814-5143-49A9-A0EA-9697B6353B3C}"/>
                </a:ext>
              </a:extLst>
            </p:cNvPr>
            <p:cNvGrpSpPr/>
            <p:nvPr/>
          </p:nvGrpSpPr>
          <p:grpSpPr>
            <a:xfrm>
              <a:off x="13119676" y="5214166"/>
              <a:ext cx="6848186" cy="499657"/>
              <a:chOff x="439929" y="247750"/>
              <a:chExt cx="6912389" cy="499657"/>
            </a:xfrm>
            <a:solidFill>
              <a:srgbClr val="4795DB"/>
            </a:solidFill>
          </p:grpSpPr>
          <p:sp>
            <p:nvSpPr>
              <p:cNvPr id="50" name="Rechthoek 49">
                <a:extLst>
                  <a:ext uri="{FF2B5EF4-FFF2-40B4-BE49-F238E27FC236}">
                    <a16:creationId xmlns:a16="http://schemas.microsoft.com/office/drawing/2014/main" id="{318181E9-4EAD-4EF9-A08F-00EACBF733C7}"/>
                  </a:ext>
                </a:extLst>
              </p:cNvPr>
              <p:cNvSpPr/>
              <p:nvPr/>
            </p:nvSpPr>
            <p:spPr>
              <a:xfrm>
                <a:off x="439929" y="247750"/>
                <a:ext cx="6912389" cy="499657"/>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1" name="Tekstvak 50">
                <a:extLst>
                  <a:ext uri="{FF2B5EF4-FFF2-40B4-BE49-F238E27FC236}">
                    <a16:creationId xmlns:a16="http://schemas.microsoft.com/office/drawing/2014/main" id="{A49A6D39-804B-417C-A0B3-1E728005099B}"/>
                  </a:ext>
                </a:extLst>
              </p:cNvPr>
              <p:cNvSpPr txBox="1"/>
              <p:nvPr/>
            </p:nvSpPr>
            <p:spPr>
              <a:xfrm>
                <a:off x="439929" y="247750"/>
                <a:ext cx="6912389" cy="4996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We nemen </a:t>
                </a:r>
                <a:r>
                  <a:rPr lang="nl-NL" sz="1400" kern="1200" err="1"/>
                  <a:t>Organization</a:t>
                </a:r>
                <a:r>
                  <a:rPr lang="nl-NL" sz="1400" kern="1200"/>
                  <a:t> mee in het profiel</a:t>
                </a:r>
              </a:p>
            </p:txBody>
          </p:sp>
        </p:grpSp>
        <p:sp>
          <p:nvSpPr>
            <p:cNvPr id="48" name="Ovaal 47">
              <a:extLst>
                <a:ext uri="{FF2B5EF4-FFF2-40B4-BE49-F238E27FC236}">
                  <a16:creationId xmlns:a16="http://schemas.microsoft.com/office/drawing/2014/main" id="{9AF5CADA-DB82-43E2-BB19-5FD385C08D5B}"/>
                </a:ext>
              </a:extLst>
            </p:cNvPr>
            <p:cNvSpPr/>
            <p:nvPr/>
          </p:nvSpPr>
          <p:spPr>
            <a:xfrm>
              <a:off x="12624507" y="5157194"/>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9" name="Tekstvak 48">
              <a:extLst>
                <a:ext uri="{FF2B5EF4-FFF2-40B4-BE49-F238E27FC236}">
                  <a16:creationId xmlns:a16="http://schemas.microsoft.com/office/drawing/2014/main" id="{0A65DA04-4936-44D5-B398-B2F3942BCB4B}"/>
                </a:ext>
              </a:extLst>
            </p:cNvPr>
            <p:cNvSpPr txBox="1"/>
            <p:nvPr/>
          </p:nvSpPr>
          <p:spPr>
            <a:xfrm>
              <a:off x="12723437" y="5276118"/>
              <a:ext cx="426720" cy="369332"/>
            </a:xfrm>
            <a:prstGeom prst="rect">
              <a:avLst/>
            </a:prstGeom>
            <a:noFill/>
          </p:spPr>
          <p:txBody>
            <a:bodyPr wrap="square" rtlCol="0">
              <a:spAutoFit/>
            </a:bodyPr>
            <a:lstStyle/>
            <a:p>
              <a:pPr algn="ctr"/>
              <a:r>
                <a:rPr lang="nl-NL">
                  <a:solidFill>
                    <a:srgbClr val="002060"/>
                  </a:solidFill>
                </a:rPr>
                <a:t>v3</a:t>
              </a:r>
            </a:p>
          </p:txBody>
        </p:sp>
      </p:grpSp>
      <p:grpSp>
        <p:nvGrpSpPr>
          <p:cNvPr id="19" name="Groep 18">
            <a:extLst>
              <a:ext uri="{FF2B5EF4-FFF2-40B4-BE49-F238E27FC236}">
                <a16:creationId xmlns:a16="http://schemas.microsoft.com/office/drawing/2014/main" id="{B98599D0-5997-4F31-ADB4-F9C1D9C45E64}"/>
              </a:ext>
            </a:extLst>
          </p:cNvPr>
          <p:cNvGrpSpPr/>
          <p:nvPr/>
        </p:nvGrpSpPr>
        <p:grpSpPr>
          <a:xfrm>
            <a:off x="12515356" y="1693560"/>
            <a:ext cx="7407555" cy="624572"/>
            <a:chOff x="12560306" y="1381140"/>
            <a:chExt cx="7407555" cy="624572"/>
          </a:xfrm>
        </p:grpSpPr>
        <p:grpSp>
          <p:nvGrpSpPr>
            <p:cNvPr id="14" name="Groep 13">
              <a:extLst>
                <a:ext uri="{FF2B5EF4-FFF2-40B4-BE49-F238E27FC236}">
                  <a16:creationId xmlns:a16="http://schemas.microsoft.com/office/drawing/2014/main" id="{94621486-E049-45DF-A76F-D7307E95FB8E}"/>
                </a:ext>
              </a:extLst>
            </p:cNvPr>
            <p:cNvGrpSpPr/>
            <p:nvPr/>
          </p:nvGrpSpPr>
          <p:grpSpPr>
            <a:xfrm>
              <a:off x="13055472" y="1438112"/>
              <a:ext cx="6912389" cy="499657"/>
              <a:chOff x="439929" y="247750"/>
              <a:chExt cx="6912389" cy="499657"/>
            </a:xfrm>
          </p:grpSpPr>
          <p:sp>
            <p:nvSpPr>
              <p:cNvPr id="15" name="Rechthoek 14">
                <a:extLst>
                  <a:ext uri="{FF2B5EF4-FFF2-40B4-BE49-F238E27FC236}">
                    <a16:creationId xmlns:a16="http://schemas.microsoft.com/office/drawing/2014/main" id="{34693CBA-156E-4832-86F8-18CF62010442}"/>
                  </a:ext>
                </a:extLst>
              </p:cNvPr>
              <p:cNvSpPr/>
              <p:nvPr/>
            </p:nvSpPr>
            <p:spPr>
              <a:xfrm>
                <a:off x="439929" y="247750"/>
                <a:ext cx="6912389" cy="49965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Tekstvak 15">
                <a:extLst>
                  <a:ext uri="{FF2B5EF4-FFF2-40B4-BE49-F238E27FC236}">
                    <a16:creationId xmlns:a16="http://schemas.microsoft.com/office/drawing/2014/main" id="{FABB29FD-674E-4567-9DF2-102908688AAC}"/>
                  </a:ext>
                </a:extLst>
              </p:cNvPr>
              <p:cNvSpPr txBox="1"/>
              <p:nvPr/>
            </p:nvSpPr>
            <p:spPr>
              <a:xfrm>
                <a:off x="439929" y="247750"/>
                <a:ext cx="6912389" cy="499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Eén Koppeltaal profiel met een beperkte selectie van resources</a:t>
                </a:r>
              </a:p>
            </p:txBody>
          </p:sp>
        </p:grpSp>
        <p:sp>
          <p:nvSpPr>
            <p:cNvPr id="18" name="Ovaal 17">
              <a:extLst>
                <a:ext uri="{FF2B5EF4-FFF2-40B4-BE49-F238E27FC236}">
                  <a16:creationId xmlns:a16="http://schemas.microsoft.com/office/drawing/2014/main" id="{1BDC795D-A87E-46EF-A4DD-A359B4D28D63}"/>
                </a:ext>
              </a:extLst>
            </p:cNvPr>
            <p:cNvSpPr/>
            <p:nvPr/>
          </p:nvSpPr>
          <p:spPr>
            <a:xfrm>
              <a:off x="12560306" y="1381140"/>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Tekstvak 16">
              <a:extLst>
                <a:ext uri="{FF2B5EF4-FFF2-40B4-BE49-F238E27FC236}">
                  <a16:creationId xmlns:a16="http://schemas.microsoft.com/office/drawing/2014/main" id="{1E92F947-47E6-4CBB-92B5-3E40F2401264}"/>
                </a:ext>
              </a:extLst>
            </p:cNvPr>
            <p:cNvSpPr txBox="1"/>
            <p:nvPr/>
          </p:nvSpPr>
          <p:spPr>
            <a:xfrm>
              <a:off x="12659232" y="1500064"/>
              <a:ext cx="426720" cy="369332"/>
            </a:xfrm>
            <a:prstGeom prst="rect">
              <a:avLst/>
            </a:prstGeom>
            <a:noFill/>
          </p:spPr>
          <p:txBody>
            <a:bodyPr wrap="square" rtlCol="0">
              <a:spAutoFit/>
            </a:bodyPr>
            <a:lstStyle/>
            <a:p>
              <a:pPr algn="ctr"/>
              <a:r>
                <a:rPr lang="nl-NL" b="1">
                  <a:solidFill>
                    <a:srgbClr val="002060"/>
                  </a:solidFill>
                </a:rPr>
                <a:t>1</a:t>
              </a:r>
            </a:p>
          </p:txBody>
        </p:sp>
      </p:grpSp>
    </p:spTree>
    <p:extLst>
      <p:ext uri="{BB962C8B-B14F-4D97-AF65-F5344CB8AC3E}">
        <p14:creationId xmlns:p14="http://schemas.microsoft.com/office/powerpoint/2010/main" val="430726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010AEF9-14CC-4FD3-8650-17556EC50146}"/>
              </a:ext>
            </a:extLst>
          </p:cNvPr>
          <p:cNvSpPr>
            <a:spLocks noGrp="1"/>
          </p:cNvSpPr>
          <p:nvPr>
            <p:ph idx="1"/>
          </p:nvPr>
        </p:nvSpPr>
        <p:spPr>
          <a:xfrm>
            <a:off x="4320000" y="902118"/>
            <a:ext cx="7475760" cy="307777"/>
          </a:xfrm>
        </p:spPr>
        <p:txBody>
          <a:bodyPr/>
          <a:lstStyle/>
          <a:p>
            <a:r>
              <a:rPr lang="nl-NL"/>
              <a:t>Met de FHIR R4 en nl-</a:t>
            </a:r>
            <a:r>
              <a:rPr lang="nl-NL" err="1"/>
              <a:t>core</a:t>
            </a:r>
            <a:r>
              <a:rPr lang="nl-NL"/>
              <a:t> als basis realiseren we:</a:t>
            </a:r>
          </a:p>
          <a:p>
            <a:endParaRPr lang="nl-NL"/>
          </a:p>
        </p:txBody>
      </p:sp>
      <p:sp>
        <p:nvSpPr>
          <p:cNvPr id="3" name="Tijdelijke aanduiding voor dianummer 2">
            <a:extLst>
              <a:ext uri="{FF2B5EF4-FFF2-40B4-BE49-F238E27FC236}">
                <a16:creationId xmlns:a16="http://schemas.microsoft.com/office/drawing/2014/main" id="{E14D9862-FBBE-4995-B527-3846C0B8C3CE}"/>
              </a:ext>
            </a:extLst>
          </p:cNvPr>
          <p:cNvSpPr>
            <a:spLocks noGrp="1"/>
          </p:cNvSpPr>
          <p:nvPr>
            <p:ph type="sldNum" sz="quarter" idx="12"/>
          </p:nvPr>
        </p:nvSpPr>
        <p:spPr/>
        <p:txBody>
          <a:bodyPr/>
          <a:lstStyle/>
          <a:p>
            <a:fld id="{2B7321B6-F390-44B6-8078-A18221B29AEA}" type="slidenum">
              <a:rPr lang="nl-NL" smtClean="0"/>
              <a:pPr/>
              <a:t>72</a:t>
            </a:fld>
            <a:endParaRPr lang="nl-NL"/>
          </a:p>
        </p:txBody>
      </p:sp>
      <p:sp>
        <p:nvSpPr>
          <p:cNvPr id="4" name="Tijdelijke aanduiding voor tekst 3">
            <a:extLst>
              <a:ext uri="{FF2B5EF4-FFF2-40B4-BE49-F238E27FC236}">
                <a16:creationId xmlns:a16="http://schemas.microsoft.com/office/drawing/2014/main" id="{99098270-1C74-4B2E-87B9-9DB23F2C6863}"/>
              </a:ext>
            </a:extLst>
          </p:cNvPr>
          <p:cNvSpPr>
            <a:spLocks noGrp="1"/>
          </p:cNvSpPr>
          <p:nvPr>
            <p:ph type="body" sz="quarter" idx="14"/>
          </p:nvPr>
        </p:nvSpPr>
        <p:spPr>
          <a:xfrm>
            <a:off x="4320000" y="594341"/>
            <a:ext cx="7359936" cy="307777"/>
          </a:xfrm>
        </p:spPr>
        <p:txBody>
          <a:bodyPr/>
          <a:lstStyle/>
          <a:p>
            <a:r>
              <a:rPr lang="nl-NL"/>
              <a:t>Advies op basis van simulaties en andere interviews</a:t>
            </a:r>
          </a:p>
        </p:txBody>
      </p:sp>
      <p:sp>
        <p:nvSpPr>
          <p:cNvPr id="5" name="Titel 4">
            <a:extLst>
              <a:ext uri="{FF2B5EF4-FFF2-40B4-BE49-F238E27FC236}">
                <a16:creationId xmlns:a16="http://schemas.microsoft.com/office/drawing/2014/main" id="{915E30FE-2A79-4A52-B0BA-F5DFD0310B86}"/>
              </a:ext>
            </a:extLst>
          </p:cNvPr>
          <p:cNvSpPr>
            <a:spLocks noGrp="1"/>
          </p:cNvSpPr>
          <p:nvPr>
            <p:ph type="title"/>
          </p:nvPr>
        </p:nvSpPr>
        <p:spPr>
          <a:xfrm>
            <a:off x="720000" y="475875"/>
            <a:ext cx="2833200" cy="1384995"/>
          </a:xfrm>
        </p:spPr>
        <p:txBody>
          <a:bodyPr/>
          <a:lstStyle/>
          <a:p>
            <a:r>
              <a:rPr lang="nl-NL"/>
              <a:t>Samenvatting advies en vervolg</a:t>
            </a:r>
          </a:p>
        </p:txBody>
      </p:sp>
      <p:sp>
        <p:nvSpPr>
          <p:cNvPr id="20" name="Blokboog 19">
            <a:extLst>
              <a:ext uri="{FF2B5EF4-FFF2-40B4-BE49-F238E27FC236}">
                <a16:creationId xmlns:a16="http://schemas.microsoft.com/office/drawing/2014/main" id="{A00EAE10-9A7C-47A2-9D09-8FAEBD057F82}"/>
              </a:ext>
            </a:extLst>
          </p:cNvPr>
          <p:cNvSpPr/>
          <p:nvPr/>
        </p:nvSpPr>
        <p:spPr>
          <a:xfrm>
            <a:off x="-1393159" y="681540"/>
            <a:ext cx="6169637" cy="6389407"/>
          </a:xfrm>
          <a:prstGeom prst="blockArc">
            <a:avLst>
              <a:gd name="adj1" fmla="val 18900000"/>
              <a:gd name="adj2" fmla="val 2700000"/>
              <a:gd name="adj3" fmla="val 338"/>
            </a:avLst>
          </a:prstGeom>
        </p:spPr>
        <p:style>
          <a:lnRef idx="1">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52" name="Groep 51">
            <a:extLst>
              <a:ext uri="{FF2B5EF4-FFF2-40B4-BE49-F238E27FC236}">
                <a16:creationId xmlns:a16="http://schemas.microsoft.com/office/drawing/2014/main" id="{597CD7AA-FEE7-436B-8649-E27EFAA157A0}"/>
              </a:ext>
            </a:extLst>
          </p:cNvPr>
          <p:cNvGrpSpPr/>
          <p:nvPr/>
        </p:nvGrpSpPr>
        <p:grpSpPr>
          <a:xfrm>
            <a:off x="12827642" y="2439596"/>
            <a:ext cx="7095269" cy="624572"/>
            <a:chOff x="12872592" y="2127176"/>
            <a:chExt cx="7095269" cy="624572"/>
          </a:xfrm>
        </p:grpSpPr>
        <p:grpSp>
          <p:nvGrpSpPr>
            <p:cNvPr id="23" name="Groep 22">
              <a:extLst>
                <a:ext uri="{FF2B5EF4-FFF2-40B4-BE49-F238E27FC236}">
                  <a16:creationId xmlns:a16="http://schemas.microsoft.com/office/drawing/2014/main" id="{7F317A45-CA47-4C95-9215-3CC5A266C356}"/>
                </a:ext>
              </a:extLst>
            </p:cNvPr>
            <p:cNvGrpSpPr/>
            <p:nvPr/>
          </p:nvGrpSpPr>
          <p:grpSpPr>
            <a:xfrm>
              <a:off x="13346883" y="2184148"/>
              <a:ext cx="6620978" cy="499657"/>
              <a:chOff x="439929" y="247750"/>
              <a:chExt cx="6912389" cy="499657"/>
            </a:xfrm>
          </p:grpSpPr>
          <p:sp>
            <p:nvSpPr>
              <p:cNvPr id="26" name="Rechthoek 25">
                <a:extLst>
                  <a:ext uri="{FF2B5EF4-FFF2-40B4-BE49-F238E27FC236}">
                    <a16:creationId xmlns:a16="http://schemas.microsoft.com/office/drawing/2014/main" id="{679294DA-0997-4BED-95D9-6AEE65F87E3E}"/>
                  </a:ext>
                </a:extLst>
              </p:cNvPr>
              <p:cNvSpPr/>
              <p:nvPr/>
            </p:nvSpPr>
            <p:spPr>
              <a:xfrm>
                <a:off x="439929" y="247750"/>
                <a:ext cx="6912389" cy="49965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7" name="Tekstvak 26">
                <a:extLst>
                  <a:ext uri="{FF2B5EF4-FFF2-40B4-BE49-F238E27FC236}">
                    <a16:creationId xmlns:a16="http://schemas.microsoft.com/office/drawing/2014/main" id="{51FBCB39-EAA7-4AC3-B8D9-9756EBA71AAD}"/>
                  </a:ext>
                </a:extLst>
              </p:cNvPr>
              <p:cNvSpPr txBox="1"/>
              <p:nvPr/>
            </p:nvSpPr>
            <p:spPr>
              <a:xfrm>
                <a:off x="439929" y="247750"/>
                <a:ext cx="6912389" cy="499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r>
                  <a:rPr lang="nl-NL" sz="1400"/>
                  <a:t>Eén Koppeltaal profiel met een beperkte selectie van resource attributen</a:t>
                </a:r>
              </a:p>
            </p:txBody>
          </p:sp>
        </p:grpSp>
        <p:sp>
          <p:nvSpPr>
            <p:cNvPr id="24" name="Ovaal 23">
              <a:extLst>
                <a:ext uri="{FF2B5EF4-FFF2-40B4-BE49-F238E27FC236}">
                  <a16:creationId xmlns:a16="http://schemas.microsoft.com/office/drawing/2014/main" id="{FA3C13B4-DB7E-403B-8A10-686E1A2FFA71}"/>
                </a:ext>
              </a:extLst>
            </p:cNvPr>
            <p:cNvSpPr/>
            <p:nvPr/>
          </p:nvSpPr>
          <p:spPr>
            <a:xfrm>
              <a:off x="12872592" y="2127176"/>
              <a:ext cx="624571"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Tekstvak 24">
              <a:extLst>
                <a:ext uri="{FF2B5EF4-FFF2-40B4-BE49-F238E27FC236}">
                  <a16:creationId xmlns:a16="http://schemas.microsoft.com/office/drawing/2014/main" id="{7B533E5B-D974-45F2-A2B3-B7CFAE0AABC8}"/>
                </a:ext>
              </a:extLst>
            </p:cNvPr>
            <p:cNvSpPr txBox="1"/>
            <p:nvPr/>
          </p:nvSpPr>
          <p:spPr>
            <a:xfrm>
              <a:off x="12967348" y="2246100"/>
              <a:ext cx="408730" cy="369332"/>
            </a:xfrm>
            <a:prstGeom prst="rect">
              <a:avLst/>
            </a:prstGeom>
            <a:noFill/>
          </p:spPr>
          <p:txBody>
            <a:bodyPr wrap="square" rtlCol="0">
              <a:spAutoFit/>
            </a:bodyPr>
            <a:lstStyle/>
            <a:p>
              <a:pPr algn="ctr"/>
              <a:r>
                <a:rPr lang="nl-NL" b="1">
                  <a:solidFill>
                    <a:srgbClr val="002060"/>
                  </a:solidFill>
                </a:rPr>
                <a:t>2</a:t>
              </a:r>
            </a:p>
          </p:txBody>
        </p:sp>
      </p:grpSp>
      <p:grpSp>
        <p:nvGrpSpPr>
          <p:cNvPr id="53" name="Groep 52">
            <a:extLst>
              <a:ext uri="{FF2B5EF4-FFF2-40B4-BE49-F238E27FC236}">
                <a16:creationId xmlns:a16="http://schemas.microsoft.com/office/drawing/2014/main" id="{49F385AE-C55B-49B0-B2F1-FCFBE346C8D8}"/>
              </a:ext>
            </a:extLst>
          </p:cNvPr>
          <p:cNvGrpSpPr/>
          <p:nvPr/>
        </p:nvGrpSpPr>
        <p:grpSpPr>
          <a:xfrm>
            <a:off x="13075224" y="3183092"/>
            <a:ext cx="6847687" cy="624572"/>
            <a:chOff x="13120174" y="2870672"/>
            <a:chExt cx="6847687" cy="624572"/>
          </a:xfrm>
        </p:grpSpPr>
        <p:grpSp>
          <p:nvGrpSpPr>
            <p:cNvPr id="29" name="Groep 28">
              <a:extLst>
                <a:ext uri="{FF2B5EF4-FFF2-40B4-BE49-F238E27FC236}">
                  <a16:creationId xmlns:a16="http://schemas.microsoft.com/office/drawing/2014/main" id="{06657C52-A5EB-4EC4-BA73-64C02CCA5099}"/>
                </a:ext>
              </a:extLst>
            </p:cNvPr>
            <p:cNvGrpSpPr/>
            <p:nvPr/>
          </p:nvGrpSpPr>
          <p:grpSpPr>
            <a:xfrm>
              <a:off x="13615340" y="2927644"/>
              <a:ext cx="6352521" cy="499657"/>
              <a:chOff x="439929" y="247750"/>
              <a:chExt cx="6912389" cy="499657"/>
            </a:xfrm>
          </p:grpSpPr>
          <p:sp>
            <p:nvSpPr>
              <p:cNvPr id="32" name="Rechthoek 31">
                <a:extLst>
                  <a:ext uri="{FF2B5EF4-FFF2-40B4-BE49-F238E27FC236}">
                    <a16:creationId xmlns:a16="http://schemas.microsoft.com/office/drawing/2014/main" id="{01F8533F-CAD3-4DB4-A975-39D9A262E9B9}"/>
                  </a:ext>
                </a:extLst>
              </p:cNvPr>
              <p:cNvSpPr/>
              <p:nvPr/>
            </p:nvSpPr>
            <p:spPr>
              <a:xfrm>
                <a:off x="439929" y="247750"/>
                <a:ext cx="6912389" cy="49965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Tekstvak 32">
                <a:extLst>
                  <a:ext uri="{FF2B5EF4-FFF2-40B4-BE49-F238E27FC236}">
                    <a16:creationId xmlns:a16="http://schemas.microsoft.com/office/drawing/2014/main" id="{789F7A08-9A15-4E48-9F91-5FFE9A6D3669}"/>
                  </a:ext>
                </a:extLst>
              </p:cNvPr>
              <p:cNvSpPr txBox="1"/>
              <p:nvPr/>
            </p:nvSpPr>
            <p:spPr>
              <a:xfrm>
                <a:off x="439929" y="247750"/>
                <a:ext cx="6912389" cy="499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r>
                  <a:rPr lang="nl-NL" sz="1400"/>
                  <a:t>Een verplichte vulling van een aantal extra attributen bij het wegschrijven in de FHIR store, bovenop de reeds verplichte attributen.</a:t>
                </a:r>
              </a:p>
            </p:txBody>
          </p:sp>
        </p:grpSp>
        <p:sp>
          <p:nvSpPr>
            <p:cNvPr id="30" name="Ovaal 29">
              <a:extLst>
                <a:ext uri="{FF2B5EF4-FFF2-40B4-BE49-F238E27FC236}">
                  <a16:creationId xmlns:a16="http://schemas.microsoft.com/office/drawing/2014/main" id="{53A044B4-673E-45B9-ABC3-F81DF1D798D6}"/>
                </a:ext>
              </a:extLst>
            </p:cNvPr>
            <p:cNvSpPr/>
            <p:nvPr/>
          </p:nvSpPr>
          <p:spPr>
            <a:xfrm>
              <a:off x="13120174" y="2870672"/>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1" name="Tekstvak 30">
              <a:extLst>
                <a:ext uri="{FF2B5EF4-FFF2-40B4-BE49-F238E27FC236}">
                  <a16:creationId xmlns:a16="http://schemas.microsoft.com/office/drawing/2014/main" id="{EA0FAC8F-3FC6-48EF-ADDD-018BE9ABE7D9}"/>
                </a:ext>
              </a:extLst>
            </p:cNvPr>
            <p:cNvSpPr txBox="1"/>
            <p:nvPr/>
          </p:nvSpPr>
          <p:spPr>
            <a:xfrm>
              <a:off x="13219100" y="2989596"/>
              <a:ext cx="426720" cy="369332"/>
            </a:xfrm>
            <a:prstGeom prst="rect">
              <a:avLst/>
            </a:prstGeom>
            <a:noFill/>
          </p:spPr>
          <p:txBody>
            <a:bodyPr wrap="square" rtlCol="0">
              <a:spAutoFit/>
            </a:bodyPr>
            <a:lstStyle/>
            <a:p>
              <a:pPr algn="ctr"/>
              <a:r>
                <a:rPr lang="nl-NL" b="1">
                  <a:solidFill>
                    <a:srgbClr val="002060"/>
                  </a:solidFill>
                </a:rPr>
                <a:t>3</a:t>
              </a:r>
            </a:p>
          </p:txBody>
        </p:sp>
      </p:grpSp>
      <p:grpSp>
        <p:nvGrpSpPr>
          <p:cNvPr id="54" name="Groep 53">
            <a:extLst>
              <a:ext uri="{FF2B5EF4-FFF2-40B4-BE49-F238E27FC236}">
                <a16:creationId xmlns:a16="http://schemas.microsoft.com/office/drawing/2014/main" id="{F831F960-CE0A-408A-8CDD-97C023D324EC}"/>
              </a:ext>
            </a:extLst>
          </p:cNvPr>
          <p:cNvGrpSpPr/>
          <p:nvPr/>
        </p:nvGrpSpPr>
        <p:grpSpPr>
          <a:xfrm>
            <a:off x="13075223" y="3926588"/>
            <a:ext cx="6847688" cy="624572"/>
            <a:chOff x="13120173" y="3614168"/>
            <a:chExt cx="6847688" cy="624572"/>
          </a:xfrm>
        </p:grpSpPr>
        <p:grpSp>
          <p:nvGrpSpPr>
            <p:cNvPr id="35" name="Groep 34">
              <a:extLst>
                <a:ext uri="{FF2B5EF4-FFF2-40B4-BE49-F238E27FC236}">
                  <a16:creationId xmlns:a16="http://schemas.microsoft.com/office/drawing/2014/main" id="{DD10B139-53C9-4BC7-A91D-89D168417DBB}"/>
                </a:ext>
              </a:extLst>
            </p:cNvPr>
            <p:cNvGrpSpPr/>
            <p:nvPr/>
          </p:nvGrpSpPr>
          <p:grpSpPr>
            <a:xfrm>
              <a:off x="13615340" y="3671140"/>
              <a:ext cx="6352521" cy="499657"/>
              <a:chOff x="439929" y="247750"/>
              <a:chExt cx="6912389" cy="499657"/>
            </a:xfrm>
            <a:solidFill>
              <a:srgbClr val="4795DB"/>
            </a:solidFill>
          </p:grpSpPr>
          <p:sp>
            <p:nvSpPr>
              <p:cNvPr id="38" name="Rechthoek 37">
                <a:extLst>
                  <a:ext uri="{FF2B5EF4-FFF2-40B4-BE49-F238E27FC236}">
                    <a16:creationId xmlns:a16="http://schemas.microsoft.com/office/drawing/2014/main" id="{99604F5C-0DB8-44B2-9B36-E6B0BCD3D444}"/>
                  </a:ext>
                </a:extLst>
              </p:cNvPr>
              <p:cNvSpPr/>
              <p:nvPr/>
            </p:nvSpPr>
            <p:spPr>
              <a:xfrm>
                <a:off x="439929" y="247750"/>
                <a:ext cx="6912389" cy="499657"/>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9" name="Tekstvak 38">
                <a:extLst>
                  <a:ext uri="{FF2B5EF4-FFF2-40B4-BE49-F238E27FC236}">
                    <a16:creationId xmlns:a16="http://schemas.microsoft.com/office/drawing/2014/main" id="{441CA398-B1BB-44A2-BEFA-023616E38774}"/>
                  </a:ext>
                </a:extLst>
              </p:cNvPr>
              <p:cNvSpPr txBox="1"/>
              <p:nvPr/>
            </p:nvSpPr>
            <p:spPr>
              <a:xfrm>
                <a:off x="439929" y="247750"/>
                <a:ext cx="6912389" cy="4996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We nemen het nesten van taken mee in het profiel</a:t>
                </a:r>
              </a:p>
            </p:txBody>
          </p:sp>
        </p:grpSp>
        <p:sp>
          <p:nvSpPr>
            <p:cNvPr id="36" name="Ovaal 35">
              <a:extLst>
                <a:ext uri="{FF2B5EF4-FFF2-40B4-BE49-F238E27FC236}">
                  <a16:creationId xmlns:a16="http://schemas.microsoft.com/office/drawing/2014/main" id="{CE8A5D50-2C56-4EA3-A93C-A5F9F072E6BA}"/>
                </a:ext>
              </a:extLst>
            </p:cNvPr>
            <p:cNvSpPr/>
            <p:nvPr/>
          </p:nvSpPr>
          <p:spPr>
            <a:xfrm>
              <a:off x="13120173" y="3614168"/>
              <a:ext cx="624571"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Tekstvak 36">
              <a:extLst>
                <a:ext uri="{FF2B5EF4-FFF2-40B4-BE49-F238E27FC236}">
                  <a16:creationId xmlns:a16="http://schemas.microsoft.com/office/drawing/2014/main" id="{E4BEEABA-1F53-47D3-A632-EE7A96AECF59}"/>
                </a:ext>
              </a:extLst>
            </p:cNvPr>
            <p:cNvSpPr txBox="1"/>
            <p:nvPr/>
          </p:nvSpPr>
          <p:spPr>
            <a:xfrm>
              <a:off x="13219097" y="3733092"/>
              <a:ext cx="426720" cy="369332"/>
            </a:xfrm>
            <a:prstGeom prst="rect">
              <a:avLst/>
            </a:prstGeom>
            <a:noFill/>
          </p:spPr>
          <p:txBody>
            <a:bodyPr wrap="square" rtlCol="0">
              <a:spAutoFit/>
            </a:bodyPr>
            <a:lstStyle/>
            <a:p>
              <a:pPr algn="ctr"/>
              <a:r>
                <a:rPr lang="nl-NL">
                  <a:solidFill>
                    <a:srgbClr val="002060"/>
                  </a:solidFill>
                </a:rPr>
                <a:t>v1</a:t>
              </a:r>
            </a:p>
          </p:txBody>
        </p:sp>
      </p:grpSp>
      <p:grpSp>
        <p:nvGrpSpPr>
          <p:cNvPr id="55" name="Groep 54">
            <a:extLst>
              <a:ext uri="{FF2B5EF4-FFF2-40B4-BE49-F238E27FC236}">
                <a16:creationId xmlns:a16="http://schemas.microsoft.com/office/drawing/2014/main" id="{1F430699-BB0F-4D4C-8873-226846D4E587}"/>
              </a:ext>
            </a:extLst>
          </p:cNvPr>
          <p:cNvGrpSpPr/>
          <p:nvPr/>
        </p:nvGrpSpPr>
        <p:grpSpPr>
          <a:xfrm>
            <a:off x="13010521" y="4707885"/>
            <a:ext cx="6912390" cy="624572"/>
            <a:chOff x="13055471" y="4395465"/>
            <a:chExt cx="6912390" cy="624572"/>
          </a:xfrm>
        </p:grpSpPr>
        <p:grpSp>
          <p:nvGrpSpPr>
            <p:cNvPr id="41" name="Groep 40">
              <a:extLst>
                <a:ext uri="{FF2B5EF4-FFF2-40B4-BE49-F238E27FC236}">
                  <a16:creationId xmlns:a16="http://schemas.microsoft.com/office/drawing/2014/main" id="{F20D1EBB-CCAE-4FAF-B0EE-A95263584B55}"/>
                </a:ext>
              </a:extLst>
            </p:cNvPr>
            <p:cNvGrpSpPr/>
            <p:nvPr/>
          </p:nvGrpSpPr>
          <p:grpSpPr>
            <a:xfrm>
              <a:off x="13550638" y="4452437"/>
              <a:ext cx="6417223" cy="499657"/>
              <a:chOff x="439929" y="247750"/>
              <a:chExt cx="6912389" cy="499657"/>
            </a:xfrm>
            <a:solidFill>
              <a:srgbClr val="4795DB"/>
            </a:solidFill>
          </p:grpSpPr>
          <p:sp>
            <p:nvSpPr>
              <p:cNvPr id="44" name="Rechthoek 43">
                <a:extLst>
                  <a:ext uri="{FF2B5EF4-FFF2-40B4-BE49-F238E27FC236}">
                    <a16:creationId xmlns:a16="http://schemas.microsoft.com/office/drawing/2014/main" id="{AFEE33D0-832E-48C7-8BF9-A928CFD3BC59}"/>
                  </a:ext>
                </a:extLst>
              </p:cNvPr>
              <p:cNvSpPr/>
              <p:nvPr/>
            </p:nvSpPr>
            <p:spPr>
              <a:xfrm>
                <a:off x="439929" y="247750"/>
                <a:ext cx="6912389" cy="499657"/>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5" name="Tekstvak 44">
                <a:extLst>
                  <a:ext uri="{FF2B5EF4-FFF2-40B4-BE49-F238E27FC236}">
                    <a16:creationId xmlns:a16="http://schemas.microsoft.com/office/drawing/2014/main" id="{BA1285B8-AC12-4634-A8CB-CD82D3092340}"/>
                  </a:ext>
                </a:extLst>
              </p:cNvPr>
              <p:cNvSpPr txBox="1"/>
              <p:nvPr/>
            </p:nvSpPr>
            <p:spPr>
              <a:xfrm>
                <a:off x="439929" y="247750"/>
                <a:ext cx="6912389" cy="4996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We nemen de practitioner </a:t>
                </a:r>
                <a:r>
                  <a:rPr lang="nl-NL" sz="1400" kern="1200" err="1"/>
                  <a:t>role</a:t>
                </a:r>
                <a:r>
                  <a:rPr lang="nl-NL" sz="1400" kern="1200"/>
                  <a:t> mee in het profiel</a:t>
                </a:r>
              </a:p>
            </p:txBody>
          </p:sp>
        </p:grpSp>
        <p:sp>
          <p:nvSpPr>
            <p:cNvPr id="42" name="Ovaal 41">
              <a:extLst>
                <a:ext uri="{FF2B5EF4-FFF2-40B4-BE49-F238E27FC236}">
                  <a16:creationId xmlns:a16="http://schemas.microsoft.com/office/drawing/2014/main" id="{5F05BDCB-E4A0-4E3D-BE88-001C7CF3B15E}"/>
                </a:ext>
              </a:extLst>
            </p:cNvPr>
            <p:cNvSpPr/>
            <p:nvPr/>
          </p:nvSpPr>
          <p:spPr>
            <a:xfrm>
              <a:off x="13055471" y="4395465"/>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3" name="Tekstvak 42">
              <a:extLst>
                <a:ext uri="{FF2B5EF4-FFF2-40B4-BE49-F238E27FC236}">
                  <a16:creationId xmlns:a16="http://schemas.microsoft.com/office/drawing/2014/main" id="{BF9EE199-0F0C-435D-87AD-1036EBE37E6F}"/>
                </a:ext>
              </a:extLst>
            </p:cNvPr>
            <p:cNvSpPr txBox="1"/>
            <p:nvPr/>
          </p:nvSpPr>
          <p:spPr>
            <a:xfrm>
              <a:off x="13154392" y="4514389"/>
              <a:ext cx="426719" cy="369332"/>
            </a:xfrm>
            <a:prstGeom prst="rect">
              <a:avLst/>
            </a:prstGeom>
            <a:noFill/>
          </p:spPr>
          <p:txBody>
            <a:bodyPr wrap="square" rtlCol="0">
              <a:spAutoFit/>
            </a:bodyPr>
            <a:lstStyle/>
            <a:p>
              <a:pPr algn="ctr"/>
              <a:r>
                <a:rPr lang="nl-NL">
                  <a:solidFill>
                    <a:srgbClr val="002060"/>
                  </a:solidFill>
                </a:rPr>
                <a:t>v2</a:t>
              </a:r>
            </a:p>
          </p:txBody>
        </p:sp>
      </p:grpSp>
      <p:grpSp>
        <p:nvGrpSpPr>
          <p:cNvPr id="56" name="Groep 55">
            <a:extLst>
              <a:ext uri="{FF2B5EF4-FFF2-40B4-BE49-F238E27FC236}">
                <a16:creationId xmlns:a16="http://schemas.microsoft.com/office/drawing/2014/main" id="{D4017309-F228-4165-B737-62D3C4CF2E90}"/>
              </a:ext>
            </a:extLst>
          </p:cNvPr>
          <p:cNvGrpSpPr/>
          <p:nvPr/>
        </p:nvGrpSpPr>
        <p:grpSpPr>
          <a:xfrm>
            <a:off x="12579557" y="5469614"/>
            <a:ext cx="7343355" cy="624572"/>
            <a:chOff x="12624507" y="5157194"/>
            <a:chExt cx="7343355" cy="624572"/>
          </a:xfrm>
        </p:grpSpPr>
        <p:grpSp>
          <p:nvGrpSpPr>
            <p:cNvPr id="47" name="Groep 46">
              <a:extLst>
                <a:ext uri="{FF2B5EF4-FFF2-40B4-BE49-F238E27FC236}">
                  <a16:creationId xmlns:a16="http://schemas.microsoft.com/office/drawing/2014/main" id="{D9287814-5143-49A9-A0EA-9697B6353B3C}"/>
                </a:ext>
              </a:extLst>
            </p:cNvPr>
            <p:cNvGrpSpPr/>
            <p:nvPr/>
          </p:nvGrpSpPr>
          <p:grpSpPr>
            <a:xfrm>
              <a:off x="13119676" y="5214166"/>
              <a:ext cx="6848186" cy="499657"/>
              <a:chOff x="439929" y="247750"/>
              <a:chExt cx="6912389" cy="499657"/>
            </a:xfrm>
            <a:solidFill>
              <a:srgbClr val="4795DB"/>
            </a:solidFill>
          </p:grpSpPr>
          <p:sp>
            <p:nvSpPr>
              <p:cNvPr id="50" name="Rechthoek 49">
                <a:extLst>
                  <a:ext uri="{FF2B5EF4-FFF2-40B4-BE49-F238E27FC236}">
                    <a16:creationId xmlns:a16="http://schemas.microsoft.com/office/drawing/2014/main" id="{318181E9-4EAD-4EF9-A08F-00EACBF733C7}"/>
                  </a:ext>
                </a:extLst>
              </p:cNvPr>
              <p:cNvSpPr/>
              <p:nvPr/>
            </p:nvSpPr>
            <p:spPr>
              <a:xfrm>
                <a:off x="439929" y="247750"/>
                <a:ext cx="6912389" cy="499657"/>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1" name="Tekstvak 50">
                <a:extLst>
                  <a:ext uri="{FF2B5EF4-FFF2-40B4-BE49-F238E27FC236}">
                    <a16:creationId xmlns:a16="http://schemas.microsoft.com/office/drawing/2014/main" id="{A49A6D39-804B-417C-A0B3-1E728005099B}"/>
                  </a:ext>
                </a:extLst>
              </p:cNvPr>
              <p:cNvSpPr txBox="1"/>
              <p:nvPr/>
            </p:nvSpPr>
            <p:spPr>
              <a:xfrm>
                <a:off x="439929" y="247750"/>
                <a:ext cx="6912389" cy="4996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We nemen </a:t>
                </a:r>
                <a:r>
                  <a:rPr lang="nl-NL" sz="1400" kern="1200" err="1"/>
                  <a:t>Organization</a:t>
                </a:r>
                <a:r>
                  <a:rPr lang="nl-NL" sz="1400" kern="1200"/>
                  <a:t> mee in het profiel</a:t>
                </a:r>
              </a:p>
            </p:txBody>
          </p:sp>
        </p:grpSp>
        <p:sp>
          <p:nvSpPr>
            <p:cNvPr id="48" name="Ovaal 47">
              <a:extLst>
                <a:ext uri="{FF2B5EF4-FFF2-40B4-BE49-F238E27FC236}">
                  <a16:creationId xmlns:a16="http://schemas.microsoft.com/office/drawing/2014/main" id="{9AF5CADA-DB82-43E2-BB19-5FD385C08D5B}"/>
                </a:ext>
              </a:extLst>
            </p:cNvPr>
            <p:cNvSpPr/>
            <p:nvPr/>
          </p:nvSpPr>
          <p:spPr>
            <a:xfrm>
              <a:off x="12624507" y="5157194"/>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9" name="Tekstvak 48">
              <a:extLst>
                <a:ext uri="{FF2B5EF4-FFF2-40B4-BE49-F238E27FC236}">
                  <a16:creationId xmlns:a16="http://schemas.microsoft.com/office/drawing/2014/main" id="{0A65DA04-4936-44D5-B398-B2F3942BCB4B}"/>
                </a:ext>
              </a:extLst>
            </p:cNvPr>
            <p:cNvSpPr txBox="1"/>
            <p:nvPr/>
          </p:nvSpPr>
          <p:spPr>
            <a:xfrm>
              <a:off x="12723437" y="5276118"/>
              <a:ext cx="426720" cy="369332"/>
            </a:xfrm>
            <a:prstGeom prst="rect">
              <a:avLst/>
            </a:prstGeom>
            <a:noFill/>
          </p:spPr>
          <p:txBody>
            <a:bodyPr wrap="square" rtlCol="0">
              <a:spAutoFit/>
            </a:bodyPr>
            <a:lstStyle/>
            <a:p>
              <a:pPr algn="ctr"/>
              <a:r>
                <a:rPr lang="nl-NL">
                  <a:solidFill>
                    <a:srgbClr val="002060"/>
                  </a:solidFill>
                </a:rPr>
                <a:t>v3</a:t>
              </a:r>
            </a:p>
          </p:txBody>
        </p:sp>
      </p:grpSp>
      <p:grpSp>
        <p:nvGrpSpPr>
          <p:cNvPr id="19" name="Groep 18">
            <a:extLst>
              <a:ext uri="{FF2B5EF4-FFF2-40B4-BE49-F238E27FC236}">
                <a16:creationId xmlns:a16="http://schemas.microsoft.com/office/drawing/2014/main" id="{B98599D0-5997-4F31-ADB4-F9C1D9C45E64}"/>
              </a:ext>
            </a:extLst>
          </p:cNvPr>
          <p:cNvGrpSpPr/>
          <p:nvPr/>
        </p:nvGrpSpPr>
        <p:grpSpPr>
          <a:xfrm>
            <a:off x="3958096" y="1693560"/>
            <a:ext cx="7407555" cy="624572"/>
            <a:chOff x="12560306" y="1381140"/>
            <a:chExt cx="7407555" cy="624572"/>
          </a:xfrm>
        </p:grpSpPr>
        <p:grpSp>
          <p:nvGrpSpPr>
            <p:cNvPr id="14" name="Groep 13">
              <a:extLst>
                <a:ext uri="{FF2B5EF4-FFF2-40B4-BE49-F238E27FC236}">
                  <a16:creationId xmlns:a16="http://schemas.microsoft.com/office/drawing/2014/main" id="{94621486-E049-45DF-A76F-D7307E95FB8E}"/>
                </a:ext>
              </a:extLst>
            </p:cNvPr>
            <p:cNvGrpSpPr/>
            <p:nvPr/>
          </p:nvGrpSpPr>
          <p:grpSpPr>
            <a:xfrm>
              <a:off x="13055472" y="1438112"/>
              <a:ext cx="6912389" cy="499657"/>
              <a:chOff x="439929" y="247750"/>
              <a:chExt cx="6912389" cy="499657"/>
            </a:xfrm>
          </p:grpSpPr>
          <p:sp>
            <p:nvSpPr>
              <p:cNvPr id="15" name="Rechthoek 14">
                <a:extLst>
                  <a:ext uri="{FF2B5EF4-FFF2-40B4-BE49-F238E27FC236}">
                    <a16:creationId xmlns:a16="http://schemas.microsoft.com/office/drawing/2014/main" id="{34693CBA-156E-4832-86F8-18CF62010442}"/>
                  </a:ext>
                </a:extLst>
              </p:cNvPr>
              <p:cNvSpPr/>
              <p:nvPr/>
            </p:nvSpPr>
            <p:spPr>
              <a:xfrm>
                <a:off x="439929" y="247750"/>
                <a:ext cx="6912389" cy="49965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Tekstvak 15">
                <a:extLst>
                  <a:ext uri="{FF2B5EF4-FFF2-40B4-BE49-F238E27FC236}">
                    <a16:creationId xmlns:a16="http://schemas.microsoft.com/office/drawing/2014/main" id="{FABB29FD-674E-4567-9DF2-102908688AAC}"/>
                  </a:ext>
                </a:extLst>
              </p:cNvPr>
              <p:cNvSpPr txBox="1"/>
              <p:nvPr/>
            </p:nvSpPr>
            <p:spPr>
              <a:xfrm>
                <a:off x="439929" y="247750"/>
                <a:ext cx="6912389" cy="499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Eén Koppeltaal profiel met een beperkte selectie van resources</a:t>
                </a:r>
              </a:p>
            </p:txBody>
          </p:sp>
        </p:grpSp>
        <p:sp>
          <p:nvSpPr>
            <p:cNvPr id="18" name="Ovaal 17">
              <a:extLst>
                <a:ext uri="{FF2B5EF4-FFF2-40B4-BE49-F238E27FC236}">
                  <a16:creationId xmlns:a16="http://schemas.microsoft.com/office/drawing/2014/main" id="{1BDC795D-A87E-46EF-A4DD-A359B4D28D63}"/>
                </a:ext>
              </a:extLst>
            </p:cNvPr>
            <p:cNvSpPr/>
            <p:nvPr/>
          </p:nvSpPr>
          <p:spPr>
            <a:xfrm>
              <a:off x="12560306" y="1381140"/>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Tekstvak 16">
              <a:extLst>
                <a:ext uri="{FF2B5EF4-FFF2-40B4-BE49-F238E27FC236}">
                  <a16:creationId xmlns:a16="http://schemas.microsoft.com/office/drawing/2014/main" id="{1E92F947-47E6-4CBB-92B5-3E40F2401264}"/>
                </a:ext>
              </a:extLst>
            </p:cNvPr>
            <p:cNvSpPr txBox="1"/>
            <p:nvPr/>
          </p:nvSpPr>
          <p:spPr>
            <a:xfrm>
              <a:off x="12659232" y="1500064"/>
              <a:ext cx="426720" cy="369332"/>
            </a:xfrm>
            <a:prstGeom prst="rect">
              <a:avLst/>
            </a:prstGeom>
            <a:noFill/>
          </p:spPr>
          <p:txBody>
            <a:bodyPr wrap="square" rtlCol="0">
              <a:spAutoFit/>
            </a:bodyPr>
            <a:lstStyle/>
            <a:p>
              <a:pPr algn="ctr"/>
              <a:r>
                <a:rPr lang="nl-NL" b="1">
                  <a:solidFill>
                    <a:srgbClr val="002060"/>
                  </a:solidFill>
                </a:rPr>
                <a:t>1</a:t>
              </a:r>
            </a:p>
          </p:txBody>
        </p:sp>
      </p:grpSp>
    </p:spTree>
    <p:extLst>
      <p:ext uri="{BB962C8B-B14F-4D97-AF65-F5344CB8AC3E}">
        <p14:creationId xmlns:p14="http://schemas.microsoft.com/office/powerpoint/2010/main" val="822076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010AEF9-14CC-4FD3-8650-17556EC50146}"/>
              </a:ext>
            </a:extLst>
          </p:cNvPr>
          <p:cNvSpPr>
            <a:spLocks noGrp="1"/>
          </p:cNvSpPr>
          <p:nvPr>
            <p:ph idx="1"/>
          </p:nvPr>
        </p:nvSpPr>
        <p:spPr>
          <a:xfrm>
            <a:off x="4320000" y="902118"/>
            <a:ext cx="7475760" cy="307777"/>
          </a:xfrm>
        </p:spPr>
        <p:txBody>
          <a:bodyPr/>
          <a:lstStyle/>
          <a:p>
            <a:r>
              <a:rPr lang="nl-NL"/>
              <a:t>Met de FHIR R4 en nl-</a:t>
            </a:r>
            <a:r>
              <a:rPr lang="nl-NL" err="1"/>
              <a:t>core</a:t>
            </a:r>
            <a:r>
              <a:rPr lang="nl-NL"/>
              <a:t> als basis realiseren we:</a:t>
            </a:r>
          </a:p>
          <a:p>
            <a:endParaRPr lang="nl-NL"/>
          </a:p>
        </p:txBody>
      </p:sp>
      <p:sp>
        <p:nvSpPr>
          <p:cNvPr id="3" name="Tijdelijke aanduiding voor dianummer 2">
            <a:extLst>
              <a:ext uri="{FF2B5EF4-FFF2-40B4-BE49-F238E27FC236}">
                <a16:creationId xmlns:a16="http://schemas.microsoft.com/office/drawing/2014/main" id="{E14D9862-FBBE-4995-B527-3846C0B8C3CE}"/>
              </a:ext>
            </a:extLst>
          </p:cNvPr>
          <p:cNvSpPr>
            <a:spLocks noGrp="1"/>
          </p:cNvSpPr>
          <p:nvPr>
            <p:ph type="sldNum" sz="quarter" idx="12"/>
          </p:nvPr>
        </p:nvSpPr>
        <p:spPr/>
        <p:txBody>
          <a:bodyPr/>
          <a:lstStyle/>
          <a:p>
            <a:fld id="{2B7321B6-F390-44B6-8078-A18221B29AEA}" type="slidenum">
              <a:rPr lang="nl-NL" smtClean="0"/>
              <a:pPr/>
              <a:t>73</a:t>
            </a:fld>
            <a:endParaRPr lang="nl-NL"/>
          </a:p>
        </p:txBody>
      </p:sp>
      <p:sp>
        <p:nvSpPr>
          <p:cNvPr id="4" name="Tijdelijke aanduiding voor tekst 3">
            <a:extLst>
              <a:ext uri="{FF2B5EF4-FFF2-40B4-BE49-F238E27FC236}">
                <a16:creationId xmlns:a16="http://schemas.microsoft.com/office/drawing/2014/main" id="{99098270-1C74-4B2E-87B9-9DB23F2C6863}"/>
              </a:ext>
            </a:extLst>
          </p:cNvPr>
          <p:cNvSpPr>
            <a:spLocks noGrp="1"/>
          </p:cNvSpPr>
          <p:nvPr>
            <p:ph type="body" sz="quarter" idx="14"/>
          </p:nvPr>
        </p:nvSpPr>
        <p:spPr>
          <a:xfrm>
            <a:off x="4320000" y="594341"/>
            <a:ext cx="7359936" cy="307777"/>
          </a:xfrm>
        </p:spPr>
        <p:txBody>
          <a:bodyPr/>
          <a:lstStyle/>
          <a:p>
            <a:r>
              <a:rPr lang="nl-NL"/>
              <a:t>Advies op basis van simulaties en andere interviews</a:t>
            </a:r>
          </a:p>
        </p:txBody>
      </p:sp>
      <p:sp>
        <p:nvSpPr>
          <p:cNvPr id="5" name="Titel 4">
            <a:extLst>
              <a:ext uri="{FF2B5EF4-FFF2-40B4-BE49-F238E27FC236}">
                <a16:creationId xmlns:a16="http://schemas.microsoft.com/office/drawing/2014/main" id="{915E30FE-2A79-4A52-B0BA-F5DFD0310B86}"/>
              </a:ext>
            </a:extLst>
          </p:cNvPr>
          <p:cNvSpPr>
            <a:spLocks noGrp="1"/>
          </p:cNvSpPr>
          <p:nvPr>
            <p:ph type="title"/>
          </p:nvPr>
        </p:nvSpPr>
        <p:spPr>
          <a:xfrm>
            <a:off x="720000" y="475875"/>
            <a:ext cx="2833200" cy="1384995"/>
          </a:xfrm>
        </p:spPr>
        <p:txBody>
          <a:bodyPr/>
          <a:lstStyle/>
          <a:p>
            <a:r>
              <a:rPr lang="nl-NL"/>
              <a:t>Samenvatting advies en vervolg</a:t>
            </a:r>
          </a:p>
        </p:txBody>
      </p:sp>
      <p:sp>
        <p:nvSpPr>
          <p:cNvPr id="20" name="Blokboog 19">
            <a:extLst>
              <a:ext uri="{FF2B5EF4-FFF2-40B4-BE49-F238E27FC236}">
                <a16:creationId xmlns:a16="http://schemas.microsoft.com/office/drawing/2014/main" id="{A00EAE10-9A7C-47A2-9D09-8FAEBD057F82}"/>
              </a:ext>
            </a:extLst>
          </p:cNvPr>
          <p:cNvSpPr/>
          <p:nvPr/>
        </p:nvSpPr>
        <p:spPr>
          <a:xfrm>
            <a:off x="-1393159" y="681540"/>
            <a:ext cx="6169637" cy="6389407"/>
          </a:xfrm>
          <a:prstGeom prst="blockArc">
            <a:avLst>
              <a:gd name="adj1" fmla="val 18900000"/>
              <a:gd name="adj2" fmla="val 2700000"/>
              <a:gd name="adj3" fmla="val 338"/>
            </a:avLst>
          </a:prstGeom>
        </p:spPr>
        <p:style>
          <a:lnRef idx="1">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52" name="Groep 51">
            <a:extLst>
              <a:ext uri="{FF2B5EF4-FFF2-40B4-BE49-F238E27FC236}">
                <a16:creationId xmlns:a16="http://schemas.microsoft.com/office/drawing/2014/main" id="{597CD7AA-FEE7-436B-8649-E27EFAA157A0}"/>
              </a:ext>
            </a:extLst>
          </p:cNvPr>
          <p:cNvGrpSpPr/>
          <p:nvPr/>
        </p:nvGrpSpPr>
        <p:grpSpPr>
          <a:xfrm>
            <a:off x="4285622" y="2439596"/>
            <a:ext cx="7095269" cy="624572"/>
            <a:chOff x="12872592" y="2127176"/>
            <a:chExt cx="7095269" cy="624572"/>
          </a:xfrm>
        </p:grpSpPr>
        <p:grpSp>
          <p:nvGrpSpPr>
            <p:cNvPr id="23" name="Groep 22">
              <a:extLst>
                <a:ext uri="{FF2B5EF4-FFF2-40B4-BE49-F238E27FC236}">
                  <a16:creationId xmlns:a16="http://schemas.microsoft.com/office/drawing/2014/main" id="{7F317A45-CA47-4C95-9215-3CC5A266C356}"/>
                </a:ext>
              </a:extLst>
            </p:cNvPr>
            <p:cNvGrpSpPr/>
            <p:nvPr/>
          </p:nvGrpSpPr>
          <p:grpSpPr>
            <a:xfrm>
              <a:off x="13346883" y="2184148"/>
              <a:ext cx="6620978" cy="499657"/>
              <a:chOff x="439929" y="247750"/>
              <a:chExt cx="6912389" cy="499657"/>
            </a:xfrm>
          </p:grpSpPr>
          <p:sp>
            <p:nvSpPr>
              <p:cNvPr id="26" name="Rechthoek 25">
                <a:extLst>
                  <a:ext uri="{FF2B5EF4-FFF2-40B4-BE49-F238E27FC236}">
                    <a16:creationId xmlns:a16="http://schemas.microsoft.com/office/drawing/2014/main" id="{679294DA-0997-4BED-95D9-6AEE65F87E3E}"/>
                  </a:ext>
                </a:extLst>
              </p:cNvPr>
              <p:cNvSpPr/>
              <p:nvPr/>
            </p:nvSpPr>
            <p:spPr>
              <a:xfrm>
                <a:off x="439929" y="247750"/>
                <a:ext cx="6912389" cy="49965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7" name="Tekstvak 26">
                <a:extLst>
                  <a:ext uri="{FF2B5EF4-FFF2-40B4-BE49-F238E27FC236}">
                    <a16:creationId xmlns:a16="http://schemas.microsoft.com/office/drawing/2014/main" id="{51FBCB39-EAA7-4AC3-B8D9-9756EBA71AAD}"/>
                  </a:ext>
                </a:extLst>
              </p:cNvPr>
              <p:cNvSpPr txBox="1"/>
              <p:nvPr/>
            </p:nvSpPr>
            <p:spPr>
              <a:xfrm>
                <a:off x="439929" y="247750"/>
                <a:ext cx="6912389" cy="499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r>
                  <a:rPr lang="nl-NL" sz="1400"/>
                  <a:t>Eén Koppeltaal profiel met een beperkte selectie van resource attributen</a:t>
                </a:r>
              </a:p>
            </p:txBody>
          </p:sp>
        </p:grpSp>
        <p:sp>
          <p:nvSpPr>
            <p:cNvPr id="24" name="Ovaal 23">
              <a:extLst>
                <a:ext uri="{FF2B5EF4-FFF2-40B4-BE49-F238E27FC236}">
                  <a16:creationId xmlns:a16="http://schemas.microsoft.com/office/drawing/2014/main" id="{FA3C13B4-DB7E-403B-8A10-686E1A2FFA71}"/>
                </a:ext>
              </a:extLst>
            </p:cNvPr>
            <p:cNvSpPr/>
            <p:nvPr/>
          </p:nvSpPr>
          <p:spPr>
            <a:xfrm>
              <a:off x="12872592" y="2127176"/>
              <a:ext cx="624571"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Tekstvak 24">
              <a:extLst>
                <a:ext uri="{FF2B5EF4-FFF2-40B4-BE49-F238E27FC236}">
                  <a16:creationId xmlns:a16="http://schemas.microsoft.com/office/drawing/2014/main" id="{7B533E5B-D974-45F2-A2B3-B7CFAE0AABC8}"/>
                </a:ext>
              </a:extLst>
            </p:cNvPr>
            <p:cNvSpPr txBox="1"/>
            <p:nvPr/>
          </p:nvSpPr>
          <p:spPr>
            <a:xfrm>
              <a:off x="12967348" y="2246100"/>
              <a:ext cx="408730" cy="369332"/>
            </a:xfrm>
            <a:prstGeom prst="rect">
              <a:avLst/>
            </a:prstGeom>
            <a:noFill/>
          </p:spPr>
          <p:txBody>
            <a:bodyPr wrap="square" rtlCol="0">
              <a:spAutoFit/>
            </a:bodyPr>
            <a:lstStyle/>
            <a:p>
              <a:pPr algn="ctr"/>
              <a:r>
                <a:rPr lang="nl-NL" b="1">
                  <a:solidFill>
                    <a:srgbClr val="002060"/>
                  </a:solidFill>
                </a:rPr>
                <a:t>2</a:t>
              </a:r>
            </a:p>
          </p:txBody>
        </p:sp>
      </p:grpSp>
      <p:grpSp>
        <p:nvGrpSpPr>
          <p:cNvPr id="53" name="Groep 52">
            <a:extLst>
              <a:ext uri="{FF2B5EF4-FFF2-40B4-BE49-F238E27FC236}">
                <a16:creationId xmlns:a16="http://schemas.microsoft.com/office/drawing/2014/main" id="{49F385AE-C55B-49B0-B2F1-FCFBE346C8D8}"/>
              </a:ext>
            </a:extLst>
          </p:cNvPr>
          <p:cNvGrpSpPr/>
          <p:nvPr/>
        </p:nvGrpSpPr>
        <p:grpSpPr>
          <a:xfrm>
            <a:off x="13075224" y="3183092"/>
            <a:ext cx="6847687" cy="624572"/>
            <a:chOff x="13120174" y="2870672"/>
            <a:chExt cx="6847687" cy="624572"/>
          </a:xfrm>
        </p:grpSpPr>
        <p:grpSp>
          <p:nvGrpSpPr>
            <p:cNvPr id="29" name="Groep 28">
              <a:extLst>
                <a:ext uri="{FF2B5EF4-FFF2-40B4-BE49-F238E27FC236}">
                  <a16:creationId xmlns:a16="http://schemas.microsoft.com/office/drawing/2014/main" id="{06657C52-A5EB-4EC4-BA73-64C02CCA5099}"/>
                </a:ext>
              </a:extLst>
            </p:cNvPr>
            <p:cNvGrpSpPr/>
            <p:nvPr/>
          </p:nvGrpSpPr>
          <p:grpSpPr>
            <a:xfrm>
              <a:off x="13615340" y="2927644"/>
              <a:ext cx="6352521" cy="499657"/>
              <a:chOff x="439929" y="247750"/>
              <a:chExt cx="6912389" cy="499657"/>
            </a:xfrm>
          </p:grpSpPr>
          <p:sp>
            <p:nvSpPr>
              <p:cNvPr id="32" name="Rechthoek 31">
                <a:extLst>
                  <a:ext uri="{FF2B5EF4-FFF2-40B4-BE49-F238E27FC236}">
                    <a16:creationId xmlns:a16="http://schemas.microsoft.com/office/drawing/2014/main" id="{01F8533F-CAD3-4DB4-A975-39D9A262E9B9}"/>
                  </a:ext>
                </a:extLst>
              </p:cNvPr>
              <p:cNvSpPr/>
              <p:nvPr/>
            </p:nvSpPr>
            <p:spPr>
              <a:xfrm>
                <a:off x="439929" y="247750"/>
                <a:ext cx="6912389" cy="49965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Tekstvak 32">
                <a:extLst>
                  <a:ext uri="{FF2B5EF4-FFF2-40B4-BE49-F238E27FC236}">
                    <a16:creationId xmlns:a16="http://schemas.microsoft.com/office/drawing/2014/main" id="{789F7A08-9A15-4E48-9F91-5FFE9A6D3669}"/>
                  </a:ext>
                </a:extLst>
              </p:cNvPr>
              <p:cNvSpPr txBox="1"/>
              <p:nvPr/>
            </p:nvSpPr>
            <p:spPr>
              <a:xfrm>
                <a:off x="439929" y="247750"/>
                <a:ext cx="6912389" cy="499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r>
                  <a:rPr lang="nl-NL" sz="1400"/>
                  <a:t>Een verplichte vulling van een aantal extra attributen bij het wegschrijven in de FHIR store, bovenop de reeds verplichte attributen.</a:t>
                </a:r>
              </a:p>
            </p:txBody>
          </p:sp>
        </p:grpSp>
        <p:sp>
          <p:nvSpPr>
            <p:cNvPr id="30" name="Ovaal 29">
              <a:extLst>
                <a:ext uri="{FF2B5EF4-FFF2-40B4-BE49-F238E27FC236}">
                  <a16:creationId xmlns:a16="http://schemas.microsoft.com/office/drawing/2014/main" id="{53A044B4-673E-45B9-ABC3-F81DF1D798D6}"/>
                </a:ext>
              </a:extLst>
            </p:cNvPr>
            <p:cNvSpPr/>
            <p:nvPr/>
          </p:nvSpPr>
          <p:spPr>
            <a:xfrm>
              <a:off x="13120174" y="2870672"/>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1" name="Tekstvak 30">
              <a:extLst>
                <a:ext uri="{FF2B5EF4-FFF2-40B4-BE49-F238E27FC236}">
                  <a16:creationId xmlns:a16="http://schemas.microsoft.com/office/drawing/2014/main" id="{EA0FAC8F-3FC6-48EF-ADDD-018BE9ABE7D9}"/>
                </a:ext>
              </a:extLst>
            </p:cNvPr>
            <p:cNvSpPr txBox="1"/>
            <p:nvPr/>
          </p:nvSpPr>
          <p:spPr>
            <a:xfrm>
              <a:off x="13219100" y="2989596"/>
              <a:ext cx="426720" cy="369332"/>
            </a:xfrm>
            <a:prstGeom prst="rect">
              <a:avLst/>
            </a:prstGeom>
            <a:noFill/>
          </p:spPr>
          <p:txBody>
            <a:bodyPr wrap="square" rtlCol="0">
              <a:spAutoFit/>
            </a:bodyPr>
            <a:lstStyle/>
            <a:p>
              <a:pPr algn="ctr"/>
              <a:r>
                <a:rPr lang="nl-NL" b="1">
                  <a:solidFill>
                    <a:srgbClr val="002060"/>
                  </a:solidFill>
                </a:rPr>
                <a:t>3</a:t>
              </a:r>
            </a:p>
          </p:txBody>
        </p:sp>
      </p:grpSp>
      <p:grpSp>
        <p:nvGrpSpPr>
          <p:cNvPr id="54" name="Groep 53">
            <a:extLst>
              <a:ext uri="{FF2B5EF4-FFF2-40B4-BE49-F238E27FC236}">
                <a16:creationId xmlns:a16="http://schemas.microsoft.com/office/drawing/2014/main" id="{F831F960-CE0A-408A-8CDD-97C023D324EC}"/>
              </a:ext>
            </a:extLst>
          </p:cNvPr>
          <p:cNvGrpSpPr/>
          <p:nvPr/>
        </p:nvGrpSpPr>
        <p:grpSpPr>
          <a:xfrm>
            <a:off x="13075223" y="3926588"/>
            <a:ext cx="6847688" cy="624572"/>
            <a:chOff x="13120173" y="3614168"/>
            <a:chExt cx="6847688" cy="624572"/>
          </a:xfrm>
        </p:grpSpPr>
        <p:grpSp>
          <p:nvGrpSpPr>
            <p:cNvPr id="35" name="Groep 34">
              <a:extLst>
                <a:ext uri="{FF2B5EF4-FFF2-40B4-BE49-F238E27FC236}">
                  <a16:creationId xmlns:a16="http://schemas.microsoft.com/office/drawing/2014/main" id="{DD10B139-53C9-4BC7-A91D-89D168417DBB}"/>
                </a:ext>
              </a:extLst>
            </p:cNvPr>
            <p:cNvGrpSpPr/>
            <p:nvPr/>
          </p:nvGrpSpPr>
          <p:grpSpPr>
            <a:xfrm>
              <a:off x="13615340" y="3671140"/>
              <a:ext cx="6352521" cy="499657"/>
              <a:chOff x="439929" y="247750"/>
              <a:chExt cx="6912389" cy="499657"/>
            </a:xfrm>
            <a:solidFill>
              <a:srgbClr val="4795DB"/>
            </a:solidFill>
          </p:grpSpPr>
          <p:sp>
            <p:nvSpPr>
              <p:cNvPr id="38" name="Rechthoek 37">
                <a:extLst>
                  <a:ext uri="{FF2B5EF4-FFF2-40B4-BE49-F238E27FC236}">
                    <a16:creationId xmlns:a16="http://schemas.microsoft.com/office/drawing/2014/main" id="{99604F5C-0DB8-44B2-9B36-E6B0BCD3D444}"/>
                  </a:ext>
                </a:extLst>
              </p:cNvPr>
              <p:cNvSpPr/>
              <p:nvPr/>
            </p:nvSpPr>
            <p:spPr>
              <a:xfrm>
                <a:off x="439929" y="247750"/>
                <a:ext cx="6912389" cy="499657"/>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9" name="Tekstvak 38">
                <a:extLst>
                  <a:ext uri="{FF2B5EF4-FFF2-40B4-BE49-F238E27FC236}">
                    <a16:creationId xmlns:a16="http://schemas.microsoft.com/office/drawing/2014/main" id="{441CA398-B1BB-44A2-BEFA-023616E38774}"/>
                  </a:ext>
                </a:extLst>
              </p:cNvPr>
              <p:cNvSpPr txBox="1"/>
              <p:nvPr/>
            </p:nvSpPr>
            <p:spPr>
              <a:xfrm>
                <a:off x="439929" y="247750"/>
                <a:ext cx="6912389" cy="4996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We nemen het nesten van taken mee in het profiel</a:t>
                </a:r>
              </a:p>
            </p:txBody>
          </p:sp>
        </p:grpSp>
        <p:sp>
          <p:nvSpPr>
            <p:cNvPr id="36" name="Ovaal 35">
              <a:extLst>
                <a:ext uri="{FF2B5EF4-FFF2-40B4-BE49-F238E27FC236}">
                  <a16:creationId xmlns:a16="http://schemas.microsoft.com/office/drawing/2014/main" id="{CE8A5D50-2C56-4EA3-A93C-A5F9F072E6BA}"/>
                </a:ext>
              </a:extLst>
            </p:cNvPr>
            <p:cNvSpPr/>
            <p:nvPr/>
          </p:nvSpPr>
          <p:spPr>
            <a:xfrm>
              <a:off x="13120173" y="3614168"/>
              <a:ext cx="624571"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Tekstvak 36">
              <a:extLst>
                <a:ext uri="{FF2B5EF4-FFF2-40B4-BE49-F238E27FC236}">
                  <a16:creationId xmlns:a16="http://schemas.microsoft.com/office/drawing/2014/main" id="{E4BEEABA-1F53-47D3-A632-EE7A96AECF59}"/>
                </a:ext>
              </a:extLst>
            </p:cNvPr>
            <p:cNvSpPr txBox="1"/>
            <p:nvPr/>
          </p:nvSpPr>
          <p:spPr>
            <a:xfrm>
              <a:off x="13219097" y="3733092"/>
              <a:ext cx="426720" cy="369332"/>
            </a:xfrm>
            <a:prstGeom prst="rect">
              <a:avLst/>
            </a:prstGeom>
            <a:noFill/>
          </p:spPr>
          <p:txBody>
            <a:bodyPr wrap="square" rtlCol="0">
              <a:spAutoFit/>
            </a:bodyPr>
            <a:lstStyle/>
            <a:p>
              <a:pPr algn="ctr"/>
              <a:r>
                <a:rPr lang="nl-NL">
                  <a:solidFill>
                    <a:srgbClr val="002060"/>
                  </a:solidFill>
                </a:rPr>
                <a:t>v1</a:t>
              </a:r>
            </a:p>
          </p:txBody>
        </p:sp>
      </p:grpSp>
      <p:grpSp>
        <p:nvGrpSpPr>
          <p:cNvPr id="55" name="Groep 54">
            <a:extLst>
              <a:ext uri="{FF2B5EF4-FFF2-40B4-BE49-F238E27FC236}">
                <a16:creationId xmlns:a16="http://schemas.microsoft.com/office/drawing/2014/main" id="{1F430699-BB0F-4D4C-8873-226846D4E587}"/>
              </a:ext>
            </a:extLst>
          </p:cNvPr>
          <p:cNvGrpSpPr/>
          <p:nvPr/>
        </p:nvGrpSpPr>
        <p:grpSpPr>
          <a:xfrm>
            <a:off x="13010521" y="4707885"/>
            <a:ext cx="6912390" cy="624572"/>
            <a:chOff x="13055471" y="4395465"/>
            <a:chExt cx="6912390" cy="624572"/>
          </a:xfrm>
        </p:grpSpPr>
        <p:grpSp>
          <p:nvGrpSpPr>
            <p:cNvPr id="41" name="Groep 40">
              <a:extLst>
                <a:ext uri="{FF2B5EF4-FFF2-40B4-BE49-F238E27FC236}">
                  <a16:creationId xmlns:a16="http://schemas.microsoft.com/office/drawing/2014/main" id="{F20D1EBB-CCAE-4FAF-B0EE-A95263584B55}"/>
                </a:ext>
              </a:extLst>
            </p:cNvPr>
            <p:cNvGrpSpPr/>
            <p:nvPr/>
          </p:nvGrpSpPr>
          <p:grpSpPr>
            <a:xfrm>
              <a:off x="13550638" y="4452437"/>
              <a:ext cx="6417223" cy="499657"/>
              <a:chOff x="439929" y="247750"/>
              <a:chExt cx="6912389" cy="499657"/>
            </a:xfrm>
            <a:solidFill>
              <a:srgbClr val="4795DB"/>
            </a:solidFill>
          </p:grpSpPr>
          <p:sp>
            <p:nvSpPr>
              <p:cNvPr id="44" name="Rechthoek 43">
                <a:extLst>
                  <a:ext uri="{FF2B5EF4-FFF2-40B4-BE49-F238E27FC236}">
                    <a16:creationId xmlns:a16="http://schemas.microsoft.com/office/drawing/2014/main" id="{AFEE33D0-832E-48C7-8BF9-A928CFD3BC59}"/>
                  </a:ext>
                </a:extLst>
              </p:cNvPr>
              <p:cNvSpPr/>
              <p:nvPr/>
            </p:nvSpPr>
            <p:spPr>
              <a:xfrm>
                <a:off x="439929" y="247750"/>
                <a:ext cx="6912389" cy="499657"/>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5" name="Tekstvak 44">
                <a:extLst>
                  <a:ext uri="{FF2B5EF4-FFF2-40B4-BE49-F238E27FC236}">
                    <a16:creationId xmlns:a16="http://schemas.microsoft.com/office/drawing/2014/main" id="{BA1285B8-AC12-4634-A8CB-CD82D3092340}"/>
                  </a:ext>
                </a:extLst>
              </p:cNvPr>
              <p:cNvSpPr txBox="1"/>
              <p:nvPr/>
            </p:nvSpPr>
            <p:spPr>
              <a:xfrm>
                <a:off x="439929" y="247750"/>
                <a:ext cx="6912389" cy="4996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We nemen de practitioner </a:t>
                </a:r>
                <a:r>
                  <a:rPr lang="nl-NL" sz="1400" kern="1200" err="1"/>
                  <a:t>role</a:t>
                </a:r>
                <a:r>
                  <a:rPr lang="nl-NL" sz="1400" kern="1200"/>
                  <a:t> mee in het profiel. Niet als losse resource maar via een attribuut in het </a:t>
                </a:r>
                <a:r>
                  <a:rPr lang="nl-NL" sz="1400" kern="1200" err="1"/>
                  <a:t>CareTeam</a:t>
                </a:r>
                <a:r>
                  <a:rPr lang="nl-NL" sz="1400" kern="1200"/>
                  <a:t>.</a:t>
                </a:r>
              </a:p>
            </p:txBody>
          </p:sp>
        </p:grpSp>
        <p:sp>
          <p:nvSpPr>
            <p:cNvPr id="42" name="Ovaal 41">
              <a:extLst>
                <a:ext uri="{FF2B5EF4-FFF2-40B4-BE49-F238E27FC236}">
                  <a16:creationId xmlns:a16="http://schemas.microsoft.com/office/drawing/2014/main" id="{5F05BDCB-E4A0-4E3D-BE88-001C7CF3B15E}"/>
                </a:ext>
              </a:extLst>
            </p:cNvPr>
            <p:cNvSpPr/>
            <p:nvPr/>
          </p:nvSpPr>
          <p:spPr>
            <a:xfrm>
              <a:off x="13055471" y="4395465"/>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3" name="Tekstvak 42">
              <a:extLst>
                <a:ext uri="{FF2B5EF4-FFF2-40B4-BE49-F238E27FC236}">
                  <a16:creationId xmlns:a16="http://schemas.microsoft.com/office/drawing/2014/main" id="{BF9EE199-0F0C-435D-87AD-1036EBE37E6F}"/>
                </a:ext>
              </a:extLst>
            </p:cNvPr>
            <p:cNvSpPr txBox="1"/>
            <p:nvPr/>
          </p:nvSpPr>
          <p:spPr>
            <a:xfrm>
              <a:off x="13154392" y="4514389"/>
              <a:ext cx="426719" cy="369332"/>
            </a:xfrm>
            <a:prstGeom prst="rect">
              <a:avLst/>
            </a:prstGeom>
            <a:noFill/>
          </p:spPr>
          <p:txBody>
            <a:bodyPr wrap="square" rtlCol="0">
              <a:spAutoFit/>
            </a:bodyPr>
            <a:lstStyle/>
            <a:p>
              <a:pPr algn="ctr"/>
              <a:r>
                <a:rPr lang="nl-NL">
                  <a:solidFill>
                    <a:srgbClr val="002060"/>
                  </a:solidFill>
                </a:rPr>
                <a:t>v2</a:t>
              </a:r>
            </a:p>
          </p:txBody>
        </p:sp>
      </p:grpSp>
      <p:grpSp>
        <p:nvGrpSpPr>
          <p:cNvPr id="56" name="Groep 55">
            <a:extLst>
              <a:ext uri="{FF2B5EF4-FFF2-40B4-BE49-F238E27FC236}">
                <a16:creationId xmlns:a16="http://schemas.microsoft.com/office/drawing/2014/main" id="{D4017309-F228-4165-B737-62D3C4CF2E90}"/>
              </a:ext>
            </a:extLst>
          </p:cNvPr>
          <p:cNvGrpSpPr/>
          <p:nvPr/>
        </p:nvGrpSpPr>
        <p:grpSpPr>
          <a:xfrm>
            <a:off x="12579557" y="5469614"/>
            <a:ext cx="7343355" cy="624572"/>
            <a:chOff x="12624507" y="5157194"/>
            <a:chExt cx="7343355" cy="624572"/>
          </a:xfrm>
        </p:grpSpPr>
        <p:grpSp>
          <p:nvGrpSpPr>
            <p:cNvPr id="47" name="Groep 46">
              <a:extLst>
                <a:ext uri="{FF2B5EF4-FFF2-40B4-BE49-F238E27FC236}">
                  <a16:creationId xmlns:a16="http://schemas.microsoft.com/office/drawing/2014/main" id="{D9287814-5143-49A9-A0EA-9697B6353B3C}"/>
                </a:ext>
              </a:extLst>
            </p:cNvPr>
            <p:cNvGrpSpPr/>
            <p:nvPr/>
          </p:nvGrpSpPr>
          <p:grpSpPr>
            <a:xfrm>
              <a:off x="13119676" y="5214166"/>
              <a:ext cx="6848186" cy="499657"/>
              <a:chOff x="439929" y="247750"/>
              <a:chExt cx="6912389" cy="499657"/>
            </a:xfrm>
            <a:solidFill>
              <a:srgbClr val="4795DB"/>
            </a:solidFill>
          </p:grpSpPr>
          <p:sp>
            <p:nvSpPr>
              <p:cNvPr id="50" name="Rechthoek 49">
                <a:extLst>
                  <a:ext uri="{FF2B5EF4-FFF2-40B4-BE49-F238E27FC236}">
                    <a16:creationId xmlns:a16="http://schemas.microsoft.com/office/drawing/2014/main" id="{318181E9-4EAD-4EF9-A08F-00EACBF733C7}"/>
                  </a:ext>
                </a:extLst>
              </p:cNvPr>
              <p:cNvSpPr/>
              <p:nvPr/>
            </p:nvSpPr>
            <p:spPr>
              <a:xfrm>
                <a:off x="439929" y="247750"/>
                <a:ext cx="6912389" cy="499657"/>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1" name="Tekstvak 50">
                <a:extLst>
                  <a:ext uri="{FF2B5EF4-FFF2-40B4-BE49-F238E27FC236}">
                    <a16:creationId xmlns:a16="http://schemas.microsoft.com/office/drawing/2014/main" id="{A49A6D39-804B-417C-A0B3-1E728005099B}"/>
                  </a:ext>
                </a:extLst>
              </p:cNvPr>
              <p:cNvSpPr txBox="1"/>
              <p:nvPr/>
            </p:nvSpPr>
            <p:spPr>
              <a:xfrm>
                <a:off x="439929" y="247750"/>
                <a:ext cx="6912389" cy="4996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We nemen </a:t>
                </a:r>
                <a:r>
                  <a:rPr lang="nl-NL" sz="1400" kern="1200" err="1"/>
                  <a:t>Organization</a:t>
                </a:r>
                <a:r>
                  <a:rPr lang="nl-NL" sz="1400" kern="1200"/>
                  <a:t> mee in het profiel</a:t>
                </a:r>
              </a:p>
            </p:txBody>
          </p:sp>
        </p:grpSp>
        <p:sp>
          <p:nvSpPr>
            <p:cNvPr id="48" name="Ovaal 47">
              <a:extLst>
                <a:ext uri="{FF2B5EF4-FFF2-40B4-BE49-F238E27FC236}">
                  <a16:creationId xmlns:a16="http://schemas.microsoft.com/office/drawing/2014/main" id="{9AF5CADA-DB82-43E2-BB19-5FD385C08D5B}"/>
                </a:ext>
              </a:extLst>
            </p:cNvPr>
            <p:cNvSpPr/>
            <p:nvPr/>
          </p:nvSpPr>
          <p:spPr>
            <a:xfrm>
              <a:off x="12624507" y="5157194"/>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9" name="Tekstvak 48">
              <a:extLst>
                <a:ext uri="{FF2B5EF4-FFF2-40B4-BE49-F238E27FC236}">
                  <a16:creationId xmlns:a16="http://schemas.microsoft.com/office/drawing/2014/main" id="{0A65DA04-4936-44D5-B398-B2F3942BCB4B}"/>
                </a:ext>
              </a:extLst>
            </p:cNvPr>
            <p:cNvSpPr txBox="1"/>
            <p:nvPr/>
          </p:nvSpPr>
          <p:spPr>
            <a:xfrm>
              <a:off x="12723437" y="5276118"/>
              <a:ext cx="426720" cy="369332"/>
            </a:xfrm>
            <a:prstGeom prst="rect">
              <a:avLst/>
            </a:prstGeom>
            <a:noFill/>
          </p:spPr>
          <p:txBody>
            <a:bodyPr wrap="square" rtlCol="0">
              <a:spAutoFit/>
            </a:bodyPr>
            <a:lstStyle/>
            <a:p>
              <a:pPr algn="ctr"/>
              <a:r>
                <a:rPr lang="nl-NL">
                  <a:solidFill>
                    <a:srgbClr val="002060"/>
                  </a:solidFill>
                </a:rPr>
                <a:t>v3</a:t>
              </a:r>
            </a:p>
          </p:txBody>
        </p:sp>
      </p:grpSp>
      <p:grpSp>
        <p:nvGrpSpPr>
          <p:cNvPr id="19" name="Groep 18">
            <a:extLst>
              <a:ext uri="{FF2B5EF4-FFF2-40B4-BE49-F238E27FC236}">
                <a16:creationId xmlns:a16="http://schemas.microsoft.com/office/drawing/2014/main" id="{B98599D0-5997-4F31-ADB4-F9C1D9C45E64}"/>
              </a:ext>
            </a:extLst>
          </p:cNvPr>
          <p:cNvGrpSpPr/>
          <p:nvPr/>
        </p:nvGrpSpPr>
        <p:grpSpPr>
          <a:xfrm>
            <a:off x="3958096" y="1693560"/>
            <a:ext cx="7407555" cy="624572"/>
            <a:chOff x="12560306" y="1381140"/>
            <a:chExt cx="7407555" cy="624572"/>
          </a:xfrm>
        </p:grpSpPr>
        <p:grpSp>
          <p:nvGrpSpPr>
            <p:cNvPr id="14" name="Groep 13">
              <a:extLst>
                <a:ext uri="{FF2B5EF4-FFF2-40B4-BE49-F238E27FC236}">
                  <a16:creationId xmlns:a16="http://schemas.microsoft.com/office/drawing/2014/main" id="{94621486-E049-45DF-A76F-D7307E95FB8E}"/>
                </a:ext>
              </a:extLst>
            </p:cNvPr>
            <p:cNvGrpSpPr/>
            <p:nvPr/>
          </p:nvGrpSpPr>
          <p:grpSpPr>
            <a:xfrm>
              <a:off x="13055472" y="1438112"/>
              <a:ext cx="6912389" cy="499657"/>
              <a:chOff x="439929" y="247750"/>
              <a:chExt cx="6912389" cy="499657"/>
            </a:xfrm>
          </p:grpSpPr>
          <p:sp>
            <p:nvSpPr>
              <p:cNvPr id="15" name="Rechthoek 14">
                <a:extLst>
                  <a:ext uri="{FF2B5EF4-FFF2-40B4-BE49-F238E27FC236}">
                    <a16:creationId xmlns:a16="http://schemas.microsoft.com/office/drawing/2014/main" id="{34693CBA-156E-4832-86F8-18CF62010442}"/>
                  </a:ext>
                </a:extLst>
              </p:cNvPr>
              <p:cNvSpPr/>
              <p:nvPr/>
            </p:nvSpPr>
            <p:spPr>
              <a:xfrm>
                <a:off x="439929" y="247750"/>
                <a:ext cx="6912389" cy="49965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Tekstvak 15">
                <a:extLst>
                  <a:ext uri="{FF2B5EF4-FFF2-40B4-BE49-F238E27FC236}">
                    <a16:creationId xmlns:a16="http://schemas.microsoft.com/office/drawing/2014/main" id="{FABB29FD-674E-4567-9DF2-102908688AAC}"/>
                  </a:ext>
                </a:extLst>
              </p:cNvPr>
              <p:cNvSpPr txBox="1"/>
              <p:nvPr/>
            </p:nvSpPr>
            <p:spPr>
              <a:xfrm>
                <a:off x="439929" y="247750"/>
                <a:ext cx="6912389" cy="499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Eén Koppeltaal profiel met een beperkte selectie van resources</a:t>
                </a:r>
              </a:p>
            </p:txBody>
          </p:sp>
        </p:grpSp>
        <p:sp>
          <p:nvSpPr>
            <p:cNvPr id="18" name="Ovaal 17">
              <a:extLst>
                <a:ext uri="{FF2B5EF4-FFF2-40B4-BE49-F238E27FC236}">
                  <a16:creationId xmlns:a16="http://schemas.microsoft.com/office/drawing/2014/main" id="{1BDC795D-A87E-46EF-A4DD-A359B4D28D63}"/>
                </a:ext>
              </a:extLst>
            </p:cNvPr>
            <p:cNvSpPr/>
            <p:nvPr/>
          </p:nvSpPr>
          <p:spPr>
            <a:xfrm>
              <a:off x="12560306" y="1381140"/>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Tekstvak 16">
              <a:extLst>
                <a:ext uri="{FF2B5EF4-FFF2-40B4-BE49-F238E27FC236}">
                  <a16:creationId xmlns:a16="http://schemas.microsoft.com/office/drawing/2014/main" id="{1E92F947-47E6-4CBB-92B5-3E40F2401264}"/>
                </a:ext>
              </a:extLst>
            </p:cNvPr>
            <p:cNvSpPr txBox="1"/>
            <p:nvPr/>
          </p:nvSpPr>
          <p:spPr>
            <a:xfrm>
              <a:off x="12659232" y="1500064"/>
              <a:ext cx="426720" cy="369332"/>
            </a:xfrm>
            <a:prstGeom prst="rect">
              <a:avLst/>
            </a:prstGeom>
            <a:noFill/>
          </p:spPr>
          <p:txBody>
            <a:bodyPr wrap="square" rtlCol="0">
              <a:spAutoFit/>
            </a:bodyPr>
            <a:lstStyle/>
            <a:p>
              <a:pPr algn="ctr"/>
              <a:r>
                <a:rPr lang="nl-NL" b="1">
                  <a:solidFill>
                    <a:srgbClr val="002060"/>
                  </a:solidFill>
                </a:rPr>
                <a:t>1</a:t>
              </a:r>
            </a:p>
          </p:txBody>
        </p:sp>
      </p:grpSp>
    </p:spTree>
    <p:extLst>
      <p:ext uri="{BB962C8B-B14F-4D97-AF65-F5344CB8AC3E}">
        <p14:creationId xmlns:p14="http://schemas.microsoft.com/office/powerpoint/2010/main" val="3798733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010AEF9-14CC-4FD3-8650-17556EC50146}"/>
              </a:ext>
            </a:extLst>
          </p:cNvPr>
          <p:cNvSpPr>
            <a:spLocks noGrp="1"/>
          </p:cNvSpPr>
          <p:nvPr>
            <p:ph idx="1"/>
          </p:nvPr>
        </p:nvSpPr>
        <p:spPr>
          <a:xfrm>
            <a:off x="4320000" y="902118"/>
            <a:ext cx="7475760" cy="307777"/>
          </a:xfrm>
        </p:spPr>
        <p:txBody>
          <a:bodyPr/>
          <a:lstStyle/>
          <a:p>
            <a:r>
              <a:rPr lang="nl-NL"/>
              <a:t>Met de FHIR R4 en nl-</a:t>
            </a:r>
            <a:r>
              <a:rPr lang="nl-NL" err="1"/>
              <a:t>core</a:t>
            </a:r>
            <a:r>
              <a:rPr lang="nl-NL"/>
              <a:t> als basis realiseren we:</a:t>
            </a:r>
          </a:p>
          <a:p>
            <a:endParaRPr lang="nl-NL"/>
          </a:p>
        </p:txBody>
      </p:sp>
      <p:sp>
        <p:nvSpPr>
          <p:cNvPr id="3" name="Tijdelijke aanduiding voor dianummer 2">
            <a:extLst>
              <a:ext uri="{FF2B5EF4-FFF2-40B4-BE49-F238E27FC236}">
                <a16:creationId xmlns:a16="http://schemas.microsoft.com/office/drawing/2014/main" id="{E14D9862-FBBE-4995-B527-3846C0B8C3CE}"/>
              </a:ext>
            </a:extLst>
          </p:cNvPr>
          <p:cNvSpPr>
            <a:spLocks noGrp="1"/>
          </p:cNvSpPr>
          <p:nvPr>
            <p:ph type="sldNum" sz="quarter" idx="12"/>
          </p:nvPr>
        </p:nvSpPr>
        <p:spPr/>
        <p:txBody>
          <a:bodyPr/>
          <a:lstStyle/>
          <a:p>
            <a:fld id="{2B7321B6-F390-44B6-8078-A18221B29AEA}" type="slidenum">
              <a:rPr lang="nl-NL" smtClean="0"/>
              <a:pPr/>
              <a:t>74</a:t>
            </a:fld>
            <a:endParaRPr lang="nl-NL"/>
          </a:p>
        </p:txBody>
      </p:sp>
      <p:sp>
        <p:nvSpPr>
          <p:cNvPr id="4" name="Tijdelijke aanduiding voor tekst 3">
            <a:extLst>
              <a:ext uri="{FF2B5EF4-FFF2-40B4-BE49-F238E27FC236}">
                <a16:creationId xmlns:a16="http://schemas.microsoft.com/office/drawing/2014/main" id="{99098270-1C74-4B2E-87B9-9DB23F2C6863}"/>
              </a:ext>
            </a:extLst>
          </p:cNvPr>
          <p:cNvSpPr>
            <a:spLocks noGrp="1"/>
          </p:cNvSpPr>
          <p:nvPr>
            <p:ph type="body" sz="quarter" idx="14"/>
          </p:nvPr>
        </p:nvSpPr>
        <p:spPr>
          <a:xfrm>
            <a:off x="4320000" y="594341"/>
            <a:ext cx="7359936" cy="307777"/>
          </a:xfrm>
        </p:spPr>
        <p:txBody>
          <a:bodyPr/>
          <a:lstStyle/>
          <a:p>
            <a:r>
              <a:rPr lang="nl-NL"/>
              <a:t>Advies op basis van simulaties en andere interviews</a:t>
            </a:r>
          </a:p>
        </p:txBody>
      </p:sp>
      <p:sp>
        <p:nvSpPr>
          <p:cNvPr id="5" name="Titel 4">
            <a:extLst>
              <a:ext uri="{FF2B5EF4-FFF2-40B4-BE49-F238E27FC236}">
                <a16:creationId xmlns:a16="http://schemas.microsoft.com/office/drawing/2014/main" id="{915E30FE-2A79-4A52-B0BA-F5DFD0310B86}"/>
              </a:ext>
            </a:extLst>
          </p:cNvPr>
          <p:cNvSpPr>
            <a:spLocks noGrp="1"/>
          </p:cNvSpPr>
          <p:nvPr>
            <p:ph type="title"/>
          </p:nvPr>
        </p:nvSpPr>
        <p:spPr>
          <a:xfrm>
            <a:off x="720000" y="475875"/>
            <a:ext cx="2833200" cy="1384995"/>
          </a:xfrm>
        </p:spPr>
        <p:txBody>
          <a:bodyPr/>
          <a:lstStyle/>
          <a:p>
            <a:r>
              <a:rPr lang="nl-NL"/>
              <a:t>Samenvatting advies en vervolg</a:t>
            </a:r>
          </a:p>
        </p:txBody>
      </p:sp>
      <p:sp>
        <p:nvSpPr>
          <p:cNvPr id="20" name="Blokboog 19">
            <a:extLst>
              <a:ext uri="{FF2B5EF4-FFF2-40B4-BE49-F238E27FC236}">
                <a16:creationId xmlns:a16="http://schemas.microsoft.com/office/drawing/2014/main" id="{A00EAE10-9A7C-47A2-9D09-8FAEBD057F82}"/>
              </a:ext>
            </a:extLst>
          </p:cNvPr>
          <p:cNvSpPr/>
          <p:nvPr/>
        </p:nvSpPr>
        <p:spPr>
          <a:xfrm>
            <a:off x="-1393159" y="681540"/>
            <a:ext cx="6169637" cy="6389407"/>
          </a:xfrm>
          <a:prstGeom prst="blockArc">
            <a:avLst>
              <a:gd name="adj1" fmla="val 18900000"/>
              <a:gd name="adj2" fmla="val 2700000"/>
              <a:gd name="adj3" fmla="val 338"/>
            </a:avLst>
          </a:prstGeom>
        </p:spPr>
        <p:style>
          <a:lnRef idx="1">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52" name="Groep 51">
            <a:extLst>
              <a:ext uri="{FF2B5EF4-FFF2-40B4-BE49-F238E27FC236}">
                <a16:creationId xmlns:a16="http://schemas.microsoft.com/office/drawing/2014/main" id="{597CD7AA-FEE7-436B-8649-E27EFAA157A0}"/>
              </a:ext>
            </a:extLst>
          </p:cNvPr>
          <p:cNvGrpSpPr/>
          <p:nvPr/>
        </p:nvGrpSpPr>
        <p:grpSpPr>
          <a:xfrm>
            <a:off x="4285622" y="2439596"/>
            <a:ext cx="7095269" cy="624572"/>
            <a:chOff x="12872592" y="2127176"/>
            <a:chExt cx="7095269" cy="624572"/>
          </a:xfrm>
        </p:grpSpPr>
        <p:grpSp>
          <p:nvGrpSpPr>
            <p:cNvPr id="23" name="Groep 22">
              <a:extLst>
                <a:ext uri="{FF2B5EF4-FFF2-40B4-BE49-F238E27FC236}">
                  <a16:creationId xmlns:a16="http://schemas.microsoft.com/office/drawing/2014/main" id="{7F317A45-CA47-4C95-9215-3CC5A266C356}"/>
                </a:ext>
              </a:extLst>
            </p:cNvPr>
            <p:cNvGrpSpPr/>
            <p:nvPr/>
          </p:nvGrpSpPr>
          <p:grpSpPr>
            <a:xfrm>
              <a:off x="13346883" y="2184148"/>
              <a:ext cx="6620978" cy="499657"/>
              <a:chOff x="439929" y="247750"/>
              <a:chExt cx="6912389" cy="499657"/>
            </a:xfrm>
          </p:grpSpPr>
          <p:sp>
            <p:nvSpPr>
              <p:cNvPr id="26" name="Rechthoek 25">
                <a:extLst>
                  <a:ext uri="{FF2B5EF4-FFF2-40B4-BE49-F238E27FC236}">
                    <a16:creationId xmlns:a16="http://schemas.microsoft.com/office/drawing/2014/main" id="{679294DA-0997-4BED-95D9-6AEE65F87E3E}"/>
                  </a:ext>
                </a:extLst>
              </p:cNvPr>
              <p:cNvSpPr/>
              <p:nvPr/>
            </p:nvSpPr>
            <p:spPr>
              <a:xfrm>
                <a:off x="439929" y="247750"/>
                <a:ext cx="6912389" cy="49965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7" name="Tekstvak 26">
                <a:extLst>
                  <a:ext uri="{FF2B5EF4-FFF2-40B4-BE49-F238E27FC236}">
                    <a16:creationId xmlns:a16="http://schemas.microsoft.com/office/drawing/2014/main" id="{51FBCB39-EAA7-4AC3-B8D9-9756EBA71AAD}"/>
                  </a:ext>
                </a:extLst>
              </p:cNvPr>
              <p:cNvSpPr txBox="1"/>
              <p:nvPr/>
            </p:nvSpPr>
            <p:spPr>
              <a:xfrm>
                <a:off x="439929" y="247750"/>
                <a:ext cx="6912389" cy="499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r>
                  <a:rPr lang="nl-NL" sz="1400"/>
                  <a:t>Eén Koppeltaal profiel met een beperkte selectie van resource attributen</a:t>
                </a:r>
              </a:p>
            </p:txBody>
          </p:sp>
        </p:grpSp>
        <p:sp>
          <p:nvSpPr>
            <p:cNvPr id="24" name="Ovaal 23">
              <a:extLst>
                <a:ext uri="{FF2B5EF4-FFF2-40B4-BE49-F238E27FC236}">
                  <a16:creationId xmlns:a16="http://schemas.microsoft.com/office/drawing/2014/main" id="{FA3C13B4-DB7E-403B-8A10-686E1A2FFA71}"/>
                </a:ext>
              </a:extLst>
            </p:cNvPr>
            <p:cNvSpPr/>
            <p:nvPr/>
          </p:nvSpPr>
          <p:spPr>
            <a:xfrm>
              <a:off x="12872592" y="2127176"/>
              <a:ext cx="624571"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Tekstvak 24">
              <a:extLst>
                <a:ext uri="{FF2B5EF4-FFF2-40B4-BE49-F238E27FC236}">
                  <a16:creationId xmlns:a16="http://schemas.microsoft.com/office/drawing/2014/main" id="{7B533E5B-D974-45F2-A2B3-B7CFAE0AABC8}"/>
                </a:ext>
              </a:extLst>
            </p:cNvPr>
            <p:cNvSpPr txBox="1"/>
            <p:nvPr/>
          </p:nvSpPr>
          <p:spPr>
            <a:xfrm>
              <a:off x="12967348" y="2246100"/>
              <a:ext cx="408730" cy="369332"/>
            </a:xfrm>
            <a:prstGeom prst="rect">
              <a:avLst/>
            </a:prstGeom>
            <a:noFill/>
          </p:spPr>
          <p:txBody>
            <a:bodyPr wrap="square" rtlCol="0">
              <a:spAutoFit/>
            </a:bodyPr>
            <a:lstStyle/>
            <a:p>
              <a:pPr algn="ctr"/>
              <a:r>
                <a:rPr lang="nl-NL" b="1">
                  <a:solidFill>
                    <a:srgbClr val="002060"/>
                  </a:solidFill>
                </a:rPr>
                <a:t>2</a:t>
              </a:r>
            </a:p>
          </p:txBody>
        </p:sp>
      </p:grpSp>
      <p:grpSp>
        <p:nvGrpSpPr>
          <p:cNvPr id="53" name="Groep 52">
            <a:extLst>
              <a:ext uri="{FF2B5EF4-FFF2-40B4-BE49-F238E27FC236}">
                <a16:creationId xmlns:a16="http://schemas.microsoft.com/office/drawing/2014/main" id="{49F385AE-C55B-49B0-B2F1-FCFBE346C8D8}"/>
              </a:ext>
            </a:extLst>
          </p:cNvPr>
          <p:cNvGrpSpPr/>
          <p:nvPr/>
        </p:nvGrpSpPr>
        <p:grpSpPr>
          <a:xfrm>
            <a:off x="4525584" y="3183092"/>
            <a:ext cx="6847687" cy="624572"/>
            <a:chOff x="13120174" y="2870672"/>
            <a:chExt cx="6847687" cy="624572"/>
          </a:xfrm>
        </p:grpSpPr>
        <p:grpSp>
          <p:nvGrpSpPr>
            <p:cNvPr id="29" name="Groep 28">
              <a:extLst>
                <a:ext uri="{FF2B5EF4-FFF2-40B4-BE49-F238E27FC236}">
                  <a16:creationId xmlns:a16="http://schemas.microsoft.com/office/drawing/2014/main" id="{06657C52-A5EB-4EC4-BA73-64C02CCA5099}"/>
                </a:ext>
              </a:extLst>
            </p:cNvPr>
            <p:cNvGrpSpPr/>
            <p:nvPr/>
          </p:nvGrpSpPr>
          <p:grpSpPr>
            <a:xfrm>
              <a:off x="13615340" y="2927644"/>
              <a:ext cx="6352521" cy="499657"/>
              <a:chOff x="439929" y="247750"/>
              <a:chExt cx="6912389" cy="499657"/>
            </a:xfrm>
          </p:grpSpPr>
          <p:sp>
            <p:nvSpPr>
              <p:cNvPr id="32" name="Rechthoek 31">
                <a:extLst>
                  <a:ext uri="{FF2B5EF4-FFF2-40B4-BE49-F238E27FC236}">
                    <a16:creationId xmlns:a16="http://schemas.microsoft.com/office/drawing/2014/main" id="{01F8533F-CAD3-4DB4-A975-39D9A262E9B9}"/>
                  </a:ext>
                </a:extLst>
              </p:cNvPr>
              <p:cNvSpPr/>
              <p:nvPr/>
            </p:nvSpPr>
            <p:spPr>
              <a:xfrm>
                <a:off x="439929" y="247750"/>
                <a:ext cx="6912389" cy="49965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Tekstvak 32">
                <a:extLst>
                  <a:ext uri="{FF2B5EF4-FFF2-40B4-BE49-F238E27FC236}">
                    <a16:creationId xmlns:a16="http://schemas.microsoft.com/office/drawing/2014/main" id="{789F7A08-9A15-4E48-9F91-5FFE9A6D3669}"/>
                  </a:ext>
                </a:extLst>
              </p:cNvPr>
              <p:cNvSpPr txBox="1"/>
              <p:nvPr/>
            </p:nvSpPr>
            <p:spPr>
              <a:xfrm>
                <a:off x="439929" y="247750"/>
                <a:ext cx="6912389" cy="499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r>
                  <a:rPr lang="nl-NL" sz="1400"/>
                  <a:t>Een verplichte vulling van een aantal extra attributen bij het wegschrijven in de FHIR store, bovenop de reeds verplichte attributen.</a:t>
                </a:r>
              </a:p>
            </p:txBody>
          </p:sp>
        </p:grpSp>
        <p:sp>
          <p:nvSpPr>
            <p:cNvPr id="30" name="Ovaal 29">
              <a:extLst>
                <a:ext uri="{FF2B5EF4-FFF2-40B4-BE49-F238E27FC236}">
                  <a16:creationId xmlns:a16="http://schemas.microsoft.com/office/drawing/2014/main" id="{53A044B4-673E-45B9-ABC3-F81DF1D798D6}"/>
                </a:ext>
              </a:extLst>
            </p:cNvPr>
            <p:cNvSpPr/>
            <p:nvPr/>
          </p:nvSpPr>
          <p:spPr>
            <a:xfrm>
              <a:off x="13120174" y="2870672"/>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1" name="Tekstvak 30">
              <a:extLst>
                <a:ext uri="{FF2B5EF4-FFF2-40B4-BE49-F238E27FC236}">
                  <a16:creationId xmlns:a16="http://schemas.microsoft.com/office/drawing/2014/main" id="{EA0FAC8F-3FC6-48EF-ADDD-018BE9ABE7D9}"/>
                </a:ext>
              </a:extLst>
            </p:cNvPr>
            <p:cNvSpPr txBox="1"/>
            <p:nvPr/>
          </p:nvSpPr>
          <p:spPr>
            <a:xfrm>
              <a:off x="13219100" y="2989596"/>
              <a:ext cx="426720" cy="369332"/>
            </a:xfrm>
            <a:prstGeom prst="rect">
              <a:avLst/>
            </a:prstGeom>
            <a:noFill/>
          </p:spPr>
          <p:txBody>
            <a:bodyPr wrap="square" rtlCol="0">
              <a:spAutoFit/>
            </a:bodyPr>
            <a:lstStyle/>
            <a:p>
              <a:pPr algn="ctr"/>
              <a:r>
                <a:rPr lang="nl-NL" b="1">
                  <a:solidFill>
                    <a:srgbClr val="002060"/>
                  </a:solidFill>
                </a:rPr>
                <a:t>3</a:t>
              </a:r>
            </a:p>
          </p:txBody>
        </p:sp>
      </p:grpSp>
      <p:grpSp>
        <p:nvGrpSpPr>
          <p:cNvPr id="54" name="Groep 53">
            <a:extLst>
              <a:ext uri="{FF2B5EF4-FFF2-40B4-BE49-F238E27FC236}">
                <a16:creationId xmlns:a16="http://schemas.microsoft.com/office/drawing/2014/main" id="{F831F960-CE0A-408A-8CDD-97C023D324EC}"/>
              </a:ext>
            </a:extLst>
          </p:cNvPr>
          <p:cNvGrpSpPr/>
          <p:nvPr/>
        </p:nvGrpSpPr>
        <p:grpSpPr>
          <a:xfrm>
            <a:off x="13075223" y="3926588"/>
            <a:ext cx="6847688" cy="624572"/>
            <a:chOff x="13120173" y="3614168"/>
            <a:chExt cx="6847688" cy="624572"/>
          </a:xfrm>
        </p:grpSpPr>
        <p:grpSp>
          <p:nvGrpSpPr>
            <p:cNvPr id="35" name="Groep 34">
              <a:extLst>
                <a:ext uri="{FF2B5EF4-FFF2-40B4-BE49-F238E27FC236}">
                  <a16:creationId xmlns:a16="http://schemas.microsoft.com/office/drawing/2014/main" id="{DD10B139-53C9-4BC7-A91D-89D168417DBB}"/>
                </a:ext>
              </a:extLst>
            </p:cNvPr>
            <p:cNvGrpSpPr/>
            <p:nvPr/>
          </p:nvGrpSpPr>
          <p:grpSpPr>
            <a:xfrm>
              <a:off x="13615340" y="3671140"/>
              <a:ext cx="6352521" cy="499657"/>
              <a:chOff x="439929" y="247750"/>
              <a:chExt cx="6912389" cy="499657"/>
            </a:xfrm>
            <a:solidFill>
              <a:srgbClr val="4795DB"/>
            </a:solidFill>
          </p:grpSpPr>
          <p:sp>
            <p:nvSpPr>
              <p:cNvPr id="38" name="Rechthoek 37">
                <a:extLst>
                  <a:ext uri="{FF2B5EF4-FFF2-40B4-BE49-F238E27FC236}">
                    <a16:creationId xmlns:a16="http://schemas.microsoft.com/office/drawing/2014/main" id="{99604F5C-0DB8-44B2-9B36-E6B0BCD3D444}"/>
                  </a:ext>
                </a:extLst>
              </p:cNvPr>
              <p:cNvSpPr/>
              <p:nvPr/>
            </p:nvSpPr>
            <p:spPr>
              <a:xfrm>
                <a:off x="439929" y="247750"/>
                <a:ext cx="6912389" cy="499657"/>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9" name="Tekstvak 38">
                <a:extLst>
                  <a:ext uri="{FF2B5EF4-FFF2-40B4-BE49-F238E27FC236}">
                    <a16:creationId xmlns:a16="http://schemas.microsoft.com/office/drawing/2014/main" id="{441CA398-B1BB-44A2-BEFA-023616E38774}"/>
                  </a:ext>
                </a:extLst>
              </p:cNvPr>
              <p:cNvSpPr txBox="1"/>
              <p:nvPr/>
            </p:nvSpPr>
            <p:spPr>
              <a:xfrm>
                <a:off x="439929" y="247750"/>
                <a:ext cx="6912389" cy="4996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We nemen het nesten van taken mee in het profiel</a:t>
                </a:r>
              </a:p>
            </p:txBody>
          </p:sp>
        </p:grpSp>
        <p:sp>
          <p:nvSpPr>
            <p:cNvPr id="36" name="Ovaal 35">
              <a:extLst>
                <a:ext uri="{FF2B5EF4-FFF2-40B4-BE49-F238E27FC236}">
                  <a16:creationId xmlns:a16="http://schemas.microsoft.com/office/drawing/2014/main" id="{CE8A5D50-2C56-4EA3-A93C-A5F9F072E6BA}"/>
                </a:ext>
              </a:extLst>
            </p:cNvPr>
            <p:cNvSpPr/>
            <p:nvPr/>
          </p:nvSpPr>
          <p:spPr>
            <a:xfrm>
              <a:off x="13120173" y="3614168"/>
              <a:ext cx="624571"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Tekstvak 36">
              <a:extLst>
                <a:ext uri="{FF2B5EF4-FFF2-40B4-BE49-F238E27FC236}">
                  <a16:creationId xmlns:a16="http://schemas.microsoft.com/office/drawing/2014/main" id="{E4BEEABA-1F53-47D3-A632-EE7A96AECF59}"/>
                </a:ext>
              </a:extLst>
            </p:cNvPr>
            <p:cNvSpPr txBox="1"/>
            <p:nvPr/>
          </p:nvSpPr>
          <p:spPr>
            <a:xfrm>
              <a:off x="13219097" y="3733092"/>
              <a:ext cx="426720" cy="369332"/>
            </a:xfrm>
            <a:prstGeom prst="rect">
              <a:avLst/>
            </a:prstGeom>
            <a:noFill/>
          </p:spPr>
          <p:txBody>
            <a:bodyPr wrap="square" rtlCol="0">
              <a:spAutoFit/>
            </a:bodyPr>
            <a:lstStyle/>
            <a:p>
              <a:pPr algn="ctr"/>
              <a:r>
                <a:rPr lang="nl-NL">
                  <a:solidFill>
                    <a:srgbClr val="002060"/>
                  </a:solidFill>
                </a:rPr>
                <a:t>v1</a:t>
              </a:r>
            </a:p>
          </p:txBody>
        </p:sp>
      </p:grpSp>
      <p:grpSp>
        <p:nvGrpSpPr>
          <p:cNvPr id="55" name="Groep 54">
            <a:extLst>
              <a:ext uri="{FF2B5EF4-FFF2-40B4-BE49-F238E27FC236}">
                <a16:creationId xmlns:a16="http://schemas.microsoft.com/office/drawing/2014/main" id="{1F430699-BB0F-4D4C-8873-226846D4E587}"/>
              </a:ext>
            </a:extLst>
          </p:cNvPr>
          <p:cNvGrpSpPr/>
          <p:nvPr/>
        </p:nvGrpSpPr>
        <p:grpSpPr>
          <a:xfrm>
            <a:off x="13010521" y="4707885"/>
            <a:ext cx="6912390" cy="624572"/>
            <a:chOff x="13055471" y="4395465"/>
            <a:chExt cx="6912390" cy="624572"/>
          </a:xfrm>
        </p:grpSpPr>
        <p:grpSp>
          <p:nvGrpSpPr>
            <p:cNvPr id="41" name="Groep 40">
              <a:extLst>
                <a:ext uri="{FF2B5EF4-FFF2-40B4-BE49-F238E27FC236}">
                  <a16:creationId xmlns:a16="http://schemas.microsoft.com/office/drawing/2014/main" id="{F20D1EBB-CCAE-4FAF-B0EE-A95263584B55}"/>
                </a:ext>
              </a:extLst>
            </p:cNvPr>
            <p:cNvGrpSpPr/>
            <p:nvPr/>
          </p:nvGrpSpPr>
          <p:grpSpPr>
            <a:xfrm>
              <a:off x="13550638" y="4452437"/>
              <a:ext cx="6417223" cy="499657"/>
              <a:chOff x="439929" y="247750"/>
              <a:chExt cx="6912389" cy="499657"/>
            </a:xfrm>
            <a:solidFill>
              <a:srgbClr val="4795DB"/>
            </a:solidFill>
          </p:grpSpPr>
          <p:sp>
            <p:nvSpPr>
              <p:cNvPr id="44" name="Rechthoek 43">
                <a:extLst>
                  <a:ext uri="{FF2B5EF4-FFF2-40B4-BE49-F238E27FC236}">
                    <a16:creationId xmlns:a16="http://schemas.microsoft.com/office/drawing/2014/main" id="{AFEE33D0-832E-48C7-8BF9-A928CFD3BC59}"/>
                  </a:ext>
                </a:extLst>
              </p:cNvPr>
              <p:cNvSpPr/>
              <p:nvPr/>
            </p:nvSpPr>
            <p:spPr>
              <a:xfrm>
                <a:off x="439929" y="247750"/>
                <a:ext cx="6912389" cy="499657"/>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5" name="Tekstvak 44">
                <a:extLst>
                  <a:ext uri="{FF2B5EF4-FFF2-40B4-BE49-F238E27FC236}">
                    <a16:creationId xmlns:a16="http://schemas.microsoft.com/office/drawing/2014/main" id="{BA1285B8-AC12-4634-A8CB-CD82D3092340}"/>
                  </a:ext>
                </a:extLst>
              </p:cNvPr>
              <p:cNvSpPr txBox="1"/>
              <p:nvPr/>
            </p:nvSpPr>
            <p:spPr>
              <a:xfrm>
                <a:off x="439929" y="247750"/>
                <a:ext cx="6912389" cy="4996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We nemen de practitioner </a:t>
                </a:r>
                <a:r>
                  <a:rPr lang="nl-NL" sz="1400" kern="1200" err="1"/>
                  <a:t>role</a:t>
                </a:r>
                <a:r>
                  <a:rPr lang="nl-NL" sz="1400" kern="1200"/>
                  <a:t> mee in het profiel. Niet als losse resource maar via een attribuut in het </a:t>
                </a:r>
                <a:r>
                  <a:rPr lang="nl-NL" sz="1400" kern="1200" err="1"/>
                  <a:t>CareTeam</a:t>
                </a:r>
                <a:r>
                  <a:rPr lang="nl-NL" sz="1400" kern="1200"/>
                  <a:t>.</a:t>
                </a:r>
              </a:p>
            </p:txBody>
          </p:sp>
        </p:grpSp>
        <p:sp>
          <p:nvSpPr>
            <p:cNvPr id="42" name="Ovaal 41">
              <a:extLst>
                <a:ext uri="{FF2B5EF4-FFF2-40B4-BE49-F238E27FC236}">
                  <a16:creationId xmlns:a16="http://schemas.microsoft.com/office/drawing/2014/main" id="{5F05BDCB-E4A0-4E3D-BE88-001C7CF3B15E}"/>
                </a:ext>
              </a:extLst>
            </p:cNvPr>
            <p:cNvSpPr/>
            <p:nvPr/>
          </p:nvSpPr>
          <p:spPr>
            <a:xfrm>
              <a:off x="13055471" y="4395465"/>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3" name="Tekstvak 42">
              <a:extLst>
                <a:ext uri="{FF2B5EF4-FFF2-40B4-BE49-F238E27FC236}">
                  <a16:creationId xmlns:a16="http://schemas.microsoft.com/office/drawing/2014/main" id="{BF9EE199-0F0C-435D-87AD-1036EBE37E6F}"/>
                </a:ext>
              </a:extLst>
            </p:cNvPr>
            <p:cNvSpPr txBox="1"/>
            <p:nvPr/>
          </p:nvSpPr>
          <p:spPr>
            <a:xfrm>
              <a:off x="13154392" y="4514389"/>
              <a:ext cx="426719" cy="369332"/>
            </a:xfrm>
            <a:prstGeom prst="rect">
              <a:avLst/>
            </a:prstGeom>
            <a:noFill/>
          </p:spPr>
          <p:txBody>
            <a:bodyPr wrap="square" rtlCol="0">
              <a:spAutoFit/>
            </a:bodyPr>
            <a:lstStyle/>
            <a:p>
              <a:pPr algn="ctr"/>
              <a:r>
                <a:rPr lang="nl-NL">
                  <a:solidFill>
                    <a:srgbClr val="002060"/>
                  </a:solidFill>
                </a:rPr>
                <a:t>v2</a:t>
              </a:r>
            </a:p>
          </p:txBody>
        </p:sp>
      </p:grpSp>
      <p:grpSp>
        <p:nvGrpSpPr>
          <p:cNvPr id="56" name="Groep 55">
            <a:extLst>
              <a:ext uri="{FF2B5EF4-FFF2-40B4-BE49-F238E27FC236}">
                <a16:creationId xmlns:a16="http://schemas.microsoft.com/office/drawing/2014/main" id="{D4017309-F228-4165-B737-62D3C4CF2E90}"/>
              </a:ext>
            </a:extLst>
          </p:cNvPr>
          <p:cNvGrpSpPr/>
          <p:nvPr/>
        </p:nvGrpSpPr>
        <p:grpSpPr>
          <a:xfrm>
            <a:off x="12579557" y="5469614"/>
            <a:ext cx="7343355" cy="624572"/>
            <a:chOff x="12624507" y="5157194"/>
            <a:chExt cx="7343355" cy="624572"/>
          </a:xfrm>
        </p:grpSpPr>
        <p:grpSp>
          <p:nvGrpSpPr>
            <p:cNvPr id="47" name="Groep 46">
              <a:extLst>
                <a:ext uri="{FF2B5EF4-FFF2-40B4-BE49-F238E27FC236}">
                  <a16:creationId xmlns:a16="http://schemas.microsoft.com/office/drawing/2014/main" id="{D9287814-5143-49A9-A0EA-9697B6353B3C}"/>
                </a:ext>
              </a:extLst>
            </p:cNvPr>
            <p:cNvGrpSpPr/>
            <p:nvPr/>
          </p:nvGrpSpPr>
          <p:grpSpPr>
            <a:xfrm>
              <a:off x="13119676" y="5214166"/>
              <a:ext cx="6848186" cy="499657"/>
              <a:chOff x="439929" y="247750"/>
              <a:chExt cx="6912389" cy="499657"/>
            </a:xfrm>
            <a:solidFill>
              <a:srgbClr val="4795DB"/>
            </a:solidFill>
          </p:grpSpPr>
          <p:sp>
            <p:nvSpPr>
              <p:cNvPr id="50" name="Rechthoek 49">
                <a:extLst>
                  <a:ext uri="{FF2B5EF4-FFF2-40B4-BE49-F238E27FC236}">
                    <a16:creationId xmlns:a16="http://schemas.microsoft.com/office/drawing/2014/main" id="{318181E9-4EAD-4EF9-A08F-00EACBF733C7}"/>
                  </a:ext>
                </a:extLst>
              </p:cNvPr>
              <p:cNvSpPr/>
              <p:nvPr/>
            </p:nvSpPr>
            <p:spPr>
              <a:xfrm>
                <a:off x="439929" y="247750"/>
                <a:ext cx="6912389" cy="499657"/>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1" name="Tekstvak 50">
                <a:extLst>
                  <a:ext uri="{FF2B5EF4-FFF2-40B4-BE49-F238E27FC236}">
                    <a16:creationId xmlns:a16="http://schemas.microsoft.com/office/drawing/2014/main" id="{A49A6D39-804B-417C-A0B3-1E728005099B}"/>
                  </a:ext>
                </a:extLst>
              </p:cNvPr>
              <p:cNvSpPr txBox="1"/>
              <p:nvPr/>
            </p:nvSpPr>
            <p:spPr>
              <a:xfrm>
                <a:off x="439929" y="247750"/>
                <a:ext cx="6912389" cy="4996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We nemen </a:t>
                </a:r>
                <a:r>
                  <a:rPr lang="nl-NL" sz="1400" kern="1200" err="1"/>
                  <a:t>Organization</a:t>
                </a:r>
                <a:r>
                  <a:rPr lang="nl-NL" sz="1400" kern="1200"/>
                  <a:t> mee in het profiel</a:t>
                </a:r>
              </a:p>
            </p:txBody>
          </p:sp>
        </p:grpSp>
        <p:sp>
          <p:nvSpPr>
            <p:cNvPr id="48" name="Ovaal 47">
              <a:extLst>
                <a:ext uri="{FF2B5EF4-FFF2-40B4-BE49-F238E27FC236}">
                  <a16:creationId xmlns:a16="http://schemas.microsoft.com/office/drawing/2014/main" id="{9AF5CADA-DB82-43E2-BB19-5FD385C08D5B}"/>
                </a:ext>
              </a:extLst>
            </p:cNvPr>
            <p:cNvSpPr/>
            <p:nvPr/>
          </p:nvSpPr>
          <p:spPr>
            <a:xfrm>
              <a:off x="12624507" y="5157194"/>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9" name="Tekstvak 48">
              <a:extLst>
                <a:ext uri="{FF2B5EF4-FFF2-40B4-BE49-F238E27FC236}">
                  <a16:creationId xmlns:a16="http://schemas.microsoft.com/office/drawing/2014/main" id="{0A65DA04-4936-44D5-B398-B2F3942BCB4B}"/>
                </a:ext>
              </a:extLst>
            </p:cNvPr>
            <p:cNvSpPr txBox="1"/>
            <p:nvPr/>
          </p:nvSpPr>
          <p:spPr>
            <a:xfrm>
              <a:off x="12723437" y="5276118"/>
              <a:ext cx="426720" cy="369332"/>
            </a:xfrm>
            <a:prstGeom prst="rect">
              <a:avLst/>
            </a:prstGeom>
            <a:noFill/>
          </p:spPr>
          <p:txBody>
            <a:bodyPr wrap="square" rtlCol="0">
              <a:spAutoFit/>
            </a:bodyPr>
            <a:lstStyle/>
            <a:p>
              <a:pPr algn="ctr"/>
              <a:r>
                <a:rPr lang="nl-NL">
                  <a:solidFill>
                    <a:srgbClr val="002060"/>
                  </a:solidFill>
                </a:rPr>
                <a:t>v3</a:t>
              </a:r>
            </a:p>
          </p:txBody>
        </p:sp>
      </p:grpSp>
      <p:grpSp>
        <p:nvGrpSpPr>
          <p:cNvPr id="19" name="Groep 18">
            <a:extLst>
              <a:ext uri="{FF2B5EF4-FFF2-40B4-BE49-F238E27FC236}">
                <a16:creationId xmlns:a16="http://schemas.microsoft.com/office/drawing/2014/main" id="{B98599D0-5997-4F31-ADB4-F9C1D9C45E64}"/>
              </a:ext>
            </a:extLst>
          </p:cNvPr>
          <p:cNvGrpSpPr/>
          <p:nvPr/>
        </p:nvGrpSpPr>
        <p:grpSpPr>
          <a:xfrm>
            <a:off x="3958096" y="1693560"/>
            <a:ext cx="7407555" cy="624572"/>
            <a:chOff x="12560306" y="1381140"/>
            <a:chExt cx="7407555" cy="624572"/>
          </a:xfrm>
        </p:grpSpPr>
        <p:grpSp>
          <p:nvGrpSpPr>
            <p:cNvPr id="14" name="Groep 13">
              <a:extLst>
                <a:ext uri="{FF2B5EF4-FFF2-40B4-BE49-F238E27FC236}">
                  <a16:creationId xmlns:a16="http://schemas.microsoft.com/office/drawing/2014/main" id="{94621486-E049-45DF-A76F-D7307E95FB8E}"/>
                </a:ext>
              </a:extLst>
            </p:cNvPr>
            <p:cNvGrpSpPr/>
            <p:nvPr/>
          </p:nvGrpSpPr>
          <p:grpSpPr>
            <a:xfrm>
              <a:off x="13055472" y="1438112"/>
              <a:ext cx="6912389" cy="499657"/>
              <a:chOff x="439929" y="247750"/>
              <a:chExt cx="6912389" cy="499657"/>
            </a:xfrm>
          </p:grpSpPr>
          <p:sp>
            <p:nvSpPr>
              <p:cNvPr id="15" name="Rechthoek 14">
                <a:extLst>
                  <a:ext uri="{FF2B5EF4-FFF2-40B4-BE49-F238E27FC236}">
                    <a16:creationId xmlns:a16="http://schemas.microsoft.com/office/drawing/2014/main" id="{34693CBA-156E-4832-86F8-18CF62010442}"/>
                  </a:ext>
                </a:extLst>
              </p:cNvPr>
              <p:cNvSpPr/>
              <p:nvPr/>
            </p:nvSpPr>
            <p:spPr>
              <a:xfrm>
                <a:off x="439929" y="247750"/>
                <a:ext cx="6912389" cy="49965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Tekstvak 15">
                <a:extLst>
                  <a:ext uri="{FF2B5EF4-FFF2-40B4-BE49-F238E27FC236}">
                    <a16:creationId xmlns:a16="http://schemas.microsoft.com/office/drawing/2014/main" id="{FABB29FD-674E-4567-9DF2-102908688AAC}"/>
                  </a:ext>
                </a:extLst>
              </p:cNvPr>
              <p:cNvSpPr txBox="1"/>
              <p:nvPr/>
            </p:nvSpPr>
            <p:spPr>
              <a:xfrm>
                <a:off x="439929" y="247750"/>
                <a:ext cx="6912389" cy="499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Eén Koppeltaal profiel met een beperkte selectie van resources</a:t>
                </a:r>
              </a:p>
            </p:txBody>
          </p:sp>
        </p:grpSp>
        <p:sp>
          <p:nvSpPr>
            <p:cNvPr id="18" name="Ovaal 17">
              <a:extLst>
                <a:ext uri="{FF2B5EF4-FFF2-40B4-BE49-F238E27FC236}">
                  <a16:creationId xmlns:a16="http://schemas.microsoft.com/office/drawing/2014/main" id="{1BDC795D-A87E-46EF-A4DD-A359B4D28D63}"/>
                </a:ext>
              </a:extLst>
            </p:cNvPr>
            <p:cNvSpPr/>
            <p:nvPr/>
          </p:nvSpPr>
          <p:spPr>
            <a:xfrm>
              <a:off x="12560306" y="1381140"/>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Tekstvak 16">
              <a:extLst>
                <a:ext uri="{FF2B5EF4-FFF2-40B4-BE49-F238E27FC236}">
                  <a16:creationId xmlns:a16="http://schemas.microsoft.com/office/drawing/2014/main" id="{1E92F947-47E6-4CBB-92B5-3E40F2401264}"/>
                </a:ext>
              </a:extLst>
            </p:cNvPr>
            <p:cNvSpPr txBox="1"/>
            <p:nvPr/>
          </p:nvSpPr>
          <p:spPr>
            <a:xfrm>
              <a:off x="12659232" y="1500064"/>
              <a:ext cx="426720" cy="369332"/>
            </a:xfrm>
            <a:prstGeom prst="rect">
              <a:avLst/>
            </a:prstGeom>
            <a:noFill/>
          </p:spPr>
          <p:txBody>
            <a:bodyPr wrap="square" rtlCol="0">
              <a:spAutoFit/>
            </a:bodyPr>
            <a:lstStyle/>
            <a:p>
              <a:pPr algn="ctr"/>
              <a:r>
                <a:rPr lang="nl-NL" b="1">
                  <a:solidFill>
                    <a:srgbClr val="002060"/>
                  </a:solidFill>
                </a:rPr>
                <a:t>1</a:t>
              </a:r>
            </a:p>
          </p:txBody>
        </p:sp>
      </p:grpSp>
    </p:spTree>
    <p:extLst>
      <p:ext uri="{BB962C8B-B14F-4D97-AF65-F5344CB8AC3E}">
        <p14:creationId xmlns:p14="http://schemas.microsoft.com/office/powerpoint/2010/main" val="1849770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010AEF9-14CC-4FD3-8650-17556EC50146}"/>
              </a:ext>
            </a:extLst>
          </p:cNvPr>
          <p:cNvSpPr>
            <a:spLocks noGrp="1"/>
          </p:cNvSpPr>
          <p:nvPr>
            <p:ph idx="1"/>
          </p:nvPr>
        </p:nvSpPr>
        <p:spPr>
          <a:xfrm>
            <a:off x="4320000" y="902118"/>
            <a:ext cx="7475760" cy="307777"/>
          </a:xfrm>
        </p:spPr>
        <p:txBody>
          <a:bodyPr/>
          <a:lstStyle/>
          <a:p>
            <a:r>
              <a:rPr lang="nl-NL"/>
              <a:t>En in antwoord op de 3 vraagstukken:</a:t>
            </a:r>
          </a:p>
          <a:p>
            <a:endParaRPr lang="nl-NL"/>
          </a:p>
        </p:txBody>
      </p:sp>
      <p:sp>
        <p:nvSpPr>
          <p:cNvPr id="3" name="Tijdelijke aanduiding voor dianummer 2">
            <a:extLst>
              <a:ext uri="{FF2B5EF4-FFF2-40B4-BE49-F238E27FC236}">
                <a16:creationId xmlns:a16="http://schemas.microsoft.com/office/drawing/2014/main" id="{E14D9862-FBBE-4995-B527-3846C0B8C3CE}"/>
              </a:ext>
            </a:extLst>
          </p:cNvPr>
          <p:cNvSpPr>
            <a:spLocks noGrp="1"/>
          </p:cNvSpPr>
          <p:nvPr>
            <p:ph type="sldNum" sz="quarter" idx="12"/>
          </p:nvPr>
        </p:nvSpPr>
        <p:spPr/>
        <p:txBody>
          <a:bodyPr/>
          <a:lstStyle/>
          <a:p>
            <a:fld id="{2B7321B6-F390-44B6-8078-A18221B29AEA}" type="slidenum">
              <a:rPr lang="nl-NL" smtClean="0"/>
              <a:pPr/>
              <a:t>75</a:t>
            </a:fld>
            <a:endParaRPr lang="nl-NL"/>
          </a:p>
        </p:txBody>
      </p:sp>
      <p:sp>
        <p:nvSpPr>
          <p:cNvPr id="4" name="Tijdelijke aanduiding voor tekst 3">
            <a:extLst>
              <a:ext uri="{FF2B5EF4-FFF2-40B4-BE49-F238E27FC236}">
                <a16:creationId xmlns:a16="http://schemas.microsoft.com/office/drawing/2014/main" id="{99098270-1C74-4B2E-87B9-9DB23F2C6863}"/>
              </a:ext>
            </a:extLst>
          </p:cNvPr>
          <p:cNvSpPr>
            <a:spLocks noGrp="1"/>
          </p:cNvSpPr>
          <p:nvPr>
            <p:ph type="body" sz="quarter" idx="14"/>
          </p:nvPr>
        </p:nvSpPr>
        <p:spPr>
          <a:xfrm>
            <a:off x="4320000" y="594341"/>
            <a:ext cx="7359936" cy="307777"/>
          </a:xfrm>
        </p:spPr>
        <p:txBody>
          <a:bodyPr/>
          <a:lstStyle/>
          <a:p>
            <a:r>
              <a:rPr lang="nl-NL"/>
              <a:t>Advies op basis van simulaties en andere interviews</a:t>
            </a:r>
          </a:p>
        </p:txBody>
      </p:sp>
      <p:sp>
        <p:nvSpPr>
          <p:cNvPr id="5" name="Titel 4">
            <a:extLst>
              <a:ext uri="{FF2B5EF4-FFF2-40B4-BE49-F238E27FC236}">
                <a16:creationId xmlns:a16="http://schemas.microsoft.com/office/drawing/2014/main" id="{915E30FE-2A79-4A52-B0BA-F5DFD0310B86}"/>
              </a:ext>
            </a:extLst>
          </p:cNvPr>
          <p:cNvSpPr>
            <a:spLocks noGrp="1"/>
          </p:cNvSpPr>
          <p:nvPr>
            <p:ph type="title"/>
          </p:nvPr>
        </p:nvSpPr>
        <p:spPr>
          <a:xfrm>
            <a:off x="720000" y="475875"/>
            <a:ext cx="2833200" cy="1384995"/>
          </a:xfrm>
        </p:spPr>
        <p:txBody>
          <a:bodyPr/>
          <a:lstStyle/>
          <a:p>
            <a:r>
              <a:rPr lang="nl-NL"/>
              <a:t>Samenvatting advies en vervolg</a:t>
            </a:r>
          </a:p>
        </p:txBody>
      </p:sp>
      <p:sp>
        <p:nvSpPr>
          <p:cNvPr id="20" name="Blokboog 19">
            <a:extLst>
              <a:ext uri="{FF2B5EF4-FFF2-40B4-BE49-F238E27FC236}">
                <a16:creationId xmlns:a16="http://schemas.microsoft.com/office/drawing/2014/main" id="{A00EAE10-9A7C-47A2-9D09-8FAEBD057F82}"/>
              </a:ext>
            </a:extLst>
          </p:cNvPr>
          <p:cNvSpPr/>
          <p:nvPr/>
        </p:nvSpPr>
        <p:spPr>
          <a:xfrm>
            <a:off x="-1393159" y="681540"/>
            <a:ext cx="6169637" cy="6389407"/>
          </a:xfrm>
          <a:prstGeom prst="blockArc">
            <a:avLst>
              <a:gd name="adj1" fmla="val 18900000"/>
              <a:gd name="adj2" fmla="val 2700000"/>
              <a:gd name="adj3" fmla="val 338"/>
            </a:avLst>
          </a:prstGeom>
        </p:spPr>
        <p:style>
          <a:lnRef idx="1">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52" name="Groep 51">
            <a:extLst>
              <a:ext uri="{FF2B5EF4-FFF2-40B4-BE49-F238E27FC236}">
                <a16:creationId xmlns:a16="http://schemas.microsoft.com/office/drawing/2014/main" id="{597CD7AA-FEE7-436B-8649-E27EFAA157A0}"/>
              </a:ext>
            </a:extLst>
          </p:cNvPr>
          <p:cNvGrpSpPr/>
          <p:nvPr/>
        </p:nvGrpSpPr>
        <p:grpSpPr>
          <a:xfrm>
            <a:off x="4285622" y="2439596"/>
            <a:ext cx="7095269" cy="624572"/>
            <a:chOff x="12872592" y="2127176"/>
            <a:chExt cx="7095269" cy="624572"/>
          </a:xfrm>
        </p:grpSpPr>
        <p:grpSp>
          <p:nvGrpSpPr>
            <p:cNvPr id="23" name="Groep 22">
              <a:extLst>
                <a:ext uri="{FF2B5EF4-FFF2-40B4-BE49-F238E27FC236}">
                  <a16:creationId xmlns:a16="http://schemas.microsoft.com/office/drawing/2014/main" id="{7F317A45-CA47-4C95-9215-3CC5A266C356}"/>
                </a:ext>
              </a:extLst>
            </p:cNvPr>
            <p:cNvGrpSpPr/>
            <p:nvPr/>
          </p:nvGrpSpPr>
          <p:grpSpPr>
            <a:xfrm>
              <a:off x="13346883" y="2184148"/>
              <a:ext cx="6620978" cy="499657"/>
              <a:chOff x="439929" y="247750"/>
              <a:chExt cx="6912389" cy="499657"/>
            </a:xfrm>
          </p:grpSpPr>
          <p:sp>
            <p:nvSpPr>
              <p:cNvPr id="26" name="Rechthoek 25">
                <a:extLst>
                  <a:ext uri="{FF2B5EF4-FFF2-40B4-BE49-F238E27FC236}">
                    <a16:creationId xmlns:a16="http://schemas.microsoft.com/office/drawing/2014/main" id="{679294DA-0997-4BED-95D9-6AEE65F87E3E}"/>
                  </a:ext>
                </a:extLst>
              </p:cNvPr>
              <p:cNvSpPr/>
              <p:nvPr/>
            </p:nvSpPr>
            <p:spPr>
              <a:xfrm>
                <a:off x="439929" y="247750"/>
                <a:ext cx="6912389" cy="49965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7" name="Tekstvak 26">
                <a:extLst>
                  <a:ext uri="{FF2B5EF4-FFF2-40B4-BE49-F238E27FC236}">
                    <a16:creationId xmlns:a16="http://schemas.microsoft.com/office/drawing/2014/main" id="{51FBCB39-EAA7-4AC3-B8D9-9756EBA71AAD}"/>
                  </a:ext>
                </a:extLst>
              </p:cNvPr>
              <p:cNvSpPr txBox="1"/>
              <p:nvPr/>
            </p:nvSpPr>
            <p:spPr>
              <a:xfrm>
                <a:off x="439929" y="247750"/>
                <a:ext cx="6912389" cy="499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r>
                  <a:rPr lang="nl-NL" sz="1400"/>
                  <a:t>Eén Koppeltaal profiel met een beperkte selectie van resource attributen</a:t>
                </a:r>
              </a:p>
            </p:txBody>
          </p:sp>
        </p:grpSp>
        <p:sp>
          <p:nvSpPr>
            <p:cNvPr id="24" name="Ovaal 23">
              <a:extLst>
                <a:ext uri="{FF2B5EF4-FFF2-40B4-BE49-F238E27FC236}">
                  <a16:creationId xmlns:a16="http://schemas.microsoft.com/office/drawing/2014/main" id="{FA3C13B4-DB7E-403B-8A10-686E1A2FFA71}"/>
                </a:ext>
              </a:extLst>
            </p:cNvPr>
            <p:cNvSpPr/>
            <p:nvPr/>
          </p:nvSpPr>
          <p:spPr>
            <a:xfrm>
              <a:off x="12872592" y="2127176"/>
              <a:ext cx="624571"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Tekstvak 24">
              <a:extLst>
                <a:ext uri="{FF2B5EF4-FFF2-40B4-BE49-F238E27FC236}">
                  <a16:creationId xmlns:a16="http://schemas.microsoft.com/office/drawing/2014/main" id="{7B533E5B-D974-45F2-A2B3-B7CFAE0AABC8}"/>
                </a:ext>
              </a:extLst>
            </p:cNvPr>
            <p:cNvSpPr txBox="1"/>
            <p:nvPr/>
          </p:nvSpPr>
          <p:spPr>
            <a:xfrm>
              <a:off x="12967348" y="2246100"/>
              <a:ext cx="408730" cy="369332"/>
            </a:xfrm>
            <a:prstGeom prst="rect">
              <a:avLst/>
            </a:prstGeom>
            <a:noFill/>
          </p:spPr>
          <p:txBody>
            <a:bodyPr wrap="square" rtlCol="0">
              <a:spAutoFit/>
            </a:bodyPr>
            <a:lstStyle/>
            <a:p>
              <a:pPr algn="ctr"/>
              <a:r>
                <a:rPr lang="nl-NL" b="1">
                  <a:solidFill>
                    <a:srgbClr val="002060"/>
                  </a:solidFill>
                </a:rPr>
                <a:t>2</a:t>
              </a:r>
            </a:p>
          </p:txBody>
        </p:sp>
      </p:grpSp>
      <p:grpSp>
        <p:nvGrpSpPr>
          <p:cNvPr id="53" name="Groep 52">
            <a:extLst>
              <a:ext uri="{FF2B5EF4-FFF2-40B4-BE49-F238E27FC236}">
                <a16:creationId xmlns:a16="http://schemas.microsoft.com/office/drawing/2014/main" id="{49F385AE-C55B-49B0-B2F1-FCFBE346C8D8}"/>
              </a:ext>
            </a:extLst>
          </p:cNvPr>
          <p:cNvGrpSpPr/>
          <p:nvPr/>
        </p:nvGrpSpPr>
        <p:grpSpPr>
          <a:xfrm>
            <a:off x="4525584" y="3183092"/>
            <a:ext cx="6847687" cy="624572"/>
            <a:chOff x="13120174" y="2870672"/>
            <a:chExt cx="6847687" cy="624572"/>
          </a:xfrm>
        </p:grpSpPr>
        <p:grpSp>
          <p:nvGrpSpPr>
            <p:cNvPr id="29" name="Groep 28">
              <a:extLst>
                <a:ext uri="{FF2B5EF4-FFF2-40B4-BE49-F238E27FC236}">
                  <a16:creationId xmlns:a16="http://schemas.microsoft.com/office/drawing/2014/main" id="{06657C52-A5EB-4EC4-BA73-64C02CCA5099}"/>
                </a:ext>
              </a:extLst>
            </p:cNvPr>
            <p:cNvGrpSpPr/>
            <p:nvPr/>
          </p:nvGrpSpPr>
          <p:grpSpPr>
            <a:xfrm>
              <a:off x="13615340" y="2927644"/>
              <a:ext cx="6352521" cy="499657"/>
              <a:chOff x="439929" y="247750"/>
              <a:chExt cx="6912389" cy="499657"/>
            </a:xfrm>
          </p:grpSpPr>
          <p:sp>
            <p:nvSpPr>
              <p:cNvPr id="32" name="Rechthoek 31">
                <a:extLst>
                  <a:ext uri="{FF2B5EF4-FFF2-40B4-BE49-F238E27FC236}">
                    <a16:creationId xmlns:a16="http://schemas.microsoft.com/office/drawing/2014/main" id="{01F8533F-CAD3-4DB4-A975-39D9A262E9B9}"/>
                  </a:ext>
                </a:extLst>
              </p:cNvPr>
              <p:cNvSpPr/>
              <p:nvPr/>
            </p:nvSpPr>
            <p:spPr>
              <a:xfrm>
                <a:off x="439929" y="247750"/>
                <a:ext cx="6912389" cy="49965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Tekstvak 32">
                <a:extLst>
                  <a:ext uri="{FF2B5EF4-FFF2-40B4-BE49-F238E27FC236}">
                    <a16:creationId xmlns:a16="http://schemas.microsoft.com/office/drawing/2014/main" id="{789F7A08-9A15-4E48-9F91-5FFE9A6D3669}"/>
                  </a:ext>
                </a:extLst>
              </p:cNvPr>
              <p:cNvSpPr txBox="1"/>
              <p:nvPr/>
            </p:nvSpPr>
            <p:spPr>
              <a:xfrm>
                <a:off x="439929" y="247750"/>
                <a:ext cx="6912389" cy="499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r>
                  <a:rPr lang="nl-NL" sz="1400"/>
                  <a:t>Een verplichte vulling van een aantal extra attributen bij het wegschrijven in de FHIR store, bovenop de reeds verplichte attributen.</a:t>
                </a:r>
              </a:p>
            </p:txBody>
          </p:sp>
        </p:grpSp>
        <p:sp>
          <p:nvSpPr>
            <p:cNvPr id="30" name="Ovaal 29">
              <a:extLst>
                <a:ext uri="{FF2B5EF4-FFF2-40B4-BE49-F238E27FC236}">
                  <a16:creationId xmlns:a16="http://schemas.microsoft.com/office/drawing/2014/main" id="{53A044B4-673E-45B9-ABC3-F81DF1D798D6}"/>
                </a:ext>
              </a:extLst>
            </p:cNvPr>
            <p:cNvSpPr/>
            <p:nvPr/>
          </p:nvSpPr>
          <p:spPr>
            <a:xfrm>
              <a:off x="13120174" y="2870672"/>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1" name="Tekstvak 30">
              <a:extLst>
                <a:ext uri="{FF2B5EF4-FFF2-40B4-BE49-F238E27FC236}">
                  <a16:creationId xmlns:a16="http://schemas.microsoft.com/office/drawing/2014/main" id="{EA0FAC8F-3FC6-48EF-ADDD-018BE9ABE7D9}"/>
                </a:ext>
              </a:extLst>
            </p:cNvPr>
            <p:cNvSpPr txBox="1"/>
            <p:nvPr/>
          </p:nvSpPr>
          <p:spPr>
            <a:xfrm>
              <a:off x="13219100" y="2989596"/>
              <a:ext cx="426720" cy="369332"/>
            </a:xfrm>
            <a:prstGeom prst="rect">
              <a:avLst/>
            </a:prstGeom>
            <a:noFill/>
          </p:spPr>
          <p:txBody>
            <a:bodyPr wrap="square" rtlCol="0">
              <a:spAutoFit/>
            </a:bodyPr>
            <a:lstStyle/>
            <a:p>
              <a:pPr algn="ctr"/>
              <a:r>
                <a:rPr lang="nl-NL" b="1">
                  <a:solidFill>
                    <a:srgbClr val="002060"/>
                  </a:solidFill>
                </a:rPr>
                <a:t>3</a:t>
              </a:r>
            </a:p>
          </p:txBody>
        </p:sp>
      </p:grpSp>
      <p:grpSp>
        <p:nvGrpSpPr>
          <p:cNvPr id="54" name="Groep 53">
            <a:extLst>
              <a:ext uri="{FF2B5EF4-FFF2-40B4-BE49-F238E27FC236}">
                <a16:creationId xmlns:a16="http://schemas.microsoft.com/office/drawing/2014/main" id="{F831F960-CE0A-408A-8CDD-97C023D324EC}"/>
              </a:ext>
            </a:extLst>
          </p:cNvPr>
          <p:cNvGrpSpPr/>
          <p:nvPr/>
        </p:nvGrpSpPr>
        <p:grpSpPr>
          <a:xfrm>
            <a:off x="4517963" y="3926588"/>
            <a:ext cx="6847688" cy="624572"/>
            <a:chOff x="13120173" y="3614168"/>
            <a:chExt cx="6847688" cy="624572"/>
          </a:xfrm>
        </p:grpSpPr>
        <p:grpSp>
          <p:nvGrpSpPr>
            <p:cNvPr id="35" name="Groep 34">
              <a:extLst>
                <a:ext uri="{FF2B5EF4-FFF2-40B4-BE49-F238E27FC236}">
                  <a16:creationId xmlns:a16="http://schemas.microsoft.com/office/drawing/2014/main" id="{DD10B139-53C9-4BC7-A91D-89D168417DBB}"/>
                </a:ext>
              </a:extLst>
            </p:cNvPr>
            <p:cNvGrpSpPr/>
            <p:nvPr/>
          </p:nvGrpSpPr>
          <p:grpSpPr>
            <a:xfrm>
              <a:off x="13615340" y="3671140"/>
              <a:ext cx="6352521" cy="499657"/>
              <a:chOff x="439929" y="247750"/>
              <a:chExt cx="6912389" cy="499657"/>
            </a:xfrm>
            <a:solidFill>
              <a:srgbClr val="4795DB"/>
            </a:solidFill>
          </p:grpSpPr>
          <p:sp>
            <p:nvSpPr>
              <p:cNvPr id="38" name="Rechthoek 37">
                <a:extLst>
                  <a:ext uri="{FF2B5EF4-FFF2-40B4-BE49-F238E27FC236}">
                    <a16:creationId xmlns:a16="http://schemas.microsoft.com/office/drawing/2014/main" id="{99604F5C-0DB8-44B2-9B36-E6B0BCD3D444}"/>
                  </a:ext>
                </a:extLst>
              </p:cNvPr>
              <p:cNvSpPr/>
              <p:nvPr/>
            </p:nvSpPr>
            <p:spPr>
              <a:xfrm>
                <a:off x="439929" y="247750"/>
                <a:ext cx="6912389" cy="499657"/>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9" name="Tekstvak 38">
                <a:extLst>
                  <a:ext uri="{FF2B5EF4-FFF2-40B4-BE49-F238E27FC236}">
                    <a16:creationId xmlns:a16="http://schemas.microsoft.com/office/drawing/2014/main" id="{441CA398-B1BB-44A2-BEFA-023616E38774}"/>
                  </a:ext>
                </a:extLst>
              </p:cNvPr>
              <p:cNvSpPr txBox="1"/>
              <p:nvPr/>
            </p:nvSpPr>
            <p:spPr>
              <a:xfrm>
                <a:off x="439929" y="247750"/>
                <a:ext cx="6912389" cy="4996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We nemen het nesten van taken mee in het profiel</a:t>
                </a:r>
              </a:p>
            </p:txBody>
          </p:sp>
        </p:grpSp>
        <p:sp>
          <p:nvSpPr>
            <p:cNvPr id="36" name="Ovaal 35">
              <a:extLst>
                <a:ext uri="{FF2B5EF4-FFF2-40B4-BE49-F238E27FC236}">
                  <a16:creationId xmlns:a16="http://schemas.microsoft.com/office/drawing/2014/main" id="{CE8A5D50-2C56-4EA3-A93C-A5F9F072E6BA}"/>
                </a:ext>
              </a:extLst>
            </p:cNvPr>
            <p:cNvSpPr/>
            <p:nvPr/>
          </p:nvSpPr>
          <p:spPr>
            <a:xfrm>
              <a:off x="13120173" y="3614168"/>
              <a:ext cx="624571"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Tekstvak 36">
              <a:extLst>
                <a:ext uri="{FF2B5EF4-FFF2-40B4-BE49-F238E27FC236}">
                  <a16:creationId xmlns:a16="http://schemas.microsoft.com/office/drawing/2014/main" id="{E4BEEABA-1F53-47D3-A632-EE7A96AECF59}"/>
                </a:ext>
              </a:extLst>
            </p:cNvPr>
            <p:cNvSpPr txBox="1"/>
            <p:nvPr/>
          </p:nvSpPr>
          <p:spPr>
            <a:xfrm>
              <a:off x="13219097" y="3733092"/>
              <a:ext cx="426720" cy="369332"/>
            </a:xfrm>
            <a:prstGeom prst="rect">
              <a:avLst/>
            </a:prstGeom>
            <a:noFill/>
          </p:spPr>
          <p:txBody>
            <a:bodyPr wrap="square" rtlCol="0">
              <a:spAutoFit/>
            </a:bodyPr>
            <a:lstStyle/>
            <a:p>
              <a:pPr algn="ctr"/>
              <a:r>
                <a:rPr lang="nl-NL">
                  <a:solidFill>
                    <a:srgbClr val="002060"/>
                  </a:solidFill>
                </a:rPr>
                <a:t>v1</a:t>
              </a:r>
            </a:p>
          </p:txBody>
        </p:sp>
      </p:grpSp>
      <p:grpSp>
        <p:nvGrpSpPr>
          <p:cNvPr id="55" name="Groep 54">
            <a:extLst>
              <a:ext uri="{FF2B5EF4-FFF2-40B4-BE49-F238E27FC236}">
                <a16:creationId xmlns:a16="http://schemas.microsoft.com/office/drawing/2014/main" id="{1F430699-BB0F-4D4C-8873-226846D4E587}"/>
              </a:ext>
            </a:extLst>
          </p:cNvPr>
          <p:cNvGrpSpPr/>
          <p:nvPr/>
        </p:nvGrpSpPr>
        <p:grpSpPr>
          <a:xfrm>
            <a:off x="13010521" y="4707885"/>
            <a:ext cx="6912390" cy="624572"/>
            <a:chOff x="13055471" y="4395465"/>
            <a:chExt cx="6912390" cy="624572"/>
          </a:xfrm>
        </p:grpSpPr>
        <p:grpSp>
          <p:nvGrpSpPr>
            <p:cNvPr id="41" name="Groep 40">
              <a:extLst>
                <a:ext uri="{FF2B5EF4-FFF2-40B4-BE49-F238E27FC236}">
                  <a16:creationId xmlns:a16="http://schemas.microsoft.com/office/drawing/2014/main" id="{F20D1EBB-CCAE-4FAF-B0EE-A95263584B55}"/>
                </a:ext>
              </a:extLst>
            </p:cNvPr>
            <p:cNvGrpSpPr/>
            <p:nvPr/>
          </p:nvGrpSpPr>
          <p:grpSpPr>
            <a:xfrm>
              <a:off x="13550638" y="4452437"/>
              <a:ext cx="6417223" cy="499657"/>
              <a:chOff x="439929" y="247750"/>
              <a:chExt cx="6912389" cy="499657"/>
            </a:xfrm>
            <a:solidFill>
              <a:srgbClr val="4795DB"/>
            </a:solidFill>
          </p:grpSpPr>
          <p:sp>
            <p:nvSpPr>
              <p:cNvPr id="44" name="Rechthoek 43">
                <a:extLst>
                  <a:ext uri="{FF2B5EF4-FFF2-40B4-BE49-F238E27FC236}">
                    <a16:creationId xmlns:a16="http://schemas.microsoft.com/office/drawing/2014/main" id="{AFEE33D0-832E-48C7-8BF9-A928CFD3BC59}"/>
                  </a:ext>
                </a:extLst>
              </p:cNvPr>
              <p:cNvSpPr/>
              <p:nvPr/>
            </p:nvSpPr>
            <p:spPr>
              <a:xfrm>
                <a:off x="439929" y="247750"/>
                <a:ext cx="6912389" cy="499657"/>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5" name="Tekstvak 44">
                <a:extLst>
                  <a:ext uri="{FF2B5EF4-FFF2-40B4-BE49-F238E27FC236}">
                    <a16:creationId xmlns:a16="http://schemas.microsoft.com/office/drawing/2014/main" id="{BA1285B8-AC12-4634-A8CB-CD82D3092340}"/>
                  </a:ext>
                </a:extLst>
              </p:cNvPr>
              <p:cNvSpPr txBox="1"/>
              <p:nvPr/>
            </p:nvSpPr>
            <p:spPr>
              <a:xfrm>
                <a:off x="439929" y="247750"/>
                <a:ext cx="6912389" cy="4996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We nemen de practitioner </a:t>
                </a:r>
                <a:r>
                  <a:rPr lang="nl-NL" sz="1400" kern="1200" err="1"/>
                  <a:t>role</a:t>
                </a:r>
                <a:r>
                  <a:rPr lang="nl-NL" sz="1400" kern="1200"/>
                  <a:t> mee in het profiel. Niet als losse resource maar via een attribuut in het </a:t>
                </a:r>
                <a:r>
                  <a:rPr lang="nl-NL" sz="1400" kern="1200" err="1"/>
                  <a:t>CareTeam</a:t>
                </a:r>
                <a:r>
                  <a:rPr lang="nl-NL" sz="1400" kern="1200"/>
                  <a:t>.</a:t>
                </a:r>
              </a:p>
            </p:txBody>
          </p:sp>
        </p:grpSp>
        <p:sp>
          <p:nvSpPr>
            <p:cNvPr id="42" name="Ovaal 41">
              <a:extLst>
                <a:ext uri="{FF2B5EF4-FFF2-40B4-BE49-F238E27FC236}">
                  <a16:creationId xmlns:a16="http://schemas.microsoft.com/office/drawing/2014/main" id="{5F05BDCB-E4A0-4E3D-BE88-001C7CF3B15E}"/>
                </a:ext>
              </a:extLst>
            </p:cNvPr>
            <p:cNvSpPr/>
            <p:nvPr/>
          </p:nvSpPr>
          <p:spPr>
            <a:xfrm>
              <a:off x="13055471" y="4395465"/>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3" name="Tekstvak 42">
              <a:extLst>
                <a:ext uri="{FF2B5EF4-FFF2-40B4-BE49-F238E27FC236}">
                  <a16:creationId xmlns:a16="http://schemas.microsoft.com/office/drawing/2014/main" id="{BF9EE199-0F0C-435D-87AD-1036EBE37E6F}"/>
                </a:ext>
              </a:extLst>
            </p:cNvPr>
            <p:cNvSpPr txBox="1"/>
            <p:nvPr/>
          </p:nvSpPr>
          <p:spPr>
            <a:xfrm>
              <a:off x="13154392" y="4514389"/>
              <a:ext cx="426719" cy="369332"/>
            </a:xfrm>
            <a:prstGeom prst="rect">
              <a:avLst/>
            </a:prstGeom>
            <a:noFill/>
          </p:spPr>
          <p:txBody>
            <a:bodyPr wrap="square" rtlCol="0">
              <a:spAutoFit/>
            </a:bodyPr>
            <a:lstStyle/>
            <a:p>
              <a:pPr algn="ctr"/>
              <a:r>
                <a:rPr lang="nl-NL">
                  <a:solidFill>
                    <a:srgbClr val="002060"/>
                  </a:solidFill>
                </a:rPr>
                <a:t>v2</a:t>
              </a:r>
            </a:p>
          </p:txBody>
        </p:sp>
      </p:grpSp>
      <p:grpSp>
        <p:nvGrpSpPr>
          <p:cNvPr id="56" name="Groep 55">
            <a:extLst>
              <a:ext uri="{FF2B5EF4-FFF2-40B4-BE49-F238E27FC236}">
                <a16:creationId xmlns:a16="http://schemas.microsoft.com/office/drawing/2014/main" id="{D4017309-F228-4165-B737-62D3C4CF2E90}"/>
              </a:ext>
            </a:extLst>
          </p:cNvPr>
          <p:cNvGrpSpPr/>
          <p:nvPr/>
        </p:nvGrpSpPr>
        <p:grpSpPr>
          <a:xfrm>
            <a:off x="12579557" y="5469614"/>
            <a:ext cx="7343355" cy="624572"/>
            <a:chOff x="12624507" y="5157194"/>
            <a:chExt cx="7343355" cy="624572"/>
          </a:xfrm>
        </p:grpSpPr>
        <p:grpSp>
          <p:nvGrpSpPr>
            <p:cNvPr id="47" name="Groep 46">
              <a:extLst>
                <a:ext uri="{FF2B5EF4-FFF2-40B4-BE49-F238E27FC236}">
                  <a16:creationId xmlns:a16="http://schemas.microsoft.com/office/drawing/2014/main" id="{D9287814-5143-49A9-A0EA-9697B6353B3C}"/>
                </a:ext>
              </a:extLst>
            </p:cNvPr>
            <p:cNvGrpSpPr/>
            <p:nvPr/>
          </p:nvGrpSpPr>
          <p:grpSpPr>
            <a:xfrm>
              <a:off x="13119676" y="5214166"/>
              <a:ext cx="6848186" cy="499657"/>
              <a:chOff x="439929" y="247750"/>
              <a:chExt cx="6912389" cy="499657"/>
            </a:xfrm>
            <a:solidFill>
              <a:srgbClr val="4795DB"/>
            </a:solidFill>
          </p:grpSpPr>
          <p:sp>
            <p:nvSpPr>
              <p:cNvPr id="50" name="Rechthoek 49">
                <a:extLst>
                  <a:ext uri="{FF2B5EF4-FFF2-40B4-BE49-F238E27FC236}">
                    <a16:creationId xmlns:a16="http://schemas.microsoft.com/office/drawing/2014/main" id="{318181E9-4EAD-4EF9-A08F-00EACBF733C7}"/>
                  </a:ext>
                </a:extLst>
              </p:cNvPr>
              <p:cNvSpPr/>
              <p:nvPr/>
            </p:nvSpPr>
            <p:spPr>
              <a:xfrm>
                <a:off x="439929" y="247750"/>
                <a:ext cx="6912389" cy="499657"/>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1" name="Tekstvak 50">
                <a:extLst>
                  <a:ext uri="{FF2B5EF4-FFF2-40B4-BE49-F238E27FC236}">
                    <a16:creationId xmlns:a16="http://schemas.microsoft.com/office/drawing/2014/main" id="{A49A6D39-804B-417C-A0B3-1E728005099B}"/>
                  </a:ext>
                </a:extLst>
              </p:cNvPr>
              <p:cNvSpPr txBox="1"/>
              <p:nvPr/>
            </p:nvSpPr>
            <p:spPr>
              <a:xfrm>
                <a:off x="439929" y="247750"/>
                <a:ext cx="6912389" cy="4996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We nemen </a:t>
                </a:r>
                <a:r>
                  <a:rPr lang="nl-NL" sz="1400" kern="1200" err="1"/>
                  <a:t>Organization</a:t>
                </a:r>
                <a:r>
                  <a:rPr lang="nl-NL" sz="1400" kern="1200"/>
                  <a:t> mee in het profiel</a:t>
                </a:r>
              </a:p>
            </p:txBody>
          </p:sp>
        </p:grpSp>
        <p:sp>
          <p:nvSpPr>
            <p:cNvPr id="48" name="Ovaal 47">
              <a:extLst>
                <a:ext uri="{FF2B5EF4-FFF2-40B4-BE49-F238E27FC236}">
                  <a16:creationId xmlns:a16="http://schemas.microsoft.com/office/drawing/2014/main" id="{9AF5CADA-DB82-43E2-BB19-5FD385C08D5B}"/>
                </a:ext>
              </a:extLst>
            </p:cNvPr>
            <p:cNvSpPr/>
            <p:nvPr/>
          </p:nvSpPr>
          <p:spPr>
            <a:xfrm>
              <a:off x="12624507" y="5157194"/>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9" name="Tekstvak 48">
              <a:extLst>
                <a:ext uri="{FF2B5EF4-FFF2-40B4-BE49-F238E27FC236}">
                  <a16:creationId xmlns:a16="http://schemas.microsoft.com/office/drawing/2014/main" id="{0A65DA04-4936-44D5-B398-B2F3942BCB4B}"/>
                </a:ext>
              </a:extLst>
            </p:cNvPr>
            <p:cNvSpPr txBox="1"/>
            <p:nvPr/>
          </p:nvSpPr>
          <p:spPr>
            <a:xfrm>
              <a:off x="12723437" y="5276118"/>
              <a:ext cx="426720" cy="369332"/>
            </a:xfrm>
            <a:prstGeom prst="rect">
              <a:avLst/>
            </a:prstGeom>
            <a:noFill/>
          </p:spPr>
          <p:txBody>
            <a:bodyPr wrap="square" rtlCol="0">
              <a:spAutoFit/>
            </a:bodyPr>
            <a:lstStyle/>
            <a:p>
              <a:pPr algn="ctr"/>
              <a:r>
                <a:rPr lang="nl-NL">
                  <a:solidFill>
                    <a:srgbClr val="002060"/>
                  </a:solidFill>
                </a:rPr>
                <a:t>v3</a:t>
              </a:r>
            </a:p>
          </p:txBody>
        </p:sp>
      </p:grpSp>
      <p:grpSp>
        <p:nvGrpSpPr>
          <p:cNvPr id="19" name="Groep 18">
            <a:extLst>
              <a:ext uri="{FF2B5EF4-FFF2-40B4-BE49-F238E27FC236}">
                <a16:creationId xmlns:a16="http://schemas.microsoft.com/office/drawing/2014/main" id="{B98599D0-5997-4F31-ADB4-F9C1D9C45E64}"/>
              </a:ext>
            </a:extLst>
          </p:cNvPr>
          <p:cNvGrpSpPr/>
          <p:nvPr/>
        </p:nvGrpSpPr>
        <p:grpSpPr>
          <a:xfrm>
            <a:off x="3958096" y="1693560"/>
            <a:ext cx="7407555" cy="624572"/>
            <a:chOff x="12560306" y="1381140"/>
            <a:chExt cx="7407555" cy="624572"/>
          </a:xfrm>
        </p:grpSpPr>
        <p:grpSp>
          <p:nvGrpSpPr>
            <p:cNvPr id="14" name="Groep 13">
              <a:extLst>
                <a:ext uri="{FF2B5EF4-FFF2-40B4-BE49-F238E27FC236}">
                  <a16:creationId xmlns:a16="http://schemas.microsoft.com/office/drawing/2014/main" id="{94621486-E049-45DF-A76F-D7307E95FB8E}"/>
                </a:ext>
              </a:extLst>
            </p:cNvPr>
            <p:cNvGrpSpPr/>
            <p:nvPr/>
          </p:nvGrpSpPr>
          <p:grpSpPr>
            <a:xfrm>
              <a:off x="13055472" y="1438112"/>
              <a:ext cx="6912389" cy="499657"/>
              <a:chOff x="439929" y="247750"/>
              <a:chExt cx="6912389" cy="499657"/>
            </a:xfrm>
          </p:grpSpPr>
          <p:sp>
            <p:nvSpPr>
              <p:cNvPr id="15" name="Rechthoek 14">
                <a:extLst>
                  <a:ext uri="{FF2B5EF4-FFF2-40B4-BE49-F238E27FC236}">
                    <a16:creationId xmlns:a16="http://schemas.microsoft.com/office/drawing/2014/main" id="{34693CBA-156E-4832-86F8-18CF62010442}"/>
                  </a:ext>
                </a:extLst>
              </p:cNvPr>
              <p:cNvSpPr/>
              <p:nvPr/>
            </p:nvSpPr>
            <p:spPr>
              <a:xfrm>
                <a:off x="439929" y="247750"/>
                <a:ext cx="6912389" cy="49965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Tekstvak 15">
                <a:extLst>
                  <a:ext uri="{FF2B5EF4-FFF2-40B4-BE49-F238E27FC236}">
                    <a16:creationId xmlns:a16="http://schemas.microsoft.com/office/drawing/2014/main" id="{FABB29FD-674E-4567-9DF2-102908688AAC}"/>
                  </a:ext>
                </a:extLst>
              </p:cNvPr>
              <p:cNvSpPr txBox="1"/>
              <p:nvPr/>
            </p:nvSpPr>
            <p:spPr>
              <a:xfrm>
                <a:off x="439929" y="247750"/>
                <a:ext cx="6912389" cy="499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Eén Koppeltaal profiel met een beperkte selectie van resources</a:t>
                </a:r>
              </a:p>
            </p:txBody>
          </p:sp>
        </p:grpSp>
        <p:sp>
          <p:nvSpPr>
            <p:cNvPr id="18" name="Ovaal 17">
              <a:extLst>
                <a:ext uri="{FF2B5EF4-FFF2-40B4-BE49-F238E27FC236}">
                  <a16:creationId xmlns:a16="http://schemas.microsoft.com/office/drawing/2014/main" id="{1BDC795D-A87E-46EF-A4DD-A359B4D28D63}"/>
                </a:ext>
              </a:extLst>
            </p:cNvPr>
            <p:cNvSpPr/>
            <p:nvPr/>
          </p:nvSpPr>
          <p:spPr>
            <a:xfrm>
              <a:off x="12560306" y="1381140"/>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Tekstvak 16">
              <a:extLst>
                <a:ext uri="{FF2B5EF4-FFF2-40B4-BE49-F238E27FC236}">
                  <a16:creationId xmlns:a16="http://schemas.microsoft.com/office/drawing/2014/main" id="{1E92F947-47E6-4CBB-92B5-3E40F2401264}"/>
                </a:ext>
              </a:extLst>
            </p:cNvPr>
            <p:cNvSpPr txBox="1"/>
            <p:nvPr/>
          </p:nvSpPr>
          <p:spPr>
            <a:xfrm>
              <a:off x="12659232" y="1500064"/>
              <a:ext cx="426720" cy="369332"/>
            </a:xfrm>
            <a:prstGeom prst="rect">
              <a:avLst/>
            </a:prstGeom>
            <a:noFill/>
          </p:spPr>
          <p:txBody>
            <a:bodyPr wrap="square" rtlCol="0">
              <a:spAutoFit/>
            </a:bodyPr>
            <a:lstStyle/>
            <a:p>
              <a:pPr algn="ctr"/>
              <a:r>
                <a:rPr lang="nl-NL" b="1">
                  <a:solidFill>
                    <a:srgbClr val="002060"/>
                  </a:solidFill>
                </a:rPr>
                <a:t>1</a:t>
              </a:r>
            </a:p>
          </p:txBody>
        </p:sp>
      </p:grpSp>
    </p:spTree>
    <p:extLst>
      <p:ext uri="{BB962C8B-B14F-4D97-AF65-F5344CB8AC3E}">
        <p14:creationId xmlns:p14="http://schemas.microsoft.com/office/powerpoint/2010/main" val="978930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010AEF9-14CC-4FD3-8650-17556EC50146}"/>
              </a:ext>
            </a:extLst>
          </p:cNvPr>
          <p:cNvSpPr>
            <a:spLocks noGrp="1"/>
          </p:cNvSpPr>
          <p:nvPr>
            <p:ph idx="1"/>
          </p:nvPr>
        </p:nvSpPr>
        <p:spPr>
          <a:xfrm>
            <a:off x="4320000" y="902118"/>
            <a:ext cx="7475760" cy="307777"/>
          </a:xfrm>
        </p:spPr>
        <p:txBody>
          <a:bodyPr/>
          <a:lstStyle/>
          <a:p>
            <a:r>
              <a:rPr lang="nl-NL"/>
              <a:t>En in antwoord op de 3 vraagstukken:</a:t>
            </a:r>
          </a:p>
          <a:p>
            <a:endParaRPr lang="nl-NL"/>
          </a:p>
        </p:txBody>
      </p:sp>
      <p:sp>
        <p:nvSpPr>
          <p:cNvPr id="3" name="Tijdelijke aanduiding voor dianummer 2">
            <a:extLst>
              <a:ext uri="{FF2B5EF4-FFF2-40B4-BE49-F238E27FC236}">
                <a16:creationId xmlns:a16="http://schemas.microsoft.com/office/drawing/2014/main" id="{E14D9862-FBBE-4995-B527-3846C0B8C3CE}"/>
              </a:ext>
            </a:extLst>
          </p:cNvPr>
          <p:cNvSpPr>
            <a:spLocks noGrp="1"/>
          </p:cNvSpPr>
          <p:nvPr>
            <p:ph type="sldNum" sz="quarter" idx="12"/>
          </p:nvPr>
        </p:nvSpPr>
        <p:spPr/>
        <p:txBody>
          <a:bodyPr/>
          <a:lstStyle/>
          <a:p>
            <a:fld id="{2B7321B6-F390-44B6-8078-A18221B29AEA}" type="slidenum">
              <a:rPr lang="nl-NL" smtClean="0"/>
              <a:pPr/>
              <a:t>76</a:t>
            </a:fld>
            <a:endParaRPr lang="nl-NL"/>
          </a:p>
        </p:txBody>
      </p:sp>
      <p:sp>
        <p:nvSpPr>
          <p:cNvPr id="4" name="Tijdelijke aanduiding voor tekst 3">
            <a:extLst>
              <a:ext uri="{FF2B5EF4-FFF2-40B4-BE49-F238E27FC236}">
                <a16:creationId xmlns:a16="http://schemas.microsoft.com/office/drawing/2014/main" id="{99098270-1C74-4B2E-87B9-9DB23F2C6863}"/>
              </a:ext>
            </a:extLst>
          </p:cNvPr>
          <p:cNvSpPr>
            <a:spLocks noGrp="1"/>
          </p:cNvSpPr>
          <p:nvPr>
            <p:ph type="body" sz="quarter" idx="14"/>
          </p:nvPr>
        </p:nvSpPr>
        <p:spPr>
          <a:xfrm>
            <a:off x="4320000" y="594341"/>
            <a:ext cx="7359936" cy="307777"/>
          </a:xfrm>
        </p:spPr>
        <p:txBody>
          <a:bodyPr/>
          <a:lstStyle/>
          <a:p>
            <a:r>
              <a:rPr lang="nl-NL"/>
              <a:t>Advies op basis van simulaties en andere interviews</a:t>
            </a:r>
          </a:p>
        </p:txBody>
      </p:sp>
      <p:sp>
        <p:nvSpPr>
          <p:cNvPr id="5" name="Titel 4">
            <a:extLst>
              <a:ext uri="{FF2B5EF4-FFF2-40B4-BE49-F238E27FC236}">
                <a16:creationId xmlns:a16="http://schemas.microsoft.com/office/drawing/2014/main" id="{915E30FE-2A79-4A52-B0BA-F5DFD0310B86}"/>
              </a:ext>
            </a:extLst>
          </p:cNvPr>
          <p:cNvSpPr>
            <a:spLocks noGrp="1"/>
          </p:cNvSpPr>
          <p:nvPr>
            <p:ph type="title"/>
          </p:nvPr>
        </p:nvSpPr>
        <p:spPr>
          <a:xfrm>
            <a:off x="720000" y="475875"/>
            <a:ext cx="2833200" cy="1384995"/>
          </a:xfrm>
        </p:spPr>
        <p:txBody>
          <a:bodyPr/>
          <a:lstStyle/>
          <a:p>
            <a:r>
              <a:rPr lang="nl-NL"/>
              <a:t>Samenvatting advies en vervolg</a:t>
            </a:r>
          </a:p>
        </p:txBody>
      </p:sp>
      <p:sp>
        <p:nvSpPr>
          <p:cNvPr id="20" name="Blokboog 19">
            <a:extLst>
              <a:ext uri="{FF2B5EF4-FFF2-40B4-BE49-F238E27FC236}">
                <a16:creationId xmlns:a16="http://schemas.microsoft.com/office/drawing/2014/main" id="{A00EAE10-9A7C-47A2-9D09-8FAEBD057F82}"/>
              </a:ext>
            </a:extLst>
          </p:cNvPr>
          <p:cNvSpPr/>
          <p:nvPr/>
        </p:nvSpPr>
        <p:spPr>
          <a:xfrm>
            <a:off x="-1393159" y="681540"/>
            <a:ext cx="6169637" cy="6389407"/>
          </a:xfrm>
          <a:prstGeom prst="blockArc">
            <a:avLst>
              <a:gd name="adj1" fmla="val 18900000"/>
              <a:gd name="adj2" fmla="val 2700000"/>
              <a:gd name="adj3" fmla="val 338"/>
            </a:avLst>
          </a:prstGeom>
        </p:spPr>
        <p:style>
          <a:lnRef idx="1">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52" name="Groep 51">
            <a:extLst>
              <a:ext uri="{FF2B5EF4-FFF2-40B4-BE49-F238E27FC236}">
                <a16:creationId xmlns:a16="http://schemas.microsoft.com/office/drawing/2014/main" id="{597CD7AA-FEE7-436B-8649-E27EFAA157A0}"/>
              </a:ext>
            </a:extLst>
          </p:cNvPr>
          <p:cNvGrpSpPr/>
          <p:nvPr/>
        </p:nvGrpSpPr>
        <p:grpSpPr>
          <a:xfrm>
            <a:off x="4285622" y="2439596"/>
            <a:ext cx="7095269" cy="624572"/>
            <a:chOff x="12872592" y="2127176"/>
            <a:chExt cx="7095269" cy="624572"/>
          </a:xfrm>
        </p:grpSpPr>
        <p:grpSp>
          <p:nvGrpSpPr>
            <p:cNvPr id="23" name="Groep 22">
              <a:extLst>
                <a:ext uri="{FF2B5EF4-FFF2-40B4-BE49-F238E27FC236}">
                  <a16:creationId xmlns:a16="http://schemas.microsoft.com/office/drawing/2014/main" id="{7F317A45-CA47-4C95-9215-3CC5A266C356}"/>
                </a:ext>
              </a:extLst>
            </p:cNvPr>
            <p:cNvGrpSpPr/>
            <p:nvPr/>
          </p:nvGrpSpPr>
          <p:grpSpPr>
            <a:xfrm>
              <a:off x="13346883" y="2184148"/>
              <a:ext cx="6620978" cy="499657"/>
              <a:chOff x="439929" y="247750"/>
              <a:chExt cx="6912389" cy="499657"/>
            </a:xfrm>
          </p:grpSpPr>
          <p:sp>
            <p:nvSpPr>
              <p:cNvPr id="26" name="Rechthoek 25">
                <a:extLst>
                  <a:ext uri="{FF2B5EF4-FFF2-40B4-BE49-F238E27FC236}">
                    <a16:creationId xmlns:a16="http://schemas.microsoft.com/office/drawing/2014/main" id="{679294DA-0997-4BED-95D9-6AEE65F87E3E}"/>
                  </a:ext>
                </a:extLst>
              </p:cNvPr>
              <p:cNvSpPr/>
              <p:nvPr/>
            </p:nvSpPr>
            <p:spPr>
              <a:xfrm>
                <a:off x="439929" y="247750"/>
                <a:ext cx="6912389" cy="49965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7" name="Tekstvak 26">
                <a:extLst>
                  <a:ext uri="{FF2B5EF4-FFF2-40B4-BE49-F238E27FC236}">
                    <a16:creationId xmlns:a16="http://schemas.microsoft.com/office/drawing/2014/main" id="{51FBCB39-EAA7-4AC3-B8D9-9756EBA71AAD}"/>
                  </a:ext>
                </a:extLst>
              </p:cNvPr>
              <p:cNvSpPr txBox="1"/>
              <p:nvPr/>
            </p:nvSpPr>
            <p:spPr>
              <a:xfrm>
                <a:off x="439929" y="247750"/>
                <a:ext cx="6912389" cy="499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r>
                  <a:rPr lang="nl-NL" sz="1400"/>
                  <a:t>Eén Koppeltaal profiel met een beperkte selectie van resource attributen</a:t>
                </a:r>
              </a:p>
            </p:txBody>
          </p:sp>
        </p:grpSp>
        <p:sp>
          <p:nvSpPr>
            <p:cNvPr id="24" name="Ovaal 23">
              <a:extLst>
                <a:ext uri="{FF2B5EF4-FFF2-40B4-BE49-F238E27FC236}">
                  <a16:creationId xmlns:a16="http://schemas.microsoft.com/office/drawing/2014/main" id="{FA3C13B4-DB7E-403B-8A10-686E1A2FFA71}"/>
                </a:ext>
              </a:extLst>
            </p:cNvPr>
            <p:cNvSpPr/>
            <p:nvPr/>
          </p:nvSpPr>
          <p:spPr>
            <a:xfrm>
              <a:off x="12872592" y="2127176"/>
              <a:ext cx="624571"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Tekstvak 24">
              <a:extLst>
                <a:ext uri="{FF2B5EF4-FFF2-40B4-BE49-F238E27FC236}">
                  <a16:creationId xmlns:a16="http://schemas.microsoft.com/office/drawing/2014/main" id="{7B533E5B-D974-45F2-A2B3-B7CFAE0AABC8}"/>
                </a:ext>
              </a:extLst>
            </p:cNvPr>
            <p:cNvSpPr txBox="1"/>
            <p:nvPr/>
          </p:nvSpPr>
          <p:spPr>
            <a:xfrm>
              <a:off x="12967348" y="2246100"/>
              <a:ext cx="408730" cy="369332"/>
            </a:xfrm>
            <a:prstGeom prst="rect">
              <a:avLst/>
            </a:prstGeom>
            <a:noFill/>
          </p:spPr>
          <p:txBody>
            <a:bodyPr wrap="square" rtlCol="0">
              <a:spAutoFit/>
            </a:bodyPr>
            <a:lstStyle/>
            <a:p>
              <a:pPr algn="ctr"/>
              <a:r>
                <a:rPr lang="nl-NL" b="1">
                  <a:solidFill>
                    <a:srgbClr val="002060"/>
                  </a:solidFill>
                </a:rPr>
                <a:t>2</a:t>
              </a:r>
            </a:p>
          </p:txBody>
        </p:sp>
      </p:grpSp>
      <p:grpSp>
        <p:nvGrpSpPr>
          <p:cNvPr id="53" name="Groep 52">
            <a:extLst>
              <a:ext uri="{FF2B5EF4-FFF2-40B4-BE49-F238E27FC236}">
                <a16:creationId xmlns:a16="http://schemas.microsoft.com/office/drawing/2014/main" id="{49F385AE-C55B-49B0-B2F1-FCFBE346C8D8}"/>
              </a:ext>
            </a:extLst>
          </p:cNvPr>
          <p:cNvGrpSpPr/>
          <p:nvPr/>
        </p:nvGrpSpPr>
        <p:grpSpPr>
          <a:xfrm>
            <a:off x="4525584" y="3183092"/>
            <a:ext cx="6847687" cy="624572"/>
            <a:chOff x="13120174" y="2870672"/>
            <a:chExt cx="6847687" cy="624572"/>
          </a:xfrm>
        </p:grpSpPr>
        <p:grpSp>
          <p:nvGrpSpPr>
            <p:cNvPr id="29" name="Groep 28">
              <a:extLst>
                <a:ext uri="{FF2B5EF4-FFF2-40B4-BE49-F238E27FC236}">
                  <a16:creationId xmlns:a16="http://schemas.microsoft.com/office/drawing/2014/main" id="{06657C52-A5EB-4EC4-BA73-64C02CCA5099}"/>
                </a:ext>
              </a:extLst>
            </p:cNvPr>
            <p:cNvGrpSpPr/>
            <p:nvPr/>
          </p:nvGrpSpPr>
          <p:grpSpPr>
            <a:xfrm>
              <a:off x="13615340" y="2927644"/>
              <a:ext cx="6352521" cy="499657"/>
              <a:chOff x="439929" y="247750"/>
              <a:chExt cx="6912389" cy="499657"/>
            </a:xfrm>
          </p:grpSpPr>
          <p:sp>
            <p:nvSpPr>
              <p:cNvPr id="32" name="Rechthoek 31">
                <a:extLst>
                  <a:ext uri="{FF2B5EF4-FFF2-40B4-BE49-F238E27FC236}">
                    <a16:creationId xmlns:a16="http://schemas.microsoft.com/office/drawing/2014/main" id="{01F8533F-CAD3-4DB4-A975-39D9A262E9B9}"/>
                  </a:ext>
                </a:extLst>
              </p:cNvPr>
              <p:cNvSpPr/>
              <p:nvPr/>
            </p:nvSpPr>
            <p:spPr>
              <a:xfrm>
                <a:off x="439929" y="247750"/>
                <a:ext cx="6912389" cy="49965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Tekstvak 32">
                <a:extLst>
                  <a:ext uri="{FF2B5EF4-FFF2-40B4-BE49-F238E27FC236}">
                    <a16:creationId xmlns:a16="http://schemas.microsoft.com/office/drawing/2014/main" id="{789F7A08-9A15-4E48-9F91-5FFE9A6D3669}"/>
                  </a:ext>
                </a:extLst>
              </p:cNvPr>
              <p:cNvSpPr txBox="1"/>
              <p:nvPr/>
            </p:nvSpPr>
            <p:spPr>
              <a:xfrm>
                <a:off x="439929" y="247750"/>
                <a:ext cx="6912389" cy="499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r>
                  <a:rPr lang="nl-NL" sz="1400"/>
                  <a:t>Een verplichte vulling van een aantal extra attributen bij het wegschrijven in de FHIR store, bovenop de reeds verplichte attributen.</a:t>
                </a:r>
              </a:p>
            </p:txBody>
          </p:sp>
        </p:grpSp>
        <p:sp>
          <p:nvSpPr>
            <p:cNvPr id="30" name="Ovaal 29">
              <a:extLst>
                <a:ext uri="{FF2B5EF4-FFF2-40B4-BE49-F238E27FC236}">
                  <a16:creationId xmlns:a16="http://schemas.microsoft.com/office/drawing/2014/main" id="{53A044B4-673E-45B9-ABC3-F81DF1D798D6}"/>
                </a:ext>
              </a:extLst>
            </p:cNvPr>
            <p:cNvSpPr/>
            <p:nvPr/>
          </p:nvSpPr>
          <p:spPr>
            <a:xfrm>
              <a:off x="13120174" y="2870672"/>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1" name="Tekstvak 30">
              <a:extLst>
                <a:ext uri="{FF2B5EF4-FFF2-40B4-BE49-F238E27FC236}">
                  <a16:creationId xmlns:a16="http://schemas.microsoft.com/office/drawing/2014/main" id="{EA0FAC8F-3FC6-48EF-ADDD-018BE9ABE7D9}"/>
                </a:ext>
              </a:extLst>
            </p:cNvPr>
            <p:cNvSpPr txBox="1"/>
            <p:nvPr/>
          </p:nvSpPr>
          <p:spPr>
            <a:xfrm>
              <a:off x="13219100" y="2989596"/>
              <a:ext cx="426720" cy="369332"/>
            </a:xfrm>
            <a:prstGeom prst="rect">
              <a:avLst/>
            </a:prstGeom>
            <a:noFill/>
          </p:spPr>
          <p:txBody>
            <a:bodyPr wrap="square" rtlCol="0">
              <a:spAutoFit/>
            </a:bodyPr>
            <a:lstStyle/>
            <a:p>
              <a:pPr algn="ctr"/>
              <a:r>
                <a:rPr lang="nl-NL" b="1">
                  <a:solidFill>
                    <a:srgbClr val="002060"/>
                  </a:solidFill>
                </a:rPr>
                <a:t>3</a:t>
              </a:r>
            </a:p>
          </p:txBody>
        </p:sp>
      </p:grpSp>
      <p:grpSp>
        <p:nvGrpSpPr>
          <p:cNvPr id="54" name="Groep 53">
            <a:extLst>
              <a:ext uri="{FF2B5EF4-FFF2-40B4-BE49-F238E27FC236}">
                <a16:creationId xmlns:a16="http://schemas.microsoft.com/office/drawing/2014/main" id="{F831F960-CE0A-408A-8CDD-97C023D324EC}"/>
              </a:ext>
            </a:extLst>
          </p:cNvPr>
          <p:cNvGrpSpPr/>
          <p:nvPr/>
        </p:nvGrpSpPr>
        <p:grpSpPr>
          <a:xfrm>
            <a:off x="4517963" y="3926588"/>
            <a:ext cx="6847688" cy="624572"/>
            <a:chOff x="13120173" y="3614168"/>
            <a:chExt cx="6847688" cy="624572"/>
          </a:xfrm>
        </p:grpSpPr>
        <p:grpSp>
          <p:nvGrpSpPr>
            <p:cNvPr id="35" name="Groep 34">
              <a:extLst>
                <a:ext uri="{FF2B5EF4-FFF2-40B4-BE49-F238E27FC236}">
                  <a16:creationId xmlns:a16="http://schemas.microsoft.com/office/drawing/2014/main" id="{DD10B139-53C9-4BC7-A91D-89D168417DBB}"/>
                </a:ext>
              </a:extLst>
            </p:cNvPr>
            <p:cNvGrpSpPr/>
            <p:nvPr/>
          </p:nvGrpSpPr>
          <p:grpSpPr>
            <a:xfrm>
              <a:off x="13615340" y="3671140"/>
              <a:ext cx="6352521" cy="499657"/>
              <a:chOff x="439929" y="247750"/>
              <a:chExt cx="6912389" cy="499657"/>
            </a:xfrm>
            <a:solidFill>
              <a:srgbClr val="4795DB"/>
            </a:solidFill>
          </p:grpSpPr>
          <p:sp>
            <p:nvSpPr>
              <p:cNvPr id="38" name="Rechthoek 37">
                <a:extLst>
                  <a:ext uri="{FF2B5EF4-FFF2-40B4-BE49-F238E27FC236}">
                    <a16:creationId xmlns:a16="http://schemas.microsoft.com/office/drawing/2014/main" id="{99604F5C-0DB8-44B2-9B36-E6B0BCD3D444}"/>
                  </a:ext>
                </a:extLst>
              </p:cNvPr>
              <p:cNvSpPr/>
              <p:nvPr/>
            </p:nvSpPr>
            <p:spPr>
              <a:xfrm>
                <a:off x="439929" y="247750"/>
                <a:ext cx="6912389" cy="499657"/>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9" name="Tekstvak 38">
                <a:extLst>
                  <a:ext uri="{FF2B5EF4-FFF2-40B4-BE49-F238E27FC236}">
                    <a16:creationId xmlns:a16="http://schemas.microsoft.com/office/drawing/2014/main" id="{441CA398-B1BB-44A2-BEFA-023616E38774}"/>
                  </a:ext>
                </a:extLst>
              </p:cNvPr>
              <p:cNvSpPr txBox="1"/>
              <p:nvPr/>
            </p:nvSpPr>
            <p:spPr>
              <a:xfrm>
                <a:off x="439929" y="247750"/>
                <a:ext cx="6912389" cy="4996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We nemen het nesten van taken mee in het profiel</a:t>
                </a:r>
              </a:p>
            </p:txBody>
          </p:sp>
        </p:grpSp>
        <p:sp>
          <p:nvSpPr>
            <p:cNvPr id="36" name="Ovaal 35">
              <a:extLst>
                <a:ext uri="{FF2B5EF4-FFF2-40B4-BE49-F238E27FC236}">
                  <a16:creationId xmlns:a16="http://schemas.microsoft.com/office/drawing/2014/main" id="{CE8A5D50-2C56-4EA3-A93C-A5F9F072E6BA}"/>
                </a:ext>
              </a:extLst>
            </p:cNvPr>
            <p:cNvSpPr/>
            <p:nvPr/>
          </p:nvSpPr>
          <p:spPr>
            <a:xfrm>
              <a:off x="13120173" y="3614168"/>
              <a:ext cx="624571"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Tekstvak 36">
              <a:extLst>
                <a:ext uri="{FF2B5EF4-FFF2-40B4-BE49-F238E27FC236}">
                  <a16:creationId xmlns:a16="http://schemas.microsoft.com/office/drawing/2014/main" id="{E4BEEABA-1F53-47D3-A632-EE7A96AECF59}"/>
                </a:ext>
              </a:extLst>
            </p:cNvPr>
            <p:cNvSpPr txBox="1"/>
            <p:nvPr/>
          </p:nvSpPr>
          <p:spPr>
            <a:xfrm>
              <a:off x="13219097" y="3733092"/>
              <a:ext cx="426720" cy="369332"/>
            </a:xfrm>
            <a:prstGeom prst="rect">
              <a:avLst/>
            </a:prstGeom>
            <a:noFill/>
          </p:spPr>
          <p:txBody>
            <a:bodyPr wrap="square" rtlCol="0">
              <a:spAutoFit/>
            </a:bodyPr>
            <a:lstStyle/>
            <a:p>
              <a:pPr algn="ctr"/>
              <a:r>
                <a:rPr lang="nl-NL">
                  <a:solidFill>
                    <a:srgbClr val="002060"/>
                  </a:solidFill>
                </a:rPr>
                <a:t>v1</a:t>
              </a:r>
            </a:p>
          </p:txBody>
        </p:sp>
      </p:grpSp>
      <p:grpSp>
        <p:nvGrpSpPr>
          <p:cNvPr id="55" name="Groep 54">
            <a:extLst>
              <a:ext uri="{FF2B5EF4-FFF2-40B4-BE49-F238E27FC236}">
                <a16:creationId xmlns:a16="http://schemas.microsoft.com/office/drawing/2014/main" id="{1F430699-BB0F-4D4C-8873-226846D4E587}"/>
              </a:ext>
            </a:extLst>
          </p:cNvPr>
          <p:cNvGrpSpPr/>
          <p:nvPr/>
        </p:nvGrpSpPr>
        <p:grpSpPr>
          <a:xfrm>
            <a:off x="4430401" y="4707885"/>
            <a:ext cx="6912390" cy="624572"/>
            <a:chOff x="13055471" y="4395465"/>
            <a:chExt cx="6912390" cy="624572"/>
          </a:xfrm>
        </p:grpSpPr>
        <p:grpSp>
          <p:nvGrpSpPr>
            <p:cNvPr id="41" name="Groep 40">
              <a:extLst>
                <a:ext uri="{FF2B5EF4-FFF2-40B4-BE49-F238E27FC236}">
                  <a16:creationId xmlns:a16="http://schemas.microsoft.com/office/drawing/2014/main" id="{F20D1EBB-CCAE-4FAF-B0EE-A95263584B55}"/>
                </a:ext>
              </a:extLst>
            </p:cNvPr>
            <p:cNvGrpSpPr/>
            <p:nvPr/>
          </p:nvGrpSpPr>
          <p:grpSpPr>
            <a:xfrm>
              <a:off x="13550638" y="4452437"/>
              <a:ext cx="6417223" cy="499657"/>
              <a:chOff x="439929" y="247750"/>
              <a:chExt cx="6912389" cy="499657"/>
            </a:xfrm>
            <a:solidFill>
              <a:srgbClr val="4795DB"/>
            </a:solidFill>
          </p:grpSpPr>
          <p:sp>
            <p:nvSpPr>
              <p:cNvPr id="44" name="Rechthoek 43">
                <a:extLst>
                  <a:ext uri="{FF2B5EF4-FFF2-40B4-BE49-F238E27FC236}">
                    <a16:creationId xmlns:a16="http://schemas.microsoft.com/office/drawing/2014/main" id="{AFEE33D0-832E-48C7-8BF9-A928CFD3BC59}"/>
                  </a:ext>
                </a:extLst>
              </p:cNvPr>
              <p:cNvSpPr/>
              <p:nvPr/>
            </p:nvSpPr>
            <p:spPr>
              <a:xfrm>
                <a:off x="439929" y="247750"/>
                <a:ext cx="6912389" cy="499657"/>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5" name="Tekstvak 44">
                <a:extLst>
                  <a:ext uri="{FF2B5EF4-FFF2-40B4-BE49-F238E27FC236}">
                    <a16:creationId xmlns:a16="http://schemas.microsoft.com/office/drawing/2014/main" id="{BA1285B8-AC12-4634-A8CB-CD82D3092340}"/>
                  </a:ext>
                </a:extLst>
              </p:cNvPr>
              <p:cNvSpPr txBox="1"/>
              <p:nvPr/>
            </p:nvSpPr>
            <p:spPr>
              <a:xfrm>
                <a:off x="439929" y="247750"/>
                <a:ext cx="6912389" cy="4996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We nemen de practitioner </a:t>
                </a:r>
                <a:r>
                  <a:rPr lang="nl-NL" sz="1400" kern="1200" err="1"/>
                  <a:t>role</a:t>
                </a:r>
                <a:r>
                  <a:rPr lang="nl-NL" sz="1400" kern="1200"/>
                  <a:t> mee in het profiel. Niet als losse resource maar via een attribuut in het </a:t>
                </a:r>
                <a:r>
                  <a:rPr lang="nl-NL" sz="1400" kern="1200" err="1"/>
                  <a:t>CareTeam</a:t>
                </a:r>
                <a:r>
                  <a:rPr lang="nl-NL" sz="1400" kern="1200"/>
                  <a:t>.</a:t>
                </a:r>
              </a:p>
            </p:txBody>
          </p:sp>
        </p:grpSp>
        <p:sp>
          <p:nvSpPr>
            <p:cNvPr id="42" name="Ovaal 41">
              <a:extLst>
                <a:ext uri="{FF2B5EF4-FFF2-40B4-BE49-F238E27FC236}">
                  <a16:creationId xmlns:a16="http://schemas.microsoft.com/office/drawing/2014/main" id="{5F05BDCB-E4A0-4E3D-BE88-001C7CF3B15E}"/>
                </a:ext>
              </a:extLst>
            </p:cNvPr>
            <p:cNvSpPr/>
            <p:nvPr/>
          </p:nvSpPr>
          <p:spPr>
            <a:xfrm>
              <a:off x="13055471" y="4395465"/>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3" name="Tekstvak 42">
              <a:extLst>
                <a:ext uri="{FF2B5EF4-FFF2-40B4-BE49-F238E27FC236}">
                  <a16:creationId xmlns:a16="http://schemas.microsoft.com/office/drawing/2014/main" id="{BF9EE199-0F0C-435D-87AD-1036EBE37E6F}"/>
                </a:ext>
              </a:extLst>
            </p:cNvPr>
            <p:cNvSpPr txBox="1"/>
            <p:nvPr/>
          </p:nvSpPr>
          <p:spPr>
            <a:xfrm>
              <a:off x="13154392" y="4514389"/>
              <a:ext cx="426719" cy="369332"/>
            </a:xfrm>
            <a:prstGeom prst="rect">
              <a:avLst/>
            </a:prstGeom>
            <a:noFill/>
          </p:spPr>
          <p:txBody>
            <a:bodyPr wrap="square" rtlCol="0">
              <a:spAutoFit/>
            </a:bodyPr>
            <a:lstStyle/>
            <a:p>
              <a:pPr algn="ctr"/>
              <a:r>
                <a:rPr lang="nl-NL">
                  <a:solidFill>
                    <a:srgbClr val="002060"/>
                  </a:solidFill>
                </a:rPr>
                <a:t>v2</a:t>
              </a:r>
            </a:p>
          </p:txBody>
        </p:sp>
      </p:grpSp>
      <p:grpSp>
        <p:nvGrpSpPr>
          <p:cNvPr id="56" name="Groep 55">
            <a:extLst>
              <a:ext uri="{FF2B5EF4-FFF2-40B4-BE49-F238E27FC236}">
                <a16:creationId xmlns:a16="http://schemas.microsoft.com/office/drawing/2014/main" id="{D4017309-F228-4165-B737-62D3C4CF2E90}"/>
              </a:ext>
            </a:extLst>
          </p:cNvPr>
          <p:cNvGrpSpPr/>
          <p:nvPr/>
        </p:nvGrpSpPr>
        <p:grpSpPr>
          <a:xfrm>
            <a:off x="12579557" y="5469614"/>
            <a:ext cx="7343355" cy="624572"/>
            <a:chOff x="12624507" y="5157194"/>
            <a:chExt cx="7343355" cy="624572"/>
          </a:xfrm>
        </p:grpSpPr>
        <p:grpSp>
          <p:nvGrpSpPr>
            <p:cNvPr id="47" name="Groep 46">
              <a:extLst>
                <a:ext uri="{FF2B5EF4-FFF2-40B4-BE49-F238E27FC236}">
                  <a16:creationId xmlns:a16="http://schemas.microsoft.com/office/drawing/2014/main" id="{D9287814-5143-49A9-A0EA-9697B6353B3C}"/>
                </a:ext>
              </a:extLst>
            </p:cNvPr>
            <p:cNvGrpSpPr/>
            <p:nvPr/>
          </p:nvGrpSpPr>
          <p:grpSpPr>
            <a:xfrm>
              <a:off x="13119676" y="5214166"/>
              <a:ext cx="6848186" cy="499657"/>
              <a:chOff x="439929" y="247750"/>
              <a:chExt cx="6912389" cy="499657"/>
            </a:xfrm>
            <a:solidFill>
              <a:srgbClr val="4795DB"/>
            </a:solidFill>
          </p:grpSpPr>
          <p:sp>
            <p:nvSpPr>
              <p:cNvPr id="50" name="Rechthoek 49">
                <a:extLst>
                  <a:ext uri="{FF2B5EF4-FFF2-40B4-BE49-F238E27FC236}">
                    <a16:creationId xmlns:a16="http://schemas.microsoft.com/office/drawing/2014/main" id="{318181E9-4EAD-4EF9-A08F-00EACBF733C7}"/>
                  </a:ext>
                </a:extLst>
              </p:cNvPr>
              <p:cNvSpPr/>
              <p:nvPr/>
            </p:nvSpPr>
            <p:spPr>
              <a:xfrm>
                <a:off x="439929" y="247750"/>
                <a:ext cx="6912389" cy="499657"/>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1" name="Tekstvak 50">
                <a:extLst>
                  <a:ext uri="{FF2B5EF4-FFF2-40B4-BE49-F238E27FC236}">
                    <a16:creationId xmlns:a16="http://schemas.microsoft.com/office/drawing/2014/main" id="{A49A6D39-804B-417C-A0B3-1E728005099B}"/>
                  </a:ext>
                </a:extLst>
              </p:cNvPr>
              <p:cNvSpPr txBox="1"/>
              <p:nvPr/>
            </p:nvSpPr>
            <p:spPr>
              <a:xfrm>
                <a:off x="439929" y="247750"/>
                <a:ext cx="6912389" cy="4996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We nemen </a:t>
                </a:r>
                <a:r>
                  <a:rPr lang="nl-NL" sz="1400" kern="1200" err="1"/>
                  <a:t>Organization</a:t>
                </a:r>
                <a:r>
                  <a:rPr lang="nl-NL" sz="1400" kern="1200"/>
                  <a:t> mee in het profiel</a:t>
                </a:r>
              </a:p>
            </p:txBody>
          </p:sp>
        </p:grpSp>
        <p:sp>
          <p:nvSpPr>
            <p:cNvPr id="48" name="Ovaal 47">
              <a:extLst>
                <a:ext uri="{FF2B5EF4-FFF2-40B4-BE49-F238E27FC236}">
                  <a16:creationId xmlns:a16="http://schemas.microsoft.com/office/drawing/2014/main" id="{9AF5CADA-DB82-43E2-BB19-5FD385C08D5B}"/>
                </a:ext>
              </a:extLst>
            </p:cNvPr>
            <p:cNvSpPr/>
            <p:nvPr/>
          </p:nvSpPr>
          <p:spPr>
            <a:xfrm>
              <a:off x="12624507" y="5157194"/>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9" name="Tekstvak 48">
              <a:extLst>
                <a:ext uri="{FF2B5EF4-FFF2-40B4-BE49-F238E27FC236}">
                  <a16:creationId xmlns:a16="http://schemas.microsoft.com/office/drawing/2014/main" id="{0A65DA04-4936-44D5-B398-B2F3942BCB4B}"/>
                </a:ext>
              </a:extLst>
            </p:cNvPr>
            <p:cNvSpPr txBox="1"/>
            <p:nvPr/>
          </p:nvSpPr>
          <p:spPr>
            <a:xfrm>
              <a:off x="12723437" y="5276118"/>
              <a:ext cx="426720" cy="369332"/>
            </a:xfrm>
            <a:prstGeom prst="rect">
              <a:avLst/>
            </a:prstGeom>
            <a:noFill/>
          </p:spPr>
          <p:txBody>
            <a:bodyPr wrap="square" rtlCol="0">
              <a:spAutoFit/>
            </a:bodyPr>
            <a:lstStyle/>
            <a:p>
              <a:pPr algn="ctr"/>
              <a:r>
                <a:rPr lang="nl-NL">
                  <a:solidFill>
                    <a:srgbClr val="002060"/>
                  </a:solidFill>
                </a:rPr>
                <a:t>v3</a:t>
              </a:r>
            </a:p>
          </p:txBody>
        </p:sp>
      </p:grpSp>
      <p:grpSp>
        <p:nvGrpSpPr>
          <p:cNvPr id="19" name="Groep 18">
            <a:extLst>
              <a:ext uri="{FF2B5EF4-FFF2-40B4-BE49-F238E27FC236}">
                <a16:creationId xmlns:a16="http://schemas.microsoft.com/office/drawing/2014/main" id="{B98599D0-5997-4F31-ADB4-F9C1D9C45E64}"/>
              </a:ext>
            </a:extLst>
          </p:cNvPr>
          <p:cNvGrpSpPr/>
          <p:nvPr/>
        </p:nvGrpSpPr>
        <p:grpSpPr>
          <a:xfrm>
            <a:off x="3958096" y="1693560"/>
            <a:ext cx="7407555" cy="624572"/>
            <a:chOff x="12560306" y="1381140"/>
            <a:chExt cx="7407555" cy="624572"/>
          </a:xfrm>
        </p:grpSpPr>
        <p:grpSp>
          <p:nvGrpSpPr>
            <p:cNvPr id="14" name="Groep 13">
              <a:extLst>
                <a:ext uri="{FF2B5EF4-FFF2-40B4-BE49-F238E27FC236}">
                  <a16:creationId xmlns:a16="http://schemas.microsoft.com/office/drawing/2014/main" id="{94621486-E049-45DF-A76F-D7307E95FB8E}"/>
                </a:ext>
              </a:extLst>
            </p:cNvPr>
            <p:cNvGrpSpPr/>
            <p:nvPr/>
          </p:nvGrpSpPr>
          <p:grpSpPr>
            <a:xfrm>
              <a:off x="13055472" y="1438112"/>
              <a:ext cx="6912389" cy="499657"/>
              <a:chOff x="439929" y="247750"/>
              <a:chExt cx="6912389" cy="499657"/>
            </a:xfrm>
          </p:grpSpPr>
          <p:sp>
            <p:nvSpPr>
              <p:cNvPr id="15" name="Rechthoek 14">
                <a:extLst>
                  <a:ext uri="{FF2B5EF4-FFF2-40B4-BE49-F238E27FC236}">
                    <a16:creationId xmlns:a16="http://schemas.microsoft.com/office/drawing/2014/main" id="{34693CBA-156E-4832-86F8-18CF62010442}"/>
                  </a:ext>
                </a:extLst>
              </p:cNvPr>
              <p:cNvSpPr/>
              <p:nvPr/>
            </p:nvSpPr>
            <p:spPr>
              <a:xfrm>
                <a:off x="439929" y="247750"/>
                <a:ext cx="6912389" cy="49965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Tekstvak 15">
                <a:extLst>
                  <a:ext uri="{FF2B5EF4-FFF2-40B4-BE49-F238E27FC236}">
                    <a16:creationId xmlns:a16="http://schemas.microsoft.com/office/drawing/2014/main" id="{FABB29FD-674E-4567-9DF2-102908688AAC}"/>
                  </a:ext>
                </a:extLst>
              </p:cNvPr>
              <p:cNvSpPr txBox="1"/>
              <p:nvPr/>
            </p:nvSpPr>
            <p:spPr>
              <a:xfrm>
                <a:off x="439929" y="247750"/>
                <a:ext cx="6912389" cy="499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Eén Koppeltaal profiel met een beperkte selectie van resources</a:t>
                </a:r>
              </a:p>
            </p:txBody>
          </p:sp>
        </p:grpSp>
        <p:sp>
          <p:nvSpPr>
            <p:cNvPr id="18" name="Ovaal 17">
              <a:extLst>
                <a:ext uri="{FF2B5EF4-FFF2-40B4-BE49-F238E27FC236}">
                  <a16:creationId xmlns:a16="http://schemas.microsoft.com/office/drawing/2014/main" id="{1BDC795D-A87E-46EF-A4DD-A359B4D28D63}"/>
                </a:ext>
              </a:extLst>
            </p:cNvPr>
            <p:cNvSpPr/>
            <p:nvPr/>
          </p:nvSpPr>
          <p:spPr>
            <a:xfrm>
              <a:off x="12560306" y="1381140"/>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Tekstvak 16">
              <a:extLst>
                <a:ext uri="{FF2B5EF4-FFF2-40B4-BE49-F238E27FC236}">
                  <a16:creationId xmlns:a16="http://schemas.microsoft.com/office/drawing/2014/main" id="{1E92F947-47E6-4CBB-92B5-3E40F2401264}"/>
                </a:ext>
              </a:extLst>
            </p:cNvPr>
            <p:cNvSpPr txBox="1"/>
            <p:nvPr/>
          </p:nvSpPr>
          <p:spPr>
            <a:xfrm>
              <a:off x="12659232" y="1500064"/>
              <a:ext cx="426720" cy="369332"/>
            </a:xfrm>
            <a:prstGeom prst="rect">
              <a:avLst/>
            </a:prstGeom>
            <a:noFill/>
          </p:spPr>
          <p:txBody>
            <a:bodyPr wrap="square" rtlCol="0">
              <a:spAutoFit/>
            </a:bodyPr>
            <a:lstStyle/>
            <a:p>
              <a:pPr algn="ctr"/>
              <a:r>
                <a:rPr lang="nl-NL" b="1">
                  <a:solidFill>
                    <a:srgbClr val="002060"/>
                  </a:solidFill>
                </a:rPr>
                <a:t>1</a:t>
              </a:r>
            </a:p>
          </p:txBody>
        </p:sp>
      </p:grpSp>
    </p:spTree>
    <p:extLst>
      <p:ext uri="{BB962C8B-B14F-4D97-AF65-F5344CB8AC3E}">
        <p14:creationId xmlns:p14="http://schemas.microsoft.com/office/powerpoint/2010/main" val="4047407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010AEF9-14CC-4FD3-8650-17556EC50146}"/>
              </a:ext>
            </a:extLst>
          </p:cNvPr>
          <p:cNvSpPr>
            <a:spLocks noGrp="1"/>
          </p:cNvSpPr>
          <p:nvPr>
            <p:ph idx="1"/>
          </p:nvPr>
        </p:nvSpPr>
        <p:spPr>
          <a:xfrm>
            <a:off x="4320000" y="902118"/>
            <a:ext cx="7475760" cy="307777"/>
          </a:xfrm>
        </p:spPr>
        <p:txBody>
          <a:bodyPr/>
          <a:lstStyle/>
          <a:p>
            <a:r>
              <a:rPr lang="nl-NL"/>
              <a:t>En in antwoord op de 3 vraagstukken:</a:t>
            </a:r>
          </a:p>
          <a:p>
            <a:endParaRPr lang="nl-NL"/>
          </a:p>
        </p:txBody>
      </p:sp>
      <p:sp>
        <p:nvSpPr>
          <p:cNvPr id="3" name="Tijdelijke aanduiding voor dianummer 2">
            <a:extLst>
              <a:ext uri="{FF2B5EF4-FFF2-40B4-BE49-F238E27FC236}">
                <a16:creationId xmlns:a16="http://schemas.microsoft.com/office/drawing/2014/main" id="{E14D9862-FBBE-4995-B527-3846C0B8C3CE}"/>
              </a:ext>
            </a:extLst>
          </p:cNvPr>
          <p:cNvSpPr>
            <a:spLocks noGrp="1"/>
          </p:cNvSpPr>
          <p:nvPr>
            <p:ph type="sldNum" sz="quarter" idx="12"/>
          </p:nvPr>
        </p:nvSpPr>
        <p:spPr/>
        <p:txBody>
          <a:bodyPr/>
          <a:lstStyle/>
          <a:p>
            <a:fld id="{2B7321B6-F390-44B6-8078-A18221B29AEA}" type="slidenum">
              <a:rPr lang="nl-NL" smtClean="0"/>
              <a:pPr/>
              <a:t>77</a:t>
            </a:fld>
            <a:endParaRPr lang="nl-NL"/>
          </a:p>
        </p:txBody>
      </p:sp>
      <p:sp>
        <p:nvSpPr>
          <p:cNvPr id="4" name="Tijdelijke aanduiding voor tekst 3">
            <a:extLst>
              <a:ext uri="{FF2B5EF4-FFF2-40B4-BE49-F238E27FC236}">
                <a16:creationId xmlns:a16="http://schemas.microsoft.com/office/drawing/2014/main" id="{99098270-1C74-4B2E-87B9-9DB23F2C6863}"/>
              </a:ext>
            </a:extLst>
          </p:cNvPr>
          <p:cNvSpPr>
            <a:spLocks noGrp="1"/>
          </p:cNvSpPr>
          <p:nvPr>
            <p:ph type="body" sz="quarter" idx="14"/>
          </p:nvPr>
        </p:nvSpPr>
        <p:spPr>
          <a:xfrm>
            <a:off x="4320000" y="594341"/>
            <a:ext cx="7359936" cy="307777"/>
          </a:xfrm>
        </p:spPr>
        <p:txBody>
          <a:bodyPr/>
          <a:lstStyle/>
          <a:p>
            <a:r>
              <a:rPr lang="nl-NL"/>
              <a:t>Advies op basis van simulaties en andere interviews</a:t>
            </a:r>
          </a:p>
        </p:txBody>
      </p:sp>
      <p:sp>
        <p:nvSpPr>
          <p:cNvPr id="5" name="Titel 4">
            <a:extLst>
              <a:ext uri="{FF2B5EF4-FFF2-40B4-BE49-F238E27FC236}">
                <a16:creationId xmlns:a16="http://schemas.microsoft.com/office/drawing/2014/main" id="{915E30FE-2A79-4A52-B0BA-F5DFD0310B86}"/>
              </a:ext>
            </a:extLst>
          </p:cNvPr>
          <p:cNvSpPr>
            <a:spLocks noGrp="1"/>
          </p:cNvSpPr>
          <p:nvPr>
            <p:ph type="title"/>
          </p:nvPr>
        </p:nvSpPr>
        <p:spPr>
          <a:xfrm>
            <a:off x="720000" y="475875"/>
            <a:ext cx="2833200" cy="1384995"/>
          </a:xfrm>
        </p:spPr>
        <p:txBody>
          <a:bodyPr/>
          <a:lstStyle/>
          <a:p>
            <a:r>
              <a:rPr lang="nl-NL"/>
              <a:t>Samenvatting advies en vervolg</a:t>
            </a:r>
          </a:p>
        </p:txBody>
      </p:sp>
      <p:sp>
        <p:nvSpPr>
          <p:cNvPr id="20" name="Blokboog 19">
            <a:extLst>
              <a:ext uri="{FF2B5EF4-FFF2-40B4-BE49-F238E27FC236}">
                <a16:creationId xmlns:a16="http://schemas.microsoft.com/office/drawing/2014/main" id="{A00EAE10-9A7C-47A2-9D09-8FAEBD057F82}"/>
              </a:ext>
            </a:extLst>
          </p:cNvPr>
          <p:cNvSpPr/>
          <p:nvPr/>
        </p:nvSpPr>
        <p:spPr>
          <a:xfrm>
            <a:off x="-1393159" y="681540"/>
            <a:ext cx="6169637" cy="6389407"/>
          </a:xfrm>
          <a:prstGeom prst="blockArc">
            <a:avLst>
              <a:gd name="adj1" fmla="val 18900000"/>
              <a:gd name="adj2" fmla="val 2700000"/>
              <a:gd name="adj3" fmla="val 338"/>
            </a:avLst>
          </a:prstGeom>
        </p:spPr>
        <p:style>
          <a:lnRef idx="1">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52" name="Groep 51">
            <a:extLst>
              <a:ext uri="{FF2B5EF4-FFF2-40B4-BE49-F238E27FC236}">
                <a16:creationId xmlns:a16="http://schemas.microsoft.com/office/drawing/2014/main" id="{597CD7AA-FEE7-436B-8649-E27EFAA157A0}"/>
              </a:ext>
            </a:extLst>
          </p:cNvPr>
          <p:cNvGrpSpPr/>
          <p:nvPr/>
        </p:nvGrpSpPr>
        <p:grpSpPr>
          <a:xfrm>
            <a:off x="4285622" y="2439596"/>
            <a:ext cx="7095269" cy="624572"/>
            <a:chOff x="12872592" y="2127176"/>
            <a:chExt cx="7095269" cy="624572"/>
          </a:xfrm>
        </p:grpSpPr>
        <p:grpSp>
          <p:nvGrpSpPr>
            <p:cNvPr id="23" name="Groep 22">
              <a:extLst>
                <a:ext uri="{FF2B5EF4-FFF2-40B4-BE49-F238E27FC236}">
                  <a16:creationId xmlns:a16="http://schemas.microsoft.com/office/drawing/2014/main" id="{7F317A45-CA47-4C95-9215-3CC5A266C356}"/>
                </a:ext>
              </a:extLst>
            </p:cNvPr>
            <p:cNvGrpSpPr/>
            <p:nvPr/>
          </p:nvGrpSpPr>
          <p:grpSpPr>
            <a:xfrm>
              <a:off x="13346883" y="2184148"/>
              <a:ext cx="6620978" cy="499657"/>
              <a:chOff x="439929" y="247750"/>
              <a:chExt cx="6912389" cy="499657"/>
            </a:xfrm>
          </p:grpSpPr>
          <p:sp>
            <p:nvSpPr>
              <p:cNvPr id="26" name="Rechthoek 25">
                <a:extLst>
                  <a:ext uri="{FF2B5EF4-FFF2-40B4-BE49-F238E27FC236}">
                    <a16:creationId xmlns:a16="http://schemas.microsoft.com/office/drawing/2014/main" id="{679294DA-0997-4BED-95D9-6AEE65F87E3E}"/>
                  </a:ext>
                </a:extLst>
              </p:cNvPr>
              <p:cNvSpPr/>
              <p:nvPr/>
            </p:nvSpPr>
            <p:spPr>
              <a:xfrm>
                <a:off x="439929" y="247750"/>
                <a:ext cx="6912389" cy="49965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7" name="Tekstvak 26">
                <a:extLst>
                  <a:ext uri="{FF2B5EF4-FFF2-40B4-BE49-F238E27FC236}">
                    <a16:creationId xmlns:a16="http://schemas.microsoft.com/office/drawing/2014/main" id="{51FBCB39-EAA7-4AC3-B8D9-9756EBA71AAD}"/>
                  </a:ext>
                </a:extLst>
              </p:cNvPr>
              <p:cNvSpPr txBox="1"/>
              <p:nvPr/>
            </p:nvSpPr>
            <p:spPr>
              <a:xfrm>
                <a:off x="439929" y="247750"/>
                <a:ext cx="6912389" cy="499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r>
                  <a:rPr lang="nl-NL" sz="1400"/>
                  <a:t>Eén Koppeltaal profiel met een beperkte selectie van resource attributen</a:t>
                </a:r>
              </a:p>
            </p:txBody>
          </p:sp>
        </p:grpSp>
        <p:sp>
          <p:nvSpPr>
            <p:cNvPr id="24" name="Ovaal 23">
              <a:extLst>
                <a:ext uri="{FF2B5EF4-FFF2-40B4-BE49-F238E27FC236}">
                  <a16:creationId xmlns:a16="http://schemas.microsoft.com/office/drawing/2014/main" id="{FA3C13B4-DB7E-403B-8A10-686E1A2FFA71}"/>
                </a:ext>
              </a:extLst>
            </p:cNvPr>
            <p:cNvSpPr/>
            <p:nvPr/>
          </p:nvSpPr>
          <p:spPr>
            <a:xfrm>
              <a:off x="12872592" y="2127176"/>
              <a:ext cx="624571"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Tekstvak 24">
              <a:extLst>
                <a:ext uri="{FF2B5EF4-FFF2-40B4-BE49-F238E27FC236}">
                  <a16:creationId xmlns:a16="http://schemas.microsoft.com/office/drawing/2014/main" id="{7B533E5B-D974-45F2-A2B3-B7CFAE0AABC8}"/>
                </a:ext>
              </a:extLst>
            </p:cNvPr>
            <p:cNvSpPr txBox="1"/>
            <p:nvPr/>
          </p:nvSpPr>
          <p:spPr>
            <a:xfrm>
              <a:off x="12967348" y="2246100"/>
              <a:ext cx="408730" cy="369332"/>
            </a:xfrm>
            <a:prstGeom prst="rect">
              <a:avLst/>
            </a:prstGeom>
            <a:noFill/>
          </p:spPr>
          <p:txBody>
            <a:bodyPr wrap="square" rtlCol="0">
              <a:spAutoFit/>
            </a:bodyPr>
            <a:lstStyle/>
            <a:p>
              <a:pPr algn="ctr"/>
              <a:r>
                <a:rPr lang="nl-NL" b="1">
                  <a:solidFill>
                    <a:srgbClr val="002060"/>
                  </a:solidFill>
                </a:rPr>
                <a:t>2</a:t>
              </a:r>
            </a:p>
          </p:txBody>
        </p:sp>
      </p:grpSp>
      <p:grpSp>
        <p:nvGrpSpPr>
          <p:cNvPr id="53" name="Groep 52">
            <a:extLst>
              <a:ext uri="{FF2B5EF4-FFF2-40B4-BE49-F238E27FC236}">
                <a16:creationId xmlns:a16="http://schemas.microsoft.com/office/drawing/2014/main" id="{49F385AE-C55B-49B0-B2F1-FCFBE346C8D8}"/>
              </a:ext>
            </a:extLst>
          </p:cNvPr>
          <p:cNvGrpSpPr/>
          <p:nvPr/>
        </p:nvGrpSpPr>
        <p:grpSpPr>
          <a:xfrm>
            <a:off x="4525584" y="3183092"/>
            <a:ext cx="6847687" cy="624572"/>
            <a:chOff x="13120174" y="2870672"/>
            <a:chExt cx="6847687" cy="624572"/>
          </a:xfrm>
        </p:grpSpPr>
        <p:grpSp>
          <p:nvGrpSpPr>
            <p:cNvPr id="29" name="Groep 28">
              <a:extLst>
                <a:ext uri="{FF2B5EF4-FFF2-40B4-BE49-F238E27FC236}">
                  <a16:creationId xmlns:a16="http://schemas.microsoft.com/office/drawing/2014/main" id="{06657C52-A5EB-4EC4-BA73-64C02CCA5099}"/>
                </a:ext>
              </a:extLst>
            </p:cNvPr>
            <p:cNvGrpSpPr/>
            <p:nvPr/>
          </p:nvGrpSpPr>
          <p:grpSpPr>
            <a:xfrm>
              <a:off x="13615340" y="2927644"/>
              <a:ext cx="6352521" cy="499657"/>
              <a:chOff x="439929" y="247750"/>
              <a:chExt cx="6912389" cy="499657"/>
            </a:xfrm>
          </p:grpSpPr>
          <p:sp>
            <p:nvSpPr>
              <p:cNvPr id="32" name="Rechthoek 31">
                <a:extLst>
                  <a:ext uri="{FF2B5EF4-FFF2-40B4-BE49-F238E27FC236}">
                    <a16:creationId xmlns:a16="http://schemas.microsoft.com/office/drawing/2014/main" id="{01F8533F-CAD3-4DB4-A975-39D9A262E9B9}"/>
                  </a:ext>
                </a:extLst>
              </p:cNvPr>
              <p:cNvSpPr/>
              <p:nvPr/>
            </p:nvSpPr>
            <p:spPr>
              <a:xfrm>
                <a:off x="439929" y="247750"/>
                <a:ext cx="6912389" cy="49965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Tekstvak 32">
                <a:extLst>
                  <a:ext uri="{FF2B5EF4-FFF2-40B4-BE49-F238E27FC236}">
                    <a16:creationId xmlns:a16="http://schemas.microsoft.com/office/drawing/2014/main" id="{789F7A08-9A15-4E48-9F91-5FFE9A6D3669}"/>
                  </a:ext>
                </a:extLst>
              </p:cNvPr>
              <p:cNvSpPr txBox="1"/>
              <p:nvPr/>
            </p:nvSpPr>
            <p:spPr>
              <a:xfrm>
                <a:off x="439929" y="247750"/>
                <a:ext cx="6912389" cy="499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r>
                  <a:rPr lang="nl-NL" sz="1400"/>
                  <a:t>Een verplichte vulling van een aantal extra attributen bij het wegschrijven in de FHIR store, bovenop de reeds verplichte attributen.</a:t>
                </a:r>
              </a:p>
            </p:txBody>
          </p:sp>
        </p:grpSp>
        <p:sp>
          <p:nvSpPr>
            <p:cNvPr id="30" name="Ovaal 29">
              <a:extLst>
                <a:ext uri="{FF2B5EF4-FFF2-40B4-BE49-F238E27FC236}">
                  <a16:creationId xmlns:a16="http://schemas.microsoft.com/office/drawing/2014/main" id="{53A044B4-673E-45B9-ABC3-F81DF1D798D6}"/>
                </a:ext>
              </a:extLst>
            </p:cNvPr>
            <p:cNvSpPr/>
            <p:nvPr/>
          </p:nvSpPr>
          <p:spPr>
            <a:xfrm>
              <a:off x="13120174" y="2870672"/>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1" name="Tekstvak 30">
              <a:extLst>
                <a:ext uri="{FF2B5EF4-FFF2-40B4-BE49-F238E27FC236}">
                  <a16:creationId xmlns:a16="http://schemas.microsoft.com/office/drawing/2014/main" id="{EA0FAC8F-3FC6-48EF-ADDD-018BE9ABE7D9}"/>
                </a:ext>
              </a:extLst>
            </p:cNvPr>
            <p:cNvSpPr txBox="1"/>
            <p:nvPr/>
          </p:nvSpPr>
          <p:spPr>
            <a:xfrm>
              <a:off x="13219100" y="2989596"/>
              <a:ext cx="426720" cy="369332"/>
            </a:xfrm>
            <a:prstGeom prst="rect">
              <a:avLst/>
            </a:prstGeom>
            <a:noFill/>
          </p:spPr>
          <p:txBody>
            <a:bodyPr wrap="square" rtlCol="0">
              <a:spAutoFit/>
            </a:bodyPr>
            <a:lstStyle/>
            <a:p>
              <a:pPr algn="ctr"/>
              <a:r>
                <a:rPr lang="nl-NL" b="1">
                  <a:solidFill>
                    <a:srgbClr val="002060"/>
                  </a:solidFill>
                </a:rPr>
                <a:t>3</a:t>
              </a:r>
            </a:p>
          </p:txBody>
        </p:sp>
      </p:grpSp>
      <p:grpSp>
        <p:nvGrpSpPr>
          <p:cNvPr id="54" name="Groep 53">
            <a:extLst>
              <a:ext uri="{FF2B5EF4-FFF2-40B4-BE49-F238E27FC236}">
                <a16:creationId xmlns:a16="http://schemas.microsoft.com/office/drawing/2014/main" id="{F831F960-CE0A-408A-8CDD-97C023D324EC}"/>
              </a:ext>
            </a:extLst>
          </p:cNvPr>
          <p:cNvGrpSpPr/>
          <p:nvPr/>
        </p:nvGrpSpPr>
        <p:grpSpPr>
          <a:xfrm>
            <a:off x="4517963" y="3926588"/>
            <a:ext cx="6847688" cy="624572"/>
            <a:chOff x="13120173" y="3614168"/>
            <a:chExt cx="6847688" cy="624572"/>
          </a:xfrm>
        </p:grpSpPr>
        <p:grpSp>
          <p:nvGrpSpPr>
            <p:cNvPr id="35" name="Groep 34">
              <a:extLst>
                <a:ext uri="{FF2B5EF4-FFF2-40B4-BE49-F238E27FC236}">
                  <a16:creationId xmlns:a16="http://schemas.microsoft.com/office/drawing/2014/main" id="{DD10B139-53C9-4BC7-A91D-89D168417DBB}"/>
                </a:ext>
              </a:extLst>
            </p:cNvPr>
            <p:cNvGrpSpPr/>
            <p:nvPr/>
          </p:nvGrpSpPr>
          <p:grpSpPr>
            <a:xfrm>
              <a:off x="13615340" y="3671140"/>
              <a:ext cx="6352521" cy="499657"/>
              <a:chOff x="439929" y="247750"/>
              <a:chExt cx="6912389" cy="499657"/>
            </a:xfrm>
            <a:solidFill>
              <a:srgbClr val="4795DB"/>
            </a:solidFill>
          </p:grpSpPr>
          <p:sp>
            <p:nvSpPr>
              <p:cNvPr id="38" name="Rechthoek 37">
                <a:extLst>
                  <a:ext uri="{FF2B5EF4-FFF2-40B4-BE49-F238E27FC236}">
                    <a16:creationId xmlns:a16="http://schemas.microsoft.com/office/drawing/2014/main" id="{99604F5C-0DB8-44B2-9B36-E6B0BCD3D444}"/>
                  </a:ext>
                </a:extLst>
              </p:cNvPr>
              <p:cNvSpPr/>
              <p:nvPr/>
            </p:nvSpPr>
            <p:spPr>
              <a:xfrm>
                <a:off x="439929" y="247750"/>
                <a:ext cx="6912389" cy="499657"/>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9" name="Tekstvak 38">
                <a:extLst>
                  <a:ext uri="{FF2B5EF4-FFF2-40B4-BE49-F238E27FC236}">
                    <a16:creationId xmlns:a16="http://schemas.microsoft.com/office/drawing/2014/main" id="{441CA398-B1BB-44A2-BEFA-023616E38774}"/>
                  </a:ext>
                </a:extLst>
              </p:cNvPr>
              <p:cNvSpPr txBox="1"/>
              <p:nvPr/>
            </p:nvSpPr>
            <p:spPr>
              <a:xfrm>
                <a:off x="439929" y="247750"/>
                <a:ext cx="6912389" cy="4996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We nemen het nesten van taken mee in het profiel</a:t>
                </a:r>
              </a:p>
            </p:txBody>
          </p:sp>
        </p:grpSp>
        <p:sp>
          <p:nvSpPr>
            <p:cNvPr id="36" name="Ovaal 35">
              <a:extLst>
                <a:ext uri="{FF2B5EF4-FFF2-40B4-BE49-F238E27FC236}">
                  <a16:creationId xmlns:a16="http://schemas.microsoft.com/office/drawing/2014/main" id="{CE8A5D50-2C56-4EA3-A93C-A5F9F072E6BA}"/>
                </a:ext>
              </a:extLst>
            </p:cNvPr>
            <p:cNvSpPr/>
            <p:nvPr/>
          </p:nvSpPr>
          <p:spPr>
            <a:xfrm>
              <a:off x="13120173" y="3614168"/>
              <a:ext cx="624571"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Tekstvak 36">
              <a:extLst>
                <a:ext uri="{FF2B5EF4-FFF2-40B4-BE49-F238E27FC236}">
                  <a16:creationId xmlns:a16="http://schemas.microsoft.com/office/drawing/2014/main" id="{E4BEEABA-1F53-47D3-A632-EE7A96AECF59}"/>
                </a:ext>
              </a:extLst>
            </p:cNvPr>
            <p:cNvSpPr txBox="1"/>
            <p:nvPr/>
          </p:nvSpPr>
          <p:spPr>
            <a:xfrm>
              <a:off x="13219097" y="3733092"/>
              <a:ext cx="426720" cy="369332"/>
            </a:xfrm>
            <a:prstGeom prst="rect">
              <a:avLst/>
            </a:prstGeom>
            <a:noFill/>
          </p:spPr>
          <p:txBody>
            <a:bodyPr wrap="square" rtlCol="0">
              <a:spAutoFit/>
            </a:bodyPr>
            <a:lstStyle/>
            <a:p>
              <a:pPr algn="ctr"/>
              <a:r>
                <a:rPr lang="nl-NL">
                  <a:solidFill>
                    <a:srgbClr val="002060"/>
                  </a:solidFill>
                </a:rPr>
                <a:t>v1</a:t>
              </a:r>
            </a:p>
          </p:txBody>
        </p:sp>
      </p:grpSp>
      <p:grpSp>
        <p:nvGrpSpPr>
          <p:cNvPr id="55" name="Groep 54">
            <a:extLst>
              <a:ext uri="{FF2B5EF4-FFF2-40B4-BE49-F238E27FC236}">
                <a16:creationId xmlns:a16="http://schemas.microsoft.com/office/drawing/2014/main" id="{1F430699-BB0F-4D4C-8873-226846D4E587}"/>
              </a:ext>
            </a:extLst>
          </p:cNvPr>
          <p:cNvGrpSpPr/>
          <p:nvPr/>
        </p:nvGrpSpPr>
        <p:grpSpPr>
          <a:xfrm>
            <a:off x="4430401" y="4707885"/>
            <a:ext cx="6912390" cy="624572"/>
            <a:chOff x="13055471" y="4395465"/>
            <a:chExt cx="6912390" cy="624572"/>
          </a:xfrm>
        </p:grpSpPr>
        <p:grpSp>
          <p:nvGrpSpPr>
            <p:cNvPr id="41" name="Groep 40">
              <a:extLst>
                <a:ext uri="{FF2B5EF4-FFF2-40B4-BE49-F238E27FC236}">
                  <a16:creationId xmlns:a16="http://schemas.microsoft.com/office/drawing/2014/main" id="{F20D1EBB-CCAE-4FAF-B0EE-A95263584B55}"/>
                </a:ext>
              </a:extLst>
            </p:cNvPr>
            <p:cNvGrpSpPr/>
            <p:nvPr/>
          </p:nvGrpSpPr>
          <p:grpSpPr>
            <a:xfrm>
              <a:off x="13550638" y="4452437"/>
              <a:ext cx="6417223" cy="499657"/>
              <a:chOff x="439929" y="247750"/>
              <a:chExt cx="6912389" cy="499657"/>
            </a:xfrm>
            <a:solidFill>
              <a:srgbClr val="4795DB"/>
            </a:solidFill>
          </p:grpSpPr>
          <p:sp>
            <p:nvSpPr>
              <p:cNvPr id="44" name="Rechthoek 43">
                <a:extLst>
                  <a:ext uri="{FF2B5EF4-FFF2-40B4-BE49-F238E27FC236}">
                    <a16:creationId xmlns:a16="http://schemas.microsoft.com/office/drawing/2014/main" id="{AFEE33D0-832E-48C7-8BF9-A928CFD3BC59}"/>
                  </a:ext>
                </a:extLst>
              </p:cNvPr>
              <p:cNvSpPr/>
              <p:nvPr/>
            </p:nvSpPr>
            <p:spPr>
              <a:xfrm>
                <a:off x="439929" y="247750"/>
                <a:ext cx="6912389" cy="499657"/>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5" name="Tekstvak 44">
                <a:extLst>
                  <a:ext uri="{FF2B5EF4-FFF2-40B4-BE49-F238E27FC236}">
                    <a16:creationId xmlns:a16="http://schemas.microsoft.com/office/drawing/2014/main" id="{BA1285B8-AC12-4634-A8CB-CD82D3092340}"/>
                  </a:ext>
                </a:extLst>
              </p:cNvPr>
              <p:cNvSpPr txBox="1"/>
              <p:nvPr/>
            </p:nvSpPr>
            <p:spPr>
              <a:xfrm>
                <a:off x="439929" y="247750"/>
                <a:ext cx="6912389" cy="4996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We nemen de practitioner </a:t>
                </a:r>
                <a:r>
                  <a:rPr lang="nl-NL" sz="1400" kern="1200" err="1"/>
                  <a:t>role</a:t>
                </a:r>
                <a:r>
                  <a:rPr lang="nl-NL" sz="1400" kern="1200"/>
                  <a:t> mee in het profiel. Niet als losse resource maar via een attribuut in het </a:t>
                </a:r>
                <a:r>
                  <a:rPr lang="nl-NL" sz="1400" kern="1200" err="1"/>
                  <a:t>CareTeam</a:t>
                </a:r>
                <a:r>
                  <a:rPr lang="nl-NL" sz="1400" kern="1200"/>
                  <a:t>.</a:t>
                </a:r>
              </a:p>
            </p:txBody>
          </p:sp>
        </p:grpSp>
        <p:sp>
          <p:nvSpPr>
            <p:cNvPr id="42" name="Ovaal 41">
              <a:extLst>
                <a:ext uri="{FF2B5EF4-FFF2-40B4-BE49-F238E27FC236}">
                  <a16:creationId xmlns:a16="http://schemas.microsoft.com/office/drawing/2014/main" id="{5F05BDCB-E4A0-4E3D-BE88-001C7CF3B15E}"/>
                </a:ext>
              </a:extLst>
            </p:cNvPr>
            <p:cNvSpPr/>
            <p:nvPr/>
          </p:nvSpPr>
          <p:spPr>
            <a:xfrm>
              <a:off x="13055471" y="4395465"/>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3" name="Tekstvak 42">
              <a:extLst>
                <a:ext uri="{FF2B5EF4-FFF2-40B4-BE49-F238E27FC236}">
                  <a16:creationId xmlns:a16="http://schemas.microsoft.com/office/drawing/2014/main" id="{BF9EE199-0F0C-435D-87AD-1036EBE37E6F}"/>
                </a:ext>
              </a:extLst>
            </p:cNvPr>
            <p:cNvSpPr txBox="1"/>
            <p:nvPr/>
          </p:nvSpPr>
          <p:spPr>
            <a:xfrm>
              <a:off x="13154392" y="4514389"/>
              <a:ext cx="426719" cy="369332"/>
            </a:xfrm>
            <a:prstGeom prst="rect">
              <a:avLst/>
            </a:prstGeom>
            <a:noFill/>
          </p:spPr>
          <p:txBody>
            <a:bodyPr wrap="square" rtlCol="0">
              <a:spAutoFit/>
            </a:bodyPr>
            <a:lstStyle/>
            <a:p>
              <a:pPr algn="ctr"/>
              <a:r>
                <a:rPr lang="nl-NL">
                  <a:solidFill>
                    <a:srgbClr val="002060"/>
                  </a:solidFill>
                </a:rPr>
                <a:t>v2</a:t>
              </a:r>
            </a:p>
          </p:txBody>
        </p:sp>
      </p:grpSp>
      <p:grpSp>
        <p:nvGrpSpPr>
          <p:cNvPr id="56" name="Groep 55">
            <a:extLst>
              <a:ext uri="{FF2B5EF4-FFF2-40B4-BE49-F238E27FC236}">
                <a16:creationId xmlns:a16="http://schemas.microsoft.com/office/drawing/2014/main" id="{D4017309-F228-4165-B737-62D3C4CF2E90}"/>
              </a:ext>
            </a:extLst>
          </p:cNvPr>
          <p:cNvGrpSpPr/>
          <p:nvPr/>
        </p:nvGrpSpPr>
        <p:grpSpPr>
          <a:xfrm>
            <a:off x="3991817" y="5469614"/>
            <a:ext cx="7343355" cy="624572"/>
            <a:chOff x="12624507" y="5157194"/>
            <a:chExt cx="7343355" cy="624572"/>
          </a:xfrm>
        </p:grpSpPr>
        <p:grpSp>
          <p:nvGrpSpPr>
            <p:cNvPr id="47" name="Groep 46">
              <a:extLst>
                <a:ext uri="{FF2B5EF4-FFF2-40B4-BE49-F238E27FC236}">
                  <a16:creationId xmlns:a16="http://schemas.microsoft.com/office/drawing/2014/main" id="{D9287814-5143-49A9-A0EA-9697B6353B3C}"/>
                </a:ext>
              </a:extLst>
            </p:cNvPr>
            <p:cNvGrpSpPr/>
            <p:nvPr/>
          </p:nvGrpSpPr>
          <p:grpSpPr>
            <a:xfrm>
              <a:off x="13119676" y="5214166"/>
              <a:ext cx="6848186" cy="499657"/>
              <a:chOff x="439929" y="247750"/>
              <a:chExt cx="6912389" cy="499657"/>
            </a:xfrm>
            <a:solidFill>
              <a:srgbClr val="4795DB"/>
            </a:solidFill>
          </p:grpSpPr>
          <p:sp>
            <p:nvSpPr>
              <p:cNvPr id="50" name="Rechthoek 49">
                <a:extLst>
                  <a:ext uri="{FF2B5EF4-FFF2-40B4-BE49-F238E27FC236}">
                    <a16:creationId xmlns:a16="http://schemas.microsoft.com/office/drawing/2014/main" id="{318181E9-4EAD-4EF9-A08F-00EACBF733C7}"/>
                  </a:ext>
                </a:extLst>
              </p:cNvPr>
              <p:cNvSpPr/>
              <p:nvPr/>
            </p:nvSpPr>
            <p:spPr>
              <a:xfrm>
                <a:off x="439929" y="247750"/>
                <a:ext cx="6912389" cy="499657"/>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1" name="Tekstvak 50">
                <a:extLst>
                  <a:ext uri="{FF2B5EF4-FFF2-40B4-BE49-F238E27FC236}">
                    <a16:creationId xmlns:a16="http://schemas.microsoft.com/office/drawing/2014/main" id="{A49A6D39-804B-417C-A0B3-1E728005099B}"/>
                  </a:ext>
                </a:extLst>
              </p:cNvPr>
              <p:cNvSpPr txBox="1"/>
              <p:nvPr/>
            </p:nvSpPr>
            <p:spPr>
              <a:xfrm>
                <a:off x="439929" y="247750"/>
                <a:ext cx="6912389" cy="4996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We nemen </a:t>
                </a:r>
                <a:r>
                  <a:rPr lang="nl-NL" sz="1400" kern="1200" err="1"/>
                  <a:t>Organization</a:t>
                </a:r>
                <a:r>
                  <a:rPr lang="nl-NL" sz="1400" kern="1200"/>
                  <a:t> mee in het profiel</a:t>
                </a:r>
              </a:p>
            </p:txBody>
          </p:sp>
        </p:grpSp>
        <p:sp>
          <p:nvSpPr>
            <p:cNvPr id="48" name="Ovaal 47">
              <a:extLst>
                <a:ext uri="{FF2B5EF4-FFF2-40B4-BE49-F238E27FC236}">
                  <a16:creationId xmlns:a16="http://schemas.microsoft.com/office/drawing/2014/main" id="{9AF5CADA-DB82-43E2-BB19-5FD385C08D5B}"/>
                </a:ext>
              </a:extLst>
            </p:cNvPr>
            <p:cNvSpPr/>
            <p:nvPr/>
          </p:nvSpPr>
          <p:spPr>
            <a:xfrm>
              <a:off x="12624507" y="5157194"/>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9" name="Tekstvak 48">
              <a:extLst>
                <a:ext uri="{FF2B5EF4-FFF2-40B4-BE49-F238E27FC236}">
                  <a16:creationId xmlns:a16="http://schemas.microsoft.com/office/drawing/2014/main" id="{0A65DA04-4936-44D5-B398-B2F3942BCB4B}"/>
                </a:ext>
              </a:extLst>
            </p:cNvPr>
            <p:cNvSpPr txBox="1"/>
            <p:nvPr/>
          </p:nvSpPr>
          <p:spPr>
            <a:xfrm>
              <a:off x="12723437" y="5276118"/>
              <a:ext cx="426720" cy="369332"/>
            </a:xfrm>
            <a:prstGeom prst="rect">
              <a:avLst/>
            </a:prstGeom>
            <a:noFill/>
          </p:spPr>
          <p:txBody>
            <a:bodyPr wrap="square" rtlCol="0">
              <a:spAutoFit/>
            </a:bodyPr>
            <a:lstStyle/>
            <a:p>
              <a:pPr algn="ctr"/>
              <a:r>
                <a:rPr lang="nl-NL">
                  <a:solidFill>
                    <a:srgbClr val="002060"/>
                  </a:solidFill>
                </a:rPr>
                <a:t>v3</a:t>
              </a:r>
            </a:p>
          </p:txBody>
        </p:sp>
      </p:grpSp>
      <p:grpSp>
        <p:nvGrpSpPr>
          <p:cNvPr id="19" name="Groep 18">
            <a:extLst>
              <a:ext uri="{FF2B5EF4-FFF2-40B4-BE49-F238E27FC236}">
                <a16:creationId xmlns:a16="http://schemas.microsoft.com/office/drawing/2014/main" id="{B98599D0-5997-4F31-ADB4-F9C1D9C45E64}"/>
              </a:ext>
            </a:extLst>
          </p:cNvPr>
          <p:cNvGrpSpPr/>
          <p:nvPr/>
        </p:nvGrpSpPr>
        <p:grpSpPr>
          <a:xfrm>
            <a:off x="3958096" y="1693560"/>
            <a:ext cx="7407555" cy="624572"/>
            <a:chOff x="12560306" y="1381140"/>
            <a:chExt cx="7407555" cy="624572"/>
          </a:xfrm>
        </p:grpSpPr>
        <p:grpSp>
          <p:nvGrpSpPr>
            <p:cNvPr id="14" name="Groep 13">
              <a:extLst>
                <a:ext uri="{FF2B5EF4-FFF2-40B4-BE49-F238E27FC236}">
                  <a16:creationId xmlns:a16="http://schemas.microsoft.com/office/drawing/2014/main" id="{94621486-E049-45DF-A76F-D7307E95FB8E}"/>
                </a:ext>
              </a:extLst>
            </p:cNvPr>
            <p:cNvGrpSpPr/>
            <p:nvPr/>
          </p:nvGrpSpPr>
          <p:grpSpPr>
            <a:xfrm>
              <a:off x="13055472" y="1438112"/>
              <a:ext cx="6912389" cy="499657"/>
              <a:chOff x="439929" y="247750"/>
              <a:chExt cx="6912389" cy="499657"/>
            </a:xfrm>
          </p:grpSpPr>
          <p:sp>
            <p:nvSpPr>
              <p:cNvPr id="15" name="Rechthoek 14">
                <a:extLst>
                  <a:ext uri="{FF2B5EF4-FFF2-40B4-BE49-F238E27FC236}">
                    <a16:creationId xmlns:a16="http://schemas.microsoft.com/office/drawing/2014/main" id="{34693CBA-156E-4832-86F8-18CF62010442}"/>
                  </a:ext>
                </a:extLst>
              </p:cNvPr>
              <p:cNvSpPr/>
              <p:nvPr/>
            </p:nvSpPr>
            <p:spPr>
              <a:xfrm>
                <a:off x="439929" y="247750"/>
                <a:ext cx="6912389" cy="49965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Tekstvak 15">
                <a:extLst>
                  <a:ext uri="{FF2B5EF4-FFF2-40B4-BE49-F238E27FC236}">
                    <a16:creationId xmlns:a16="http://schemas.microsoft.com/office/drawing/2014/main" id="{FABB29FD-674E-4567-9DF2-102908688AAC}"/>
                  </a:ext>
                </a:extLst>
              </p:cNvPr>
              <p:cNvSpPr txBox="1"/>
              <p:nvPr/>
            </p:nvSpPr>
            <p:spPr>
              <a:xfrm>
                <a:off x="439929" y="247750"/>
                <a:ext cx="6912389" cy="499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Eén Koppeltaal profiel met een beperkte selectie van resources</a:t>
                </a:r>
              </a:p>
            </p:txBody>
          </p:sp>
        </p:grpSp>
        <p:sp>
          <p:nvSpPr>
            <p:cNvPr id="18" name="Ovaal 17">
              <a:extLst>
                <a:ext uri="{FF2B5EF4-FFF2-40B4-BE49-F238E27FC236}">
                  <a16:creationId xmlns:a16="http://schemas.microsoft.com/office/drawing/2014/main" id="{1BDC795D-A87E-46EF-A4DD-A359B4D28D63}"/>
                </a:ext>
              </a:extLst>
            </p:cNvPr>
            <p:cNvSpPr/>
            <p:nvPr/>
          </p:nvSpPr>
          <p:spPr>
            <a:xfrm>
              <a:off x="12560306" y="1381140"/>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Tekstvak 16">
              <a:extLst>
                <a:ext uri="{FF2B5EF4-FFF2-40B4-BE49-F238E27FC236}">
                  <a16:creationId xmlns:a16="http://schemas.microsoft.com/office/drawing/2014/main" id="{1E92F947-47E6-4CBB-92B5-3E40F2401264}"/>
                </a:ext>
              </a:extLst>
            </p:cNvPr>
            <p:cNvSpPr txBox="1"/>
            <p:nvPr/>
          </p:nvSpPr>
          <p:spPr>
            <a:xfrm>
              <a:off x="12659232" y="1500064"/>
              <a:ext cx="426720" cy="369332"/>
            </a:xfrm>
            <a:prstGeom prst="rect">
              <a:avLst/>
            </a:prstGeom>
            <a:noFill/>
          </p:spPr>
          <p:txBody>
            <a:bodyPr wrap="square" rtlCol="0">
              <a:spAutoFit/>
            </a:bodyPr>
            <a:lstStyle/>
            <a:p>
              <a:pPr algn="ctr"/>
              <a:r>
                <a:rPr lang="nl-NL" b="1">
                  <a:solidFill>
                    <a:srgbClr val="002060"/>
                  </a:solidFill>
                </a:rPr>
                <a:t>1</a:t>
              </a:r>
            </a:p>
          </p:txBody>
        </p:sp>
      </p:grpSp>
    </p:spTree>
    <p:extLst>
      <p:ext uri="{BB962C8B-B14F-4D97-AF65-F5344CB8AC3E}">
        <p14:creationId xmlns:p14="http://schemas.microsoft.com/office/powerpoint/2010/main" val="1679647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010AEF9-14CC-4FD3-8650-17556EC50146}"/>
              </a:ext>
            </a:extLst>
          </p:cNvPr>
          <p:cNvSpPr>
            <a:spLocks noGrp="1"/>
          </p:cNvSpPr>
          <p:nvPr>
            <p:ph idx="1"/>
          </p:nvPr>
        </p:nvSpPr>
        <p:spPr>
          <a:xfrm>
            <a:off x="4320000" y="902118"/>
            <a:ext cx="7475760" cy="307777"/>
          </a:xfrm>
        </p:spPr>
        <p:txBody>
          <a:bodyPr/>
          <a:lstStyle/>
          <a:p>
            <a:r>
              <a:rPr lang="nl-NL"/>
              <a:t>En in antwoord op de 3 vraagstukken:</a:t>
            </a:r>
          </a:p>
          <a:p>
            <a:endParaRPr lang="nl-NL"/>
          </a:p>
        </p:txBody>
      </p:sp>
      <p:sp>
        <p:nvSpPr>
          <p:cNvPr id="3" name="Tijdelijke aanduiding voor dianummer 2">
            <a:extLst>
              <a:ext uri="{FF2B5EF4-FFF2-40B4-BE49-F238E27FC236}">
                <a16:creationId xmlns:a16="http://schemas.microsoft.com/office/drawing/2014/main" id="{E14D9862-FBBE-4995-B527-3846C0B8C3CE}"/>
              </a:ext>
            </a:extLst>
          </p:cNvPr>
          <p:cNvSpPr>
            <a:spLocks noGrp="1"/>
          </p:cNvSpPr>
          <p:nvPr>
            <p:ph type="sldNum" sz="quarter" idx="12"/>
          </p:nvPr>
        </p:nvSpPr>
        <p:spPr/>
        <p:txBody>
          <a:bodyPr/>
          <a:lstStyle/>
          <a:p>
            <a:fld id="{2B7321B6-F390-44B6-8078-A18221B29AEA}" type="slidenum">
              <a:rPr lang="nl-NL" smtClean="0"/>
              <a:pPr/>
              <a:t>78</a:t>
            </a:fld>
            <a:endParaRPr lang="nl-NL"/>
          </a:p>
        </p:txBody>
      </p:sp>
      <p:sp>
        <p:nvSpPr>
          <p:cNvPr id="4" name="Tijdelijke aanduiding voor tekst 3">
            <a:extLst>
              <a:ext uri="{FF2B5EF4-FFF2-40B4-BE49-F238E27FC236}">
                <a16:creationId xmlns:a16="http://schemas.microsoft.com/office/drawing/2014/main" id="{99098270-1C74-4B2E-87B9-9DB23F2C6863}"/>
              </a:ext>
            </a:extLst>
          </p:cNvPr>
          <p:cNvSpPr>
            <a:spLocks noGrp="1"/>
          </p:cNvSpPr>
          <p:nvPr>
            <p:ph type="body" sz="quarter" idx="14"/>
          </p:nvPr>
        </p:nvSpPr>
        <p:spPr>
          <a:xfrm>
            <a:off x="4320000" y="594341"/>
            <a:ext cx="7359936" cy="307777"/>
          </a:xfrm>
        </p:spPr>
        <p:txBody>
          <a:bodyPr/>
          <a:lstStyle/>
          <a:p>
            <a:r>
              <a:rPr lang="nl-NL"/>
              <a:t>Advies op basis van simulaties en andere interviews</a:t>
            </a:r>
          </a:p>
        </p:txBody>
      </p:sp>
      <p:sp>
        <p:nvSpPr>
          <p:cNvPr id="5" name="Titel 4">
            <a:extLst>
              <a:ext uri="{FF2B5EF4-FFF2-40B4-BE49-F238E27FC236}">
                <a16:creationId xmlns:a16="http://schemas.microsoft.com/office/drawing/2014/main" id="{915E30FE-2A79-4A52-B0BA-F5DFD0310B86}"/>
              </a:ext>
            </a:extLst>
          </p:cNvPr>
          <p:cNvSpPr>
            <a:spLocks noGrp="1"/>
          </p:cNvSpPr>
          <p:nvPr>
            <p:ph type="title"/>
          </p:nvPr>
        </p:nvSpPr>
        <p:spPr>
          <a:xfrm>
            <a:off x="720000" y="475875"/>
            <a:ext cx="2833200" cy="1384995"/>
          </a:xfrm>
        </p:spPr>
        <p:txBody>
          <a:bodyPr/>
          <a:lstStyle/>
          <a:p>
            <a:r>
              <a:rPr lang="nl-NL"/>
              <a:t>Samenvatting advies en vervolg</a:t>
            </a:r>
          </a:p>
        </p:txBody>
      </p:sp>
      <p:sp>
        <p:nvSpPr>
          <p:cNvPr id="20" name="Blokboog 19">
            <a:extLst>
              <a:ext uri="{FF2B5EF4-FFF2-40B4-BE49-F238E27FC236}">
                <a16:creationId xmlns:a16="http://schemas.microsoft.com/office/drawing/2014/main" id="{A00EAE10-9A7C-47A2-9D09-8FAEBD057F82}"/>
              </a:ext>
            </a:extLst>
          </p:cNvPr>
          <p:cNvSpPr/>
          <p:nvPr/>
        </p:nvSpPr>
        <p:spPr>
          <a:xfrm>
            <a:off x="-1393159" y="681540"/>
            <a:ext cx="6169637" cy="6389407"/>
          </a:xfrm>
          <a:prstGeom prst="blockArc">
            <a:avLst>
              <a:gd name="adj1" fmla="val 18900000"/>
              <a:gd name="adj2" fmla="val 2700000"/>
              <a:gd name="adj3" fmla="val 338"/>
            </a:avLst>
          </a:prstGeom>
        </p:spPr>
        <p:style>
          <a:lnRef idx="1">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52" name="Groep 51">
            <a:extLst>
              <a:ext uri="{FF2B5EF4-FFF2-40B4-BE49-F238E27FC236}">
                <a16:creationId xmlns:a16="http://schemas.microsoft.com/office/drawing/2014/main" id="{597CD7AA-FEE7-436B-8649-E27EFAA157A0}"/>
              </a:ext>
            </a:extLst>
          </p:cNvPr>
          <p:cNvGrpSpPr/>
          <p:nvPr/>
        </p:nvGrpSpPr>
        <p:grpSpPr>
          <a:xfrm>
            <a:off x="4285622" y="2439596"/>
            <a:ext cx="7095269" cy="624572"/>
            <a:chOff x="12872592" y="2127176"/>
            <a:chExt cx="7095269" cy="624572"/>
          </a:xfrm>
        </p:grpSpPr>
        <p:grpSp>
          <p:nvGrpSpPr>
            <p:cNvPr id="23" name="Groep 22">
              <a:extLst>
                <a:ext uri="{FF2B5EF4-FFF2-40B4-BE49-F238E27FC236}">
                  <a16:creationId xmlns:a16="http://schemas.microsoft.com/office/drawing/2014/main" id="{7F317A45-CA47-4C95-9215-3CC5A266C356}"/>
                </a:ext>
              </a:extLst>
            </p:cNvPr>
            <p:cNvGrpSpPr/>
            <p:nvPr/>
          </p:nvGrpSpPr>
          <p:grpSpPr>
            <a:xfrm>
              <a:off x="13346883" y="2184148"/>
              <a:ext cx="6620978" cy="499657"/>
              <a:chOff x="439929" y="247750"/>
              <a:chExt cx="6912389" cy="499657"/>
            </a:xfrm>
          </p:grpSpPr>
          <p:sp>
            <p:nvSpPr>
              <p:cNvPr id="26" name="Rechthoek 25">
                <a:extLst>
                  <a:ext uri="{FF2B5EF4-FFF2-40B4-BE49-F238E27FC236}">
                    <a16:creationId xmlns:a16="http://schemas.microsoft.com/office/drawing/2014/main" id="{679294DA-0997-4BED-95D9-6AEE65F87E3E}"/>
                  </a:ext>
                </a:extLst>
              </p:cNvPr>
              <p:cNvSpPr/>
              <p:nvPr/>
            </p:nvSpPr>
            <p:spPr>
              <a:xfrm>
                <a:off x="439929" y="247750"/>
                <a:ext cx="6912389" cy="49965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7" name="Tekstvak 26">
                <a:extLst>
                  <a:ext uri="{FF2B5EF4-FFF2-40B4-BE49-F238E27FC236}">
                    <a16:creationId xmlns:a16="http://schemas.microsoft.com/office/drawing/2014/main" id="{51FBCB39-EAA7-4AC3-B8D9-9756EBA71AAD}"/>
                  </a:ext>
                </a:extLst>
              </p:cNvPr>
              <p:cNvSpPr txBox="1"/>
              <p:nvPr/>
            </p:nvSpPr>
            <p:spPr>
              <a:xfrm>
                <a:off x="439929" y="247750"/>
                <a:ext cx="6912389" cy="499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r>
                  <a:rPr lang="nl-NL" sz="1400"/>
                  <a:t>Eén Koppeltaal profiel met een beperkte selectie van resource attributen</a:t>
                </a:r>
              </a:p>
            </p:txBody>
          </p:sp>
        </p:grpSp>
        <p:sp>
          <p:nvSpPr>
            <p:cNvPr id="24" name="Ovaal 23">
              <a:extLst>
                <a:ext uri="{FF2B5EF4-FFF2-40B4-BE49-F238E27FC236}">
                  <a16:creationId xmlns:a16="http://schemas.microsoft.com/office/drawing/2014/main" id="{FA3C13B4-DB7E-403B-8A10-686E1A2FFA71}"/>
                </a:ext>
              </a:extLst>
            </p:cNvPr>
            <p:cNvSpPr/>
            <p:nvPr/>
          </p:nvSpPr>
          <p:spPr>
            <a:xfrm>
              <a:off x="12872592" y="2127176"/>
              <a:ext cx="624571"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Tekstvak 24">
              <a:extLst>
                <a:ext uri="{FF2B5EF4-FFF2-40B4-BE49-F238E27FC236}">
                  <a16:creationId xmlns:a16="http://schemas.microsoft.com/office/drawing/2014/main" id="{7B533E5B-D974-45F2-A2B3-B7CFAE0AABC8}"/>
                </a:ext>
              </a:extLst>
            </p:cNvPr>
            <p:cNvSpPr txBox="1"/>
            <p:nvPr/>
          </p:nvSpPr>
          <p:spPr>
            <a:xfrm>
              <a:off x="12967348" y="2246100"/>
              <a:ext cx="408730" cy="369332"/>
            </a:xfrm>
            <a:prstGeom prst="rect">
              <a:avLst/>
            </a:prstGeom>
            <a:noFill/>
          </p:spPr>
          <p:txBody>
            <a:bodyPr wrap="square" rtlCol="0">
              <a:spAutoFit/>
            </a:bodyPr>
            <a:lstStyle/>
            <a:p>
              <a:pPr algn="ctr"/>
              <a:r>
                <a:rPr lang="nl-NL" b="1">
                  <a:solidFill>
                    <a:srgbClr val="002060"/>
                  </a:solidFill>
                </a:rPr>
                <a:t>2</a:t>
              </a:r>
            </a:p>
          </p:txBody>
        </p:sp>
      </p:grpSp>
      <p:grpSp>
        <p:nvGrpSpPr>
          <p:cNvPr id="53" name="Groep 52">
            <a:extLst>
              <a:ext uri="{FF2B5EF4-FFF2-40B4-BE49-F238E27FC236}">
                <a16:creationId xmlns:a16="http://schemas.microsoft.com/office/drawing/2014/main" id="{49F385AE-C55B-49B0-B2F1-FCFBE346C8D8}"/>
              </a:ext>
            </a:extLst>
          </p:cNvPr>
          <p:cNvGrpSpPr/>
          <p:nvPr/>
        </p:nvGrpSpPr>
        <p:grpSpPr>
          <a:xfrm>
            <a:off x="4525584" y="3183092"/>
            <a:ext cx="6847687" cy="624572"/>
            <a:chOff x="13120174" y="2870672"/>
            <a:chExt cx="6847687" cy="624572"/>
          </a:xfrm>
        </p:grpSpPr>
        <p:grpSp>
          <p:nvGrpSpPr>
            <p:cNvPr id="29" name="Groep 28">
              <a:extLst>
                <a:ext uri="{FF2B5EF4-FFF2-40B4-BE49-F238E27FC236}">
                  <a16:creationId xmlns:a16="http://schemas.microsoft.com/office/drawing/2014/main" id="{06657C52-A5EB-4EC4-BA73-64C02CCA5099}"/>
                </a:ext>
              </a:extLst>
            </p:cNvPr>
            <p:cNvGrpSpPr/>
            <p:nvPr/>
          </p:nvGrpSpPr>
          <p:grpSpPr>
            <a:xfrm>
              <a:off x="13615340" y="2927644"/>
              <a:ext cx="6352521" cy="499657"/>
              <a:chOff x="439929" y="247750"/>
              <a:chExt cx="6912389" cy="499657"/>
            </a:xfrm>
          </p:grpSpPr>
          <p:sp>
            <p:nvSpPr>
              <p:cNvPr id="32" name="Rechthoek 31">
                <a:extLst>
                  <a:ext uri="{FF2B5EF4-FFF2-40B4-BE49-F238E27FC236}">
                    <a16:creationId xmlns:a16="http://schemas.microsoft.com/office/drawing/2014/main" id="{01F8533F-CAD3-4DB4-A975-39D9A262E9B9}"/>
                  </a:ext>
                </a:extLst>
              </p:cNvPr>
              <p:cNvSpPr/>
              <p:nvPr/>
            </p:nvSpPr>
            <p:spPr>
              <a:xfrm>
                <a:off x="439929" y="247750"/>
                <a:ext cx="6912389" cy="49965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Tekstvak 32">
                <a:extLst>
                  <a:ext uri="{FF2B5EF4-FFF2-40B4-BE49-F238E27FC236}">
                    <a16:creationId xmlns:a16="http://schemas.microsoft.com/office/drawing/2014/main" id="{789F7A08-9A15-4E48-9F91-5FFE9A6D3669}"/>
                  </a:ext>
                </a:extLst>
              </p:cNvPr>
              <p:cNvSpPr txBox="1"/>
              <p:nvPr/>
            </p:nvSpPr>
            <p:spPr>
              <a:xfrm>
                <a:off x="439929" y="247750"/>
                <a:ext cx="6912389" cy="499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r>
                  <a:rPr lang="nl-NL" sz="1400"/>
                  <a:t>Een verplichte vulling van een aantal extra attributen bij het wegschrijven in de FHIR store, bovenop de reeds verplichte attributen.</a:t>
                </a:r>
              </a:p>
            </p:txBody>
          </p:sp>
        </p:grpSp>
        <p:sp>
          <p:nvSpPr>
            <p:cNvPr id="30" name="Ovaal 29">
              <a:extLst>
                <a:ext uri="{FF2B5EF4-FFF2-40B4-BE49-F238E27FC236}">
                  <a16:creationId xmlns:a16="http://schemas.microsoft.com/office/drawing/2014/main" id="{53A044B4-673E-45B9-ABC3-F81DF1D798D6}"/>
                </a:ext>
              </a:extLst>
            </p:cNvPr>
            <p:cNvSpPr/>
            <p:nvPr/>
          </p:nvSpPr>
          <p:spPr>
            <a:xfrm>
              <a:off x="13120174" y="2870672"/>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1" name="Tekstvak 30">
              <a:extLst>
                <a:ext uri="{FF2B5EF4-FFF2-40B4-BE49-F238E27FC236}">
                  <a16:creationId xmlns:a16="http://schemas.microsoft.com/office/drawing/2014/main" id="{EA0FAC8F-3FC6-48EF-ADDD-018BE9ABE7D9}"/>
                </a:ext>
              </a:extLst>
            </p:cNvPr>
            <p:cNvSpPr txBox="1"/>
            <p:nvPr/>
          </p:nvSpPr>
          <p:spPr>
            <a:xfrm>
              <a:off x="13219100" y="2989596"/>
              <a:ext cx="426720" cy="369332"/>
            </a:xfrm>
            <a:prstGeom prst="rect">
              <a:avLst/>
            </a:prstGeom>
            <a:noFill/>
          </p:spPr>
          <p:txBody>
            <a:bodyPr wrap="square" rtlCol="0">
              <a:spAutoFit/>
            </a:bodyPr>
            <a:lstStyle/>
            <a:p>
              <a:pPr algn="ctr"/>
              <a:r>
                <a:rPr lang="nl-NL" b="1">
                  <a:solidFill>
                    <a:srgbClr val="002060"/>
                  </a:solidFill>
                </a:rPr>
                <a:t>3</a:t>
              </a:r>
            </a:p>
          </p:txBody>
        </p:sp>
      </p:grpSp>
      <p:grpSp>
        <p:nvGrpSpPr>
          <p:cNvPr id="54" name="Groep 53">
            <a:extLst>
              <a:ext uri="{FF2B5EF4-FFF2-40B4-BE49-F238E27FC236}">
                <a16:creationId xmlns:a16="http://schemas.microsoft.com/office/drawing/2014/main" id="{F831F960-CE0A-408A-8CDD-97C023D324EC}"/>
              </a:ext>
            </a:extLst>
          </p:cNvPr>
          <p:cNvGrpSpPr/>
          <p:nvPr/>
        </p:nvGrpSpPr>
        <p:grpSpPr>
          <a:xfrm>
            <a:off x="4517963" y="3926588"/>
            <a:ext cx="6847688" cy="624572"/>
            <a:chOff x="13120173" y="3614168"/>
            <a:chExt cx="6847688" cy="624572"/>
          </a:xfrm>
        </p:grpSpPr>
        <p:grpSp>
          <p:nvGrpSpPr>
            <p:cNvPr id="35" name="Groep 34">
              <a:extLst>
                <a:ext uri="{FF2B5EF4-FFF2-40B4-BE49-F238E27FC236}">
                  <a16:creationId xmlns:a16="http://schemas.microsoft.com/office/drawing/2014/main" id="{DD10B139-53C9-4BC7-A91D-89D168417DBB}"/>
                </a:ext>
              </a:extLst>
            </p:cNvPr>
            <p:cNvGrpSpPr/>
            <p:nvPr/>
          </p:nvGrpSpPr>
          <p:grpSpPr>
            <a:xfrm>
              <a:off x="13615340" y="3671140"/>
              <a:ext cx="6352521" cy="499657"/>
              <a:chOff x="439929" y="247750"/>
              <a:chExt cx="6912389" cy="499657"/>
            </a:xfrm>
            <a:solidFill>
              <a:srgbClr val="4795DB"/>
            </a:solidFill>
          </p:grpSpPr>
          <p:sp>
            <p:nvSpPr>
              <p:cNvPr id="38" name="Rechthoek 37">
                <a:extLst>
                  <a:ext uri="{FF2B5EF4-FFF2-40B4-BE49-F238E27FC236}">
                    <a16:creationId xmlns:a16="http://schemas.microsoft.com/office/drawing/2014/main" id="{99604F5C-0DB8-44B2-9B36-E6B0BCD3D444}"/>
                  </a:ext>
                </a:extLst>
              </p:cNvPr>
              <p:cNvSpPr/>
              <p:nvPr/>
            </p:nvSpPr>
            <p:spPr>
              <a:xfrm>
                <a:off x="439929" y="247750"/>
                <a:ext cx="6912389" cy="499657"/>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9" name="Tekstvak 38">
                <a:extLst>
                  <a:ext uri="{FF2B5EF4-FFF2-40B4-BE49-F238E27FC236}">
                    <a16:creationId xmlns:a16="http://schemas.microsoft.com/office/drawing/2014/main" id="{441CA398-B1BB-44A2-BEFA-023616E38774}"/>
                  </a:ext>
                </a:extLst>
              </p:cNvPr>
              <p:cNvSpPr txBox="1"/>
              <p:nvPr/>
            </p:nvSpPr>
            <p:spPr>
              <a:xfrm>
                <a:off x="439929" y="247750"/>
                <a:ext cx="6912389" cy="4996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We nemen het nesten van taken mee in het profiel</a:t>
                </a:r>
              </a:p>
            </p:txBody>
          </p:sp>
        </p:grpSp>
        <p:sp>
          <p:nvSpPr>
            <p:cNvPr id="36" name="Ovaal 35">
              <a:extLst>
                <a:ext uri="{FF2B5EF4-FFF2-40B4-BE49-F238E27FC236}">
                  <a16:creationId xmlns:a16="http://schemas.microsoft.com/office/drawing/2014/main" id="{CE8A5D50-2C56-4EA3-A93C-A5F9F072E6BA}"/>
                </a:ext>
              </a:extLst>
            </p:cNvPr>
            <p:cNvSpPr/>
            <p:nvPr/>
          </p:nvSpPr>
          <p:spPr>
            <a:xfrm>
              <a:off x="13120173" y="3614168"/>
              <a:ext cx="624571"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Tekstvak 36">
              <a:extLst>
                <a:ext uri="{FF2B5EF4-FFF2-40B4-BE49-F238E27FC236}">
                  <a16:creationId xmlns:a16="http://schemas.microsoft.com/office/drawing/2014/main" id="{E4BEEABA-1F53-47D3-A632-EE7A96AECF59}"/>
                </a:ext>
              </a:extLst>
            </p:cNvPr>
            <p:cNvSpPr txBox="1"/>
            <p:nvPr/>
          </p:nvSpPr>
          <p:spPr>
            <a:xfrm>
              <a:off x="13219097" y="3733092"/>
              <a:ext cx="426720" cy="369332"/>
            </a:xfrm>
            <a:prstGeom prst="rect">
              <a:avLst/>
            </a:prstGeom>
            <a:noFill/>
          </p:spPr>
          <p:txBody>
            <a:bodyPr wrap="square" rtlCol="0">
              <a:spAutoFit/>
            </a:bodyPr>
            <a:lstStyle/>
            <a:p>
              <a:pPr algn="ctr"/>
              <a:r>
                <a:rPr lang="nl-NL">
                  <a:solidFill>
                    <a:srgbClr val="002060"/>
                  </a:solidFill>
                </a:rPr>
                <a:t>v1</a:t>
              </a:r>
            </a:p>
          </p:txBody>
        </p:sp>
      </p:grpSp>
      <p:grpSp>
        <p:nvGrpSpPr>
          <p:cNvPr id="55" name="Groep 54">
            <a:extLst>
              <a:ext uri="{FF2B5EF4-FFF2-40B4-BE49-F238E27FC236}">
                <a16:creationId xmlns:a16="http://schemas.microsoft.com/office/drawing/2014/main" id="{1F430699-BB0F-4D4C-8873-226846D4E587}"/>
              </a:ext>
            </a:extLst>
          </p:cNvPr>
          <p:cNvGrpSpPr/>
          <p:nvPr/>
        </p:nvGrpSpPr>
        <p:grpSpPr>
          <a:xfrm>
            <a:off x="4430401" y="4707885"/>
            <a:ext cx="6912390" cy="624572"/>
            <a:chOff x="13055471" y="4395465"/>
            <a:chExt cx="6912390" cy="624572"/>
          </a:xfrm>
        </p:grpSpPr>
        <p:grpSp>
          <p:nvGrpSpPr>
            <p:cNvPr id="41" name="Groep 40">
              <a:extLst>
                <a:ext uri="{FF2B5EF4-FFF2-40B4-BE49-F238E27FC236}">
                  <a16:creationId xmlns:a16="http://schemas.microsoft.com/office/drawing/2014/main" id="{F20D1EBB-CCAE-4FAF-B0EE-A95263584B55}"/>
                </a:ext>
              </a:extLst>
            </p:cNvPr>
            <p:cNvGrpSpPr/>
            <p:nvPr/>
          </p:nvGrpSpPr>
          <p:grpSpPr>
            <a:xfrm>
              <a:off x="13550638" y="4452437"/>
              <a:ext cx="6417223" cy="499657"/>
              <a:chOff x="439929" y="247750"/>
              <a:chExt cx="6912389" cy="499657"/>
            </a:xfrm>
            <a:solidFill>
              <a:srgbClr val="4795DB"/>
            </a:solidFill>
          </p:grpSpPr>
          <p:sp>
            <p:nvSpPr>
              <p:cNvPr id="44" name="Rechthoek 43">
                <a:extLst>
                  <a:ext uri="{FF2B5EF4-FFF2-40B4-BE49-F238E27FC236}">
                    <a16:creationId xmlns:a16="http://schemas.microsoft.com/office/drawing/2014/main" id="{AFEE33D0-832E-48C7-8BF9-A928CFD3BC59}"/>
                  </a:ext>
                </a:extLst>
              </p:cNvPr>
              <p:cNvSpPr/>
              <p:nvPr/>
            </p:nvSpPr>
            <p:spPr>
              <a:xfrm>
                <a:off x="439929" y="247750"/>
                <a:ext cx="6912389" cy="499657"/>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5" name="Tekstvak 44">
                <a:extLst>
                  <a:ext uri="{FF2B5EF4-FFF2-40B4-BE49-F238E27FC236}">
                    <a16:creationId xmlns:a16="http://schemas.microsoft.com/office/drawing/2014/main" id="{BA1285B8-AC12-4634-A8CB-CD82D3092340}"/>
                  </a:ext>
                </a:extLst>
              </p:cNvPr>
              <p:cNvSpPr txBox="1"/>
              <p:nvPr/>
            </p:nvSpPr>
            <p:spPr>
              <a:xfrm>
                <a:off x="439929" y="247750"/>
                <a:ext cx="6912389" cy="4996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We nemen de practitioner </a:t>
                </a:r>
                <a:r>
                  <a:rPr lang="nl-NL" sz="1400" kern="1200" err="1"/>
                  <a:t>role</a:t>
                </a:r>
                <a:r>
                  <a:rPr lang="nl-NL" sz="1400" kern="1200"/>
                  <a:t> mee in het profiel. Niet als losse resource maar via een attribuut in het </a:t>
                </a:r>
                <a:r>
                  <a:rPr lang="nl-NL" sz="1400" kern="1200" err="1"/>
                  <a:t>CareTeam</a:t>
                </a:r>
                <a:r>
                  <a:rPr lang="nl-NL" sz="1400" kern="1200"/>
                  <a:t>.</a:t>
                </a:r>
              </a:p>
            </p:txBody>
          </p:sp>
        </p:grpSp>
        <p:sp>
          <p:nvSpPr>
            <p:cNvPr id="42" name="Ovaal 41">
              <a:extLst>
                <a:ext uri="{FF2B5EF4-FFF2-40B4-BE49-F238E27FC236}">
                  <a16:creationId xmlns:a16="http://schemas.microsoft.com/office/drawing/2014/main" id="{5F05BDCB-E4A0-4E3D-BE88-001C7CF3B15E}"/>
                </a:ext>
              </a:extLst>
            </p:cNvPr>
            <p:cNvSpPr/>
            <p:nvPr/>
          </p:nvSpPr>
          <p:spPr>
            <a:xfrm>
              <a:off x="13055471" y="4395465"/>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3" name="Tekstvak 42">
              <a:extLst>
                <a:ext uri="{FF2B5EF4-FFF2-40B4-BE49-F238E27FC236}">
                  <a16:creationId xmlns:a16="http://schemas.microsoft.com/office/drawing/2014/main" id="{BF9EE199-0F0C-435D-87AD-1036EBE37E6F}"/>
                </a:ext>
              </a:extLst>
            </p:cNvPr>
            <p:cNvSpPr txBox="1"/>
            <p:nvPr/>
          </p:nvSpPr>
          <p:spPr>
            <a:xfrm>
              <a:off x="13154392" y="4514389"/>
              <a:ext cx="426719" cy="369332"/>
            </a:xfrm>
            <a:prstGeom prst="rect">
              <a:avLst/>
            </a:prstGeom>
            <a:noFill/>
          </p:spPr>
          <p:txBody>
            <a:bodyPr wrap="square" rtlCol="0">
              <a:spAutoFit/>
            </a:bodyPr>
            <a:lstStyle/>
            <a:p>
              <a:pPr algn="ctr"/>
              <a:r>
                <a:rPr lang="nl-NL">
                  <a:solidFill>
                    <a:srgbClr val="002060"/>
                  </a:solidFill>
                </a:rPr>
                <a:t>v2</a:t>
              </a:r>
            </a:p>
          </p:txBody>
        </p:sp>
      </p:grpSp>
      <p:grpSp>
        <p:nvGrpSpPr>
          <p:cNvPr id="56" name="Groep 55">
            <a:extLst>
              <a:ext uri="{FF2B5EF4-FFF2-40B4-BE49-F238E27FC236}">
                <a16:creationId xmlns:a16="http://schemas.microsoft.com/office/drawing/2014/main" id="{D4017309-F228-4165-B737-62D3C4CF2E90}"/>
              </a:ext>
            </a:extLst>
          </p:cNvPr>
          <p:cNvGrpSpPr/>
          <p:nvPr/>
        </p:nvGrpSpPr>
        <p:grpSpPr>
          <a:xfrm>
            <a:off x="3991817" y="5469614"/>
            <a:ext cx="7343355" cy="624572"/>
            <a:chOff x="12624507" y="5157194"/>
            <a:chExt cx="7343355" cy="624572"/>
          </a:xfrm>
        </p:grpSpPr>
        <p:grpSp>
          <p:nvGrpSpPr>
            <p:cNvPr id="47" name="Groep 46">
              <a:extLst>
                <a:ext uri="{FF2B5EF4-FFF2-40B4-BE49-F238E27FC236}">
                  <a16:creationId xmlns:a16="http://schemas.microsoft.com/office/drawing/2014/main" id="{D9287814-5143-49A9-A0EA-9697B6353B3C}"/>
                </a:ext>
              </a:extLst>
            </p:cNvPr>
            <p:cNvGrpSpPr/>
            <p:nvPr/>
          </p:nvGrpSpPr>
          <p:grpSpPr>
            <a:xfrm>
              <a:off x="13119676" y="5214166"/>
              <a:ext cx="6848186" cy="499657"/>
              <a:chOff x="439929" y="247750"/>
              <a:chExt cx="6912389" cy="499657"/>
            </a:xfrm>
            <a:solidFill>
              <a:srgbClr val="4795DB"/>
            </a:solidFill>
          </p:grpSpPr>
          <p:sp>
            <p:nvSpPr>
              <p:cNvPr id="50" name="Rechthoek 49">
                <a:extLst>
                  <a:ext uri="{FF2B5EF4-FFF2-40B4-BE49-F238E27FC236}">
                    <a16:creationId xmlns:a16="http://schemas.microsoft.com/office/drawing/2014/main" id="{318181E9-4EAD-4EF9-A08F-00EACBF733C7}"/>
                  </a:ext>
                </a:extLst>
              </p:cNvPr>
              <p:cNvSpPr/>
              <p:nvPr/>
            </p:nvSpPr>
            <p:spPr>
              <a:xfrm>
                <a:off x="439929" y="247750"/>
                <a:ext cx="6912389" cy="499657"/>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1" name="Tekstvak 50">
                <a:extLst>
                  <a:ext uri="{FF2B5EF4-FFF2-40B4-BE49-F238E27FC236}">
                    <a16:creationId xmlns:a16="http://schemas.microsoft.com/office/drawing/2014/main" id="{A49A6D39-804B-417C-A0B3-1E728005099B}"/>
                  </a:ext>
                </a:extLst>
              </p:cNvPr>
              <p:cNvSpPr txBox="1"/>
              <p:nvPr/>
            </p:nvSpPr>
            <p:spPr>
              <a:xfrm>
                <a:off x="439929" y="247750"/>
                <a:ext cx="6912389" cy="4996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We nemen </a:t>
                </a:r>
                <a:r>
                  <a:rPr lang="nl-NL" sz="1400" kern="1200" err="1"/>
                  <a:t>Organization</a:t>
                </a:r>
                <a:r>
                  <a:rPr lang="nl-NL" sz="1400" kern="1200"/>
                  <a:t> mee in het profiel</a:t>
                </a:r>
              </a:p>
            </p:txBody>
          </p:sp>
        </p:grpSp>
        <p:sp>
          <p:nvSpPr>
            <p:cNvPr id="48" name="Ovaal 47">
              <a:extLst>
                <a:ext uri="{FF2B5EF4-FFF2-40B4-BE49-F238E27FC236}">
                  <a16:creationId xmlns:a16="http://schemas.microsoft.com/office/drawing/2014/main" id="{9AF5CADA-DB82-43E2-BB19-5FD385C08D5B}"/>
                </a:ext>
              </a:extLst>
            </p:cNvPr>
            <p:cNvSpPr/>
            <p:nvPr/>
          </p:nvSpPr>
          <p:spPr>
            <a:xfrm>
              <a:off x="12624507" y="5157194"/>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9" name="Tekstvak 48">
              <a:extLst>
                <a:ext uri="{FF2B5EF4-FFF2-40B4-BE49-F238E27FC236}">
                  <a16:creationId xmlns:a16="http://schemas.microsoft.com/office/drawing/2014/main" id="{0A65DA04-4936-44D5-B398-B2F3942BCB4B}"/>
                </a:ext>
              </a:extLst>
            </p:cNvPr>
            <p:cNvSpPr txBox="1"/>
            <p:nvPr/>
          </p:nvSpPr>
          <p:spPr>
            <a:xfrm>
              <a:off x="12723437" y="5276118"/>
              <a:ext cx="426720" cy="369332"/>
            </a:xfrm>
            <a:prstGeom prst="rect">
              <a:avLst/>
            </a:prstGeom>
            <a:noFill/>
          </p:spPr>
          <p:txBody>
            <a:bodyPr wrap="square" rtlCol="0">
              <a:spAutoFit/>
            </a:bodyPr>
            <a:lstStyle/>
            <a:p>
              <a:pPr algn="ctr"/>
              <a:r>
                <a:rPr lang="nl-NL">
                  <a:solidFill>
                    <a:srgbClr val="002060"/>
                  </a:solidFill>
                </a:rPr>
                <a:t>v3</a:t>
              </a:r>
            </a:p>
          </p:txBody>
        </p:sp>
      </p:grpSp>
      <p:grpSp>
        <p:nvGrpSpPr>
          <p:cNvPr id="19" name="Groep 18">
            <a:extLst>
              <a:ext uri="{FF2B5EF4-FFF2-40B4-BE49-F238E27FC236}">
                <a16:creationId xmlns:a16="http://schemas.microsoft.com/office/drawing/2014/main" id="{B98599D0-5997-4F31-ADB4-F9C1D9C45E64}"/>
              </a:ext>
            </a:extLst>
          </p:cNvPr>
          <p:cNvGrpSpPr/>
          <p:nvPr/>
        </p:nvGrpSpPr>
        <p:grpSpPr>
          <a:xfrm>
            <a:off x="3958096" y="1693560"/>
            <a:ext cx="7407555" cy="624572"/>
            <a:chOff x="12560306" y="1381140"/>
            <a:chExt cx="7407555" cy="624572"/>
          </a:xfrm>
        </p:grpSpPr>
        <p:grpSp>
          <p:nvGrpSpPr>
            <p:cNvPr id="14" name="Groep 13">
              <a:extLst>
                <a:ext uri="{FF2B5EF4-FFF2-40B4-BE49-F238E27FC236}">
                  <a16:creationId xmlns:a16="http://schemas.microsoft.com/office/drawing/2014/main" id="{94621486-E049-45DF-A76F-D7307E95FB8E}"/>
                </a:ext>
              </a:extLst>
            </p:cNvPr>
            <p:cNvGrpSpPr/>
            <p:nvPr/>
          </p:nvGrpSpPr>
          <p:grpSpPr>
            <a:xfrm>
              <a:off x="13055472" y="1438112"/>
              <a:ext cx="6912389" cy="499657"/>
              <a:chOff x="439929" y="247750"/>
              <a:chExt cx="6912389" cy="499657"/>
            </a:xfrm>
          </p:grpSpPr>
          <p:sp>
            <p:nvSpPr>
              <p:cNvPr id="15" name="Rechthoek 14">
                <a:extLst>
                  <a:ext uri="{FF2B5EF4-FFF2-40B4-BE49-F238E27FC236}">
                    <a16:creationId xmlns:a16="http://schemas.microsoft.com/office/drawing/2014/main" id="{34693CBA-156E-4832-86F8-18CF62010442}"/>
                  </a:ext>
                </a:extLst>
              </p:cNvPr>
              <p:cNvSpPr/>
              <p:nvPr/>
            </p:nvSpPr>
            <p:spPr>
              <a:xfrm>
                <a:off x="439929" y="247750"/>
                <a:ext cx="6912389" cy="49965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Tekstvak 15">
                <a:extLst>
                  <a:ext uri="{FF2B5EF4-FFF2-40B4-BE49-F238E27FC236}">
                    <a16:creationId xmlns:a16="http://schemas.microsoft.com/office/drawing/2014/main" id="{FABB29FD-674E-4567-9DF2-102908688AAC}"/>
                  </a:ext>
                </a:extLst>
              </p:cNvPr>
              <p:cNvSpPr txBox="1"/>
              <p:nvPr/>
            </p:nvSpPr>
            <p:spPr>
              <a:xfrm>
                <a:off x="439929" y="247750"/>
                <a:ext cx="6912389" cy="499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6603" tIns="35560" rIns="35560" bIns="35560" numCol="1" spcCol="1270" anchor="ctr" anchorCtr="0">
                <a:noAutofit/>
              </a:bodyPr>
              <a:lstStyle/>
              <a:p>
                <a:pPr marL="0" lvl="0" indent="0" algn="l" defTabSz="622300">
                  <a:lnSpc>
                    <a:spcPct val="90000"/>
                  </a:lnSpc>
                  <a:spcBef>
                    <a:spcPct val="0"/>
                  </a:spcBef>
                  <a:spcAft>
                    <a:spcPct val="35000"/>
                  </a:spcAft>
                  <a:buNone/>
                </a:pPr>
                <a:r>
                  <a:rPr lang="nl-NL" sz="1400" kern="1200"/>
                  <a:t>Eén Koppeltaal profiel met een beperkte selectie van resources</a:t>
                </a:r>
              </a:p>
            </p:txBody>
          </p:sp>
        </p:grpSp>
        <p:sp>
          <p:nvSpPr>
            <p:cNvPr id="18" name="Ovaal 17">
              <a:extLst>
                <a:ext uri="{FF2B5EF4-FFF2-40B4-BE49-F238E27FC236}">
                  <a16:creationId xmlns:a16="http://schemas.microsoft.com/office/drawing/2014/main" id="{1BDC795D-A87E-46EF-A4DD-A359B4D28D63}"/>
                </a:ext>
              </a:extLst>
            </p:cNvPr>
            <p:cNvSpPr/>
            <p:nvPr/>
          </p:nvSpPr>
          <p:spPr>
            <a:xfrm>
              <a:off x="12560306" y="1381140"/>
              <a:ext cx="624572" cy="624572"/>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Tekstvak 16">
              <a:extLst>
                <a:ext uri="{FF2B5EF4-FFF2-40B4-BE49-F238E27FC236}">
                  <a16:creationId xmlns:a16="http://schemas.microsoft.com/office/drawing/2014/main" id="{1E92F947-47E6-4CBB-92B5-3E40F2401264}"/>
                </a:ext>
              </a:extLst>
            </p:cNvPr>
            <p:cNvSpPr txBox="1"/>
            <p:nvPr/>
          </p:nvSpPr>
          <p:spPr>
            <a:xfrm>
              <a:off x="12659232" y="1500064"/>
              <a:ext cx="426720" cy="369332"/>
            </a:xfrm>
            <a:prstGeom prst="rect">
              <a:avLst/>
            </a:prstGeom>
            <a:noFill/>
          </p:spPr>
          <p:txBody>
            <a:bodyPr wrap="square" rtlCol="0">
              <a:spAutoFit/>
            </a:bodyPr>
            <a:lstStyle/>
            <a:p>
              <a:pPr algn="ctr"/>
              <a:r>
                <a:rPr lang="nl-NL" b="1">
                  <a:solidFill>
                    <a:srgbClr val="002060"/>
                  </a:solidFill>
                </a:rPr>
                <a:t>1</a:t>
              </a:r>
            </a:p>
          </p:txBody>
        </p:sp>
      </p:grpSp>
    </p:spTree>
    <p:extLst>
      <p:ext uri="{BB962C8B-B14F-4D97-AF65-F5344CB8AC3E}">
        <p14:creationId xmlns:p14="http://schemas.microsoft.com/office/powerpoint/2010/main" val="2467077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B3C17A-F51C-41BC-A560-711F1AE96D31}"/>
              </a:ext>
            </a:extLst>
          </p:cNvPr>
          <p:cNvSpPr>
            <a:spLocks noGrp="1"/>
          </p:cNvSpPr>
          <p:nvPr>
            <p:ph type="title"/>
          </p:nvPr>
        </p:nvSpPr>
        <p:spPr>
          <a:xfrm>
            <a:off x="1332000" y="2160000"/>
            <a:ext cx="6894000" cy="782265"/>
          </a:xfrm>
        </p:spPr>
        <p:txBody>
          <a:bodyPr/>
          <a:lstStyle/>
          <a:p>
            <a:r>
              <a:rPr lang="nl-NL" dirty="0"/>
              <a:t>Het concept besluit</a:t>
            </a:r>
          </a:p>
        </p:txBody>
      </p:sp>
    </p:spTree>
    <p:extLst>
      <p:ext uri="{BB962C8B-B14F-4D97-AF65-F5344CB8AC3E}">
        <p14:creationId xmlns:p14="http://schemas.microsoft.com/office/powerpoint/2010/main" val="954099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CE4BD0-3358-40AA-928B-AFD6EC7E35A6}"/>
              </a:ext>
            </a:extLst>
          </p:cNvPr>
          <p:cNvSpPr>
            <a:spLocks noGrp="1"/>
          </p:cNvSpPr>
          <p:nvPr>
            <p:ph type="title"/>
          </p:nvPr>
        </p:nvSpPr>
        <p:spPr>
          <a:xfrm>
            <a:off x="720000" y="559479"/>
            <a:ext cx="10753200" cy="461665"/>
          </a:xfrm>
        </p:spPr>
        <p:txBody>
          <a:bodyPr/>
          <a:lstStyle/>
          <a:p>
            <a:r>
              <a:rPr lang="nl-NL"/>
              <a:t>Versiegeschiedenis</a:t>
            </a:r>
          </a:p>
        </p:txBody>
      </p:sp>
      <p:sp>
        <p:nvSpPr>
          <p:cNvPr id="4" name="Tijdelijke aanduiding voor dianummer 3">
            <a:extLst>
              <a:ext uri="{FF2B5EF4-FFF2-40B4-BE49-F238E27FC236}">
                <a16:creationId xmlns:a16="http://schemas.microsoft.com/office/drawing/2014/main" id="{08AC47A6-C8E0-4C03-A2CD-DDBFAFC2E775}"/>
              </a:ext>
            </a:extLst>
          </p:cNvPr>
          <p:cNvSpPr>
            <a:spLocks noGrp="1"/>
          </p:cNvSpPr>
          <p:nvPr>
            <p:ph type="sldNum" sz="quarter" idx="12"/>
          </p:nvPr>
        </p:nvSpPr>
        <p:spPr/>
        <p:txBody>
          <a:bodyPr/>
          <a:lstStyle/>
          <a:p>
            <a:fld id="{2B7321B6-F390-44B6-8078-A18221B29AEA}" type="slidenum">
              <a:rPr lang="nl-NL" noProof="0" smtClean="0"/>
              <a:t>8</a:t>
            </a:fld>
            <a:endParaRPr lang="nl-NL" noProof="0"/>
          </a:p>
        </p:txBody>
      </p:sp>
      <p:sp>
        <p:nvSpPr>
          <p:cNvPr id="6" name="Tijdelijke aanduiding voor tekst 5">
            <a:extLst>
              <a:ext uri="{FF2B5EF4-FFF2-40B4-BE49-F238E27FC236}">
                <a16:creationId xmlns:a16="http://schemas.microsoft.com/office/drawing/2014/main" id="{56E8E73A-D64F-48DF-9CF4-5FAA846DA0AA}"/>
              </a:ext>
            </a:extLst>
          </p:cNvPr>
          <p:cNvSpPr>
            <a:spLocks noGrp="1"/>
          </p:cNvSpPr>
          <p:nvPr>
            <p:ph type="body" sz="quarter" idx="14"/>
          </p:nvPr>
        </p:nvSpPr>
        <p:spPr/>
        <p:txBody>
          <a:bodyPr/>
          <a:lstStyle/>
          <a:p>
            <a:pPr>
              <a:buNone/>
            </a:pPr>
            <a:r>
              <a:rPr lang="nl-NL"/>
              <a:t>Doorgevoerde wijzigingen sinds de eerste presentatie op 14 juni</a:t>
            </a:r>
          </a:p>
        </p:txBody>
      </p:sp>
      <p:graphicFrame>
        <p:nvGraphicFramePr>
          <p:cNvPr id="7" name="Tabel 7">
            <a:extLst>
              <a:ext uri="{FF2B5EF4-FFF2-40B4-BE49-F238E27FC236}">
                <a16:creationId xmlns:a16="http://schemas.microsoft.com/office/drawing/2014/main" id="{D2A09A2E-F4B2-442F-B197-704321FBB220}"/>
              </a:ext>
            </a:extLst>
          </p:cNvPr>
          <p:cNvGraphicFramePr>
            <a:graphicFrameLocks noGrp="1"/>
          </p:cNvGraphicFramePr>
          <p:nvPr>
            <p:extLst>
              <p:ext uri="{D42A27DB-BD31-4B8C-83A1-F6EECF244321}">
                <p14:modId xmlns:p14="http://schemas.microsoft.com/office/powerpoint/2010/main" val="1329237114"/>
              </p:ext>
            </p:extLst>
          </p:nvPr>
        </p:nvGraphicFramePr>
        <p:xfrm>
          <a:off x="720000" y="1518633"/>
          <a:ext cx="11063568" cy="4855350"/>
        </p:xfrm>
        <a:graphic>
          <a:graphicData uri="http://schemas.openxmlformats.org/drawingml/2006/table">
            <a:tbl>
              <a:tblPr firstRow="1" bandRow="1">
                <a:tableStyleId>{F5AB1C69-6EDB-4FF4-983F-18BD219EF322}</a:tableStyleId>
              </a:tblPr>
              <a:tblGrid>
                <a:gridCol w="2961984">
                  <a:extLst>
                    <a:ext uri="{9D8B030D-6E8A-4147-A177-3AD203B41FA5}">
                      <a16:colId xmlns:a16="http://schemas.microsoft.com/office/drawing/2014/main" val="1092381175"/>
                    </a:ext>
                  </a:extLst>
                </a:gridCol>
                <a:gridCol w="694944">
                  <a:extLst>
                    <a:ext uri="{9D8B030D-6E8A-4147-A177-3AD203B41FA5}">
                      <a16:colId xmlns:a16="http://schemas.microsoft.com/office/drawing/2014/main" val="1744567743"/>
                    </a:ext>
                  </a:extLst>
                </a:gridCol>
                <a:gridCol w="1192022">
                  <a:extLst>
                    <a:ext uri="{9D8B030D-6E8A-4147-A177-3AD203B41FA5}">
                      <a16:colId xmlns:a16="http://schemas.microsoft.com/office/drawing/2014/main" val="2823161260"/>
                    </a:ext>
                  </a:extLst>
                </a:gridCol>
                <a:gridCol w="6214618">
                  <a:extLst>
                    <a:ext uri="{9D8B030D-6E8A-4147-A177-3AD203B41FA5}">
                      <a16:colId xmlns:a16="http://schemas.microsoft.com/office/drawing/2014/main" val="4078003131"/>
                    </a:ext>
                  </a:extLst>
                </a:gridCol>
              </a:tblGrid>
              <a:tr h="247791">
                <a:tc>
                  <a:txBody>
                    <a:bodyPr/>
                    <a:lstStyle/>
                    <a:p>
                      <a:r>
                        <a:rPr lang="nl-NL" sz="1000"/>
                        <a:t>Wijziging</a:t>
                      </a:r>
                    </a:p>
                  </a:txBody>
                  <a:tcPr/>
                </a:tc>
                <a:tc>
                  <a:txBody>
                    <a:bodyPr/>
                    <a:lstStyle/>
                    <a:p>
                      <a:r>
                        <a:rPr lang="nl-NL" sz="1000"/>
                        <a:t>Versie</a:t>
                      </a:r>
                    </a:p>
                  </a:txBody>
                  <a:tcPr/>
                </a:tc>
                <a:tc>
                  <a:txBody>
                    <a:bodyPr/>
                    <a:lstStyle/>
                    <a:p>
                      <a:r>
                        <a:rPr lang="nl-NL" sz="1000"/>
                        <a:t>Datum</a:t>
                      </a:r>
                    </a:p>
                  </a:txBody>
                  <a:tcPr/>
                </a:tc>
                <a:tc>
                  <a:txBody>
                    <a:bodyPr/>
                    <a:lstStyle/>
                    <a:p>
                      <a:r>
                        <a:rPr lang="nl-NL" sz="1000"/>
                        <a:t>Toelichting</a:t>
                      </a:r>
                    </a:p>
                  </a:txBody>
                  <a:tcPr/>
                </a:tc>
                <a:extLst>
                  <a:ext uri="{0D108BD9-81ED-4DB2-BD59-A6C34878D82A}">
                    <a16:rowId xmlns:a16="http://schemas.microsoft.com/office/drawing/2014/main" val="1046794770"/>
                  </a:ext>
                </a:extLst>
              </a:tr>
              <a:tr h="247791">
                <a:tc>
                  <a:txBody>
                    <a:bodyPr/>
                    <a:lstStyle/>
                    <a:p>
                      <a:endParaRPr lang="nl-NL" sz="1000" dirty="0"/>
                    </a:p>
                  </a:txBody>
                  <a:tcPr/>
                </a:tc>
                <a:tc>
                  <a:txBody>
                    <a:bodyPr/>
                    <a:lstStyle/>
                    <a:p>
                      <a:r>
                        <a:rPr lang="nl-NL" sz="1000"/>
                        <a:t>1.0</a:t>
                      </a:r>
                    </a:p>
                  </a:txBody>
                  <a:tcPr/>
                </a:tc>
                <a:tc>
                  <a:txBody>
                    <a:bodyPr/>
                    <a:lstStyle/>
                    <a:p>
                      <a:r>
                        <a:rPr lang="nl-NL" sz="1000"/>
                        <a:t>14 juni 2022</a:t>
                      </a:r>
                    </a:p>
                  </a:txBody>
                  <a:tcPr/>
                </a:tc>
                <a:tc>
                  <a:txBody>
                    <a:bodyPr/>
                    <a:lstStyle/>
                    <a:p>
                      <a:r>
                        <a:rPr lang="nl-NL" sz="1000"/>
                        <a:t>Eerste versie</a:t>
                      </a:r>
                    </a:p>
                  </a:txBody>
                  <a:tcPr/>
                </a:tc>
                <a:extLst>
                  <a:ext uri="{0D108BD9-81ED-4DB2-BD59-A6C34878D82A}">
                    <a16:rowId xmlns:a16="http://schemas.microsoft.com/office/drawing/2014/main" val="1378248982"/>
                  </a:ext>
                </a:extLst>
              </a:tr>
              <a:tr h="247791">
                <a:tc>
                  <a:txBody>
                    <a:bodyPr/>
                    <a:lstStyle/>
                    <a:p>
                      <a:r>
                        <a:rPr lang="nl-NL" sz="1000" dirty="0"/>
                        <a:t>Diverse kleine verbeteringen en foutcorrecties</a:t>
                      </a:r>
                    </a:p>
                  </a:txBody>
                  <a:tcPr/>
                </a:tc>
                <a:tc>
                  <a:txBody>
                    <a:bodyPr/>
                    <a:lstStyle/>
                    <a:p>
                      <a:r>
                        <a:rPr lang="nl-NL" sz="1000"/>
                        <a:t>1.1</a:t>
                      </a:r>
                    </a:p>
                  </a:txBody>
                  <a:tcPr/>
                </a:tc>
                <a:tc>
                  <a:txBody>
                    <a:bodyPr/>
                    <a:lstStyle/>
                    <a:p>
                      <a:r>
                        <a:rPr lang="nl-NL" sz="1000"/>
                        <a:t>24 juni 2022</a:t>
                      </a:r>
                    </a:p>
                  </a:txBody>
                  <a:tcPr/>
                </a:tc>
                <a:tc>
                  <a:txBody>
                    <a:bodyPr/>
                    <a:lstStyle/>
                    <a:p>
                      <a:endParaRPr lang="nl-NL" sz="1000"/>
                    </a:p>
                  </a:txBody>
                  <a:tcPr/>
                </a:tc>
                <a:extLst>
                  <a:ext uri="{0D108BD9-81ED-4DB2-BD59-A6C34878D82A}">
                    <a16:rowId xmlns:a16="http://schemas.microsoft.com/office/drawing/2014/main" val="3021258217"/>
                  </a:ext>
                </a:extLst>
              </a:tr>
              <a:tr h="247791">
                <a:tc>
                  <a:txBody>
                    <a:bodyPr/>
                    <a:lstStyle/>
                    <a:p>
                      <a:r>
                        <a:rPr lang="nl-NL" sz="1000" dirty="0">
                          <a:hlinkClick r:id="rId2" action="ppaction://hlinksldjump"/>
                        </a:rPr>
                        <a:t>Kaders</a:t>
                      </a:r>
                      <a:r>
                        <a:rPr lang="nl-NL" sz="1000" dirty="0"/>
                        <a:t> toegevoegd</a:t>
                      </a:r>
                    </a:p>
                  </a:txBody>
                  <a:tcPr/>
                </a:tc>
                <a:tc>
                  <a:txBody>
                    <a:bodyPr/>
                    <a:lstStyle/>
                    <a:p>
                      <a:r>
                        <a:rPr lang="nl-NL" sz="1000"/>
                        <a:t>1.1</a:t>
                      </a:r>
                    </a:p>
                  </a:txBody>
                  <a:tcPr/>
                </a:tc>
                <a:tc>
                  <a:txBody>
                    <a:bodyPr/>
                    <a:lstStyle/>
                    <a:p>
                      <a:r>
                        <a:rPr lang="nl-NL" sz="1000"/>
                        <a:t>24 juni 2022</a:t>
                      </a:r>
                    </a:p>
                  </a:txBody>
                  <a:tcPr/>
                </a:tc>
                <a:tc>
                  <a:txBody>
                    <a:bodyPr/>
                    <a:lstStyle/>
                    <a:p>
                      <a:r>
                        <a:rPr lang="nl-NL" sz="1000"/>
                        <a:t>Bestaande kaders vanuit AVG en Architectuurbesluit toegevoegd ter verduidelijking</a:t>
                      </a:r>
                    </a:p>
                  </a:txBody>
                  <a:tcPr/>
                </a:tc>
                <a:extLst>
                  <a:ext uri="{0D108BD9-81ED-4DB2-BD59-A6C34878D82A}">
                    <a16:rowId xmlns:a16="http://schemas.microsoft.com/office/drawing/2014/main" val="3871968679"/>
                  </a:ext>
                </a:extLst>
              </a:tr>
              <a:tr h="247791">
                <a:tc>
                  <a:txBody>
                    <a:bodyPr/>
                    <a:lstStyle/>
                    <a:p>
                      <a:r>
                        <a:rPr lang="nl-NL" sz="1000" dirty="0">
                          <a:hlinkClick r:id="rId3" action="ppaction://hlinksldjump"/>
                        </a:rPr>
                        <a:t>3 vraagstukken </a:t>
                      </a:r>
                      <a:r>
                        <a:rPr lang="nl-NL" sz="1000" dirty="0"/>
                        <a:t>bijgewerkt</a:t>
                      </a:r>
                    </a:p>
                  </a:txBody>
                  <a:tcPr/>
                </a:tc>
                <a:tc>
                  <a:txBody>
                    <a:bodyPr/>
                    <a:lstStyle/>
                    <a:p>
                      <a:r>
                        <a:rPr lang="nl-NL" sz="1000"/>
                        <a:t>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24 juni 2022</a:t>
                      </a:r>
                    </a:p>
                  </a:txBody>
                  <a:tcPr/>
                </a:tc>
                <a:tc>
                  <a:txBody>
                    <a:bodyPr/>
                    <a:lstStyle/>
                    <a:p>
                      <a:r>
                        <a:rPr lang="nl-NL" sz="1000"/>
                        <a:t>N.a.v. feedback, verder onderzoek, en sessie met leveranciers op 22 juni 2022</a:t>
                      </a:r>
                    </a:p>
                  </a:txBody>
                  <a:tcPr/>
                </a:tc>
                <a:extLst>
                  <a:ext uri="{0D108BD9-81ED-4DB2-BD59-A6C34878D82A}">
                    <a16:rowId xmlns:a16="http://schemas.microsoft.com/office/drawing/2014/main" val="2819908278"/>
                  </a:ext>
                </a:extLst>
              </a:tr>
              <a:tr h="247791">
                <a:tc>
                  <a:txBody>
                    <a:bodyPr/>
                    <a:lstStyle/>
                    <a:p>
                      <a:r>
                        <a:rPr lang="nl-NL" sz="1000" dirty="0">
                          <a:hlinkClick r:id="rId4" action="ppaction://hlinksldjump"/>
                        </a:rPr>
                        <a:t>Attributen in de resources </a:t>
                      </a:r>
                      <a:r>
                        <a:rPr lang="nl-NL" sz="1000" dirty="0"/>
                        <a:t>bijgewerkt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24 juni 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N.a.v. feedback, verder onderzoek, en sessie met leveranciers op 22 juni 2022</a:t>
                      </a:r>
                    </a:p>
                  </a:txBody>
                  <a:tcPr/>
                </a:tc>
                <a:extLst>
                  <a:ext uri="{0D108BD9-81ED-4DB2-BD59-A6C34878D82A}">
                    <a16:rowId xmlns:a16="http://schemas.microsoft.com/office/drawing/2014/main" val="2938949225"/>
                  </a:ext>
                </a:extLst>
              </a:tr>
              <a:tr h="247791">
                <a:tc>
                  <a:txBody>
                    <a:bodyPr/>
                    <a:lstStyle/>
                    <a:p>
                      <a:r>
                        <a:rPr lang="nl-NL" sz="1000" dirty="0">
                          <a:hlinkClick r:id="rId5" action="ppaction://hlinksldjump"/>
                        </a:rPr>
                        <a:t>Samenvatting advies en vervolg </a:t>
                      </a:r>
                      <a:r>
                        <a:rPr lang="nl-NL" sz="1000" dirty="0"/>
                        <a:t>bijgewerkt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24 juni 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V3 aangepast van niet naar wel</a:t>
                      </a:r>
                    </a:p>
                  </a:txBody>
                  <a:tcPr/>
                </a:tc>
                <a:extLst>
                  <a:ext uri="{0D108BD9-81ED-4DB2-BD59-A6C34878D82A}">
                    <a16:rowId xmlns:a16="http://schemas.microsoft.com/office/drawing/2014/main" val="1639626007"/>
                  </a:ext>
                </a:extLst>
              </a:tr>
              <a:tr h="247791">
                <a:tc>
                  <a:txBody>
                    <a:bodyPr/>
                    <a:lstStyle/>
                    <a:p>
                      <a:r>
                        <a:rPr lang="nl-NL" sz="1000" dirty="0">
                          <a:hlinkClick r:id="rId6" action="ppaction://hlinksldjump"/>
                        </a:rPr>
                        <a:t>Bijlagen</a:t>
                      </a:r>
                      <a:r>
                        <a:rPr lang="nl-NL" sz="1000" dirty="0"/>
                        <a:t> toegevoegd aan de presentatie</a:t>
                      </a:r>
                    </a:p>
                  </a:txBody>
                  <a:tcPr/>
                </a:tc>
                <a:tc>
                  <a:txBody>
                    <a:bodyPr/>
                    <a:lstStyle/>
                    <a:p>
                      <a:r>
                        <a:rPr lang="nl-NL" sz="1000"/>
                        <a:t>1.1</a:t>
                      </a:r>
                    </a:p>
                  </a:txBody>
                  <a:tcPr/>
                </a:tc>
                <a:tc>
                  <a:txBody>
                    <a:bodyPr/>
                    <a:lstStyle/>
                    <a:p>
                      <a:r>
                        <a:rPr lang="nl-NL" sz="1000" dirty="0"/>
                        <a:t>24 juni 2022</a:t>
                      </a:r>
                    </a:p>
                  </a:txBody>
                  <a:tcPr/>
                </a:tc>
                <a:tc>
                  <a:txBody>
                    <a:bodyPr/>
                    <a:lstStyle/>
                    <a:p>
                      <a:r>
                        <a:rPr lang="nl-NL" sz="1000"/>
                        <a:t>KT20 profiel - bijlage A</a:t>
                      </a:r>
                    </a:p>
                  </a:txBody>
                  <a:tcPr/>
                </a:tc>
                <a:extLst>
                  <a:ext uri="{0D108BD9-81ED-4DB2-BD59-A6C34878D82A}">
                    <a16:rowId xmlns:a16="http://schemas.microsoft.com/office/drawing/2014/main" val="965978505"/>
                  </a:ext>
                </a:extLst>
              </a:tr>
              <a:tr h="247791">
                <a:tc>
                  <a:txBody>
                    <a:bodyPr/>
                    <a:lstStyle/>
                    <a:p>
                      <a:r>
                        <a:rPr lang="nl-NL" sz="1000" dirty="0"/>
                        <a:t>Volledig adres toegevoegd</a:t>
                      </a:r>
                    </a:p>
                    <a:p>
                      <a:pPr marL="171450" indent="-171450">
                        <a:buFont typeface="Arial" panose="020B0604020202020204" pitchFamily="34" charset="0"/>
                        <a:buChar char="•"/>
                      </a:pPr>
                      <a:r>
                        <a:rPr lang="nl-NL" sz="1000" dirty="0">
                          <a:hlinkClick r:id="rId7" action="ppaction://hlinksldjump"/>
                        </a:rPr>
                        <a:t>Attributen in de resources</a:t>
                      </a:r>
                      <a:endParaRPr lang="nl-NL" sz="1000" dirty="0"/>
                    </a:p>
                  </a:txBody>
                  <a:tcPr/>
                </a:tc>
                <a:tc>
                  <a:txBody>
                    <a:bodyPr/>
                    <a:lstStyle/>
                    <a:p>
                      <a:r>
                        <a:rPr lang="nl-NL" sz="1000"/>
                        <a:t>1.2</a:t>
                      </a:r>
                    </a:p>
                  </a:txBody>
                  <a:tcPr/>
                </a:tc>
                <a:tc>
                  <a:txBody>
                    <a:bodyPr/>
                    <a:lstStyle/>
                    <a:p>
                      <a:r>
                        <a:rPr lang="nl-NL" sz="1000"/>
                        <a:t>05 juli 2022</a:t>
                      </a:r>
                    </a:p>
                  </a:txBody>
                  <a:tcPr/>
                </a:tc>
                <a:tc>
                  <a:txBody>
                    <a:bodyPr/>
                    <a:lstStyle/>
                    <a:p>
                      <a:r>
                        <a:rPr lang="nl-NL" sz="1000"/>
                        <a:t>Naast enkel postcode, plaats, en land is vanuit meerdere belanghebbenden aangegeven dat het volledige adres gewenst is.</a:t>
                      </a:r>
                    </a:p>
                  </a:txBody>
                  <a:tcPr/>
                </a:tc>
                <a:extLst>
                  <a:ext uri="{0D108BD9-81ED-4DB2-BD59-A6C34878D82A}">
                    <a16:rowId xmlns:a16="http://schemas.microsoft.com/office/drawing/2014/main" val="4078036396"/>
                  </a:ext>
                </a:extLst>
              </a:tr>
              <a:tr h="24779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dirty="0"/>
                        <a:t>Juistheid huidig </a:t>
                      </a:r>
                      <a:r>
                        <a:rPr lang="nl-NL" sz="1000" dirty="0">
                          <a:hlinkClick r:id="rId8" action="ppaction://hlinksldjump"/>
                        </a:rPr>
                        <a:t>ontwerp</a:t>
                      </a:r>
                      <a:endParaRPr lang="nl-NL" sz="1000" dirty="0"/>
                    </a:p>
                  </a:txBody>
                  <a:tcPr/>
                </a:tc>
                <a:tc>
                  <a:txBody>
                    <a:bodyPr/>
                    <a:lstStyle/>
                    <a:p>
                      <a:r>
                        <a:rPr lang="nl-NL" sz="1000" dirty="0"/>
                        <a:t>1.2</a:t>
                      </a:r>
                    </a:p>
                  </a:txBody>
                  <a:tcPr/>
                </a:tc>
                <a:tc>
                  <a:txBody>
                    <a:bodyPr/>
                    <a:lstStyle/>
                    <a:p>
                      <a:r>
                        <a:rPr lang="nl-NL" sz="1000" dirty="0"/>
                        <a:t>05 juli 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Het ontwerp van november 2021 wat gehanteerd is als basis voor de simulaties moet heeft mogelijk aanpassingen nodig op de relaties tussen objecten.</a:t>
                      </a:r>
                    </a:p>
                  </a:txBody>
                  <a:tcPr/>
                </a:tc>
                <a:extLst>
                  <a:ext uri="{0D108BD9-81ED-4DB2-BD59-A6C34878D82A}">
                    <a16:rowId xmlns:a16="http://schemas.microsoft.com/office/drawing/2014/main" val="3374645706"/>
                  </a:ext>
                </a:extLst>
              </a:tr>
              <a:tr h="247791">
                <a:tc>
                  <a:txBody>
                    <a:bodyPr/>
                    <a:lstStyle/>
                    <a:p>
                      <a:r>
                        <a:rPr lang="nl-NL" sz="1000" dirty="0">
                          <a:hlinkClick r:id="rId9" action="ppaction://hlinksldjump"/>
                        </a:rPr>
                        <a:t>Praatplaatje van profiel </a:t>
                      </a:r>
                      <a:r>
                        <a:rPr lang="nl-NL" sz="1000" dirty="0"/>
                        <a:t>toegevoegd</a:t>
                      </a:r>
                    </a:p>
                  </a:txBody>
                  <a:tcPr/>
                </a:tc>
                <a:tc>
                  <a:txBody>
                    <a:bodyPr/>
                    <a:lstStyle/>
                    <a:p>
                      <a:r>
                        <a:rPr lang="nl-NL" sz="1000"/>
                        <a:t>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05 juli 2022</a:t>
                      </a:r>
                    </a:p>
                  </a:txBody>
                  <a:tcPr/>
                </a:tc>
                <a:tc>
                  <a:txBody>
                    <a:bodyPr/>
                    <a:lstStyle/>
                    <a:p>
                      <a:r>
                        <a:rPr lang="nl-NL" sz="1000"/>
                        <a:t>Omdat het model van de profiel bijgewerkt moet worden hebben we ter verduidelijking een praatplaatje toegevoegd.</a:t>
                      </a:r>
                    </a:p>
                  </a:txBody>
                  <a:tcPr/>
                </a:tc>
                <a:extLst>
                  <a:ext uri="{0D108BD9-81ED-4DB2-BD59-A6C34878D82A}">
                    <a16:rowId xmlns:a16="http://schemas.microsoft.com/office/drawing/2014/main" val="4045092464"/>
                  </a:ext>
                </a:extLst>
              </a:tr>
              <a:tr h="247791">
                <a:tc>
                  <a:txBody>
                    <a:bodyPr/>
                    <a:lstStyle/>
                    <a:p>
                      <a:r>
                        <a:rPr lang="nl-NL" sz="1000" dirty="0"/>
                        <a:t>Voorgestelde </a:t>
                      </a:r>
                      <a:r>
                        <a:rPr lang="nl-NL" sz="1000" dirty="0">
                          <a:hlinkClick r:id="rId10" action="ppaction://hlinksldjump"/>
                        </a:rPr>
                        <a:t>alternatieven voor email adres </a:t>
                      </a:r>
                      <a:r>
                        <a:rPr lang="nl-NL" sz="1000" dirty="0"/>
                        <a:t>toegevoegd</a:t>
                      </a:r>
                    </a:p>
                  </a:txBody>
                  <a:tcPr/>
                </a:tc>
                <a:tc>
                  <a:txBody>
                    <a:bodyPr/>
                    <a:lstStyle/>
                    <a:p>
                      <a:r>
                        <a:rPr lang="nl-NL" sz="1000"/>
                        <a:t>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t>05 juli 2022</a:t>
                      </a:r>
                    </a:p>
                    <a:p>
                      <a:endParaRPr lang="nl-NL" sz="1000"/>
                    </a:p>
                  </a:txBody>
                  <a:tcPr/>
                </a:tc>
                <a:tc>
                  <a:txBody>
                    <a:bodyPr/>
                    <a:lstStyle/>
                    <a:p>
                      <a:r>
                        <a:rPr lang="nl-NL" sz="1000"/>
                        <a:t>Vanuit hoog specialistische jeugdzorg kregen wij de feedback dat in 95% van de gevallen het email adres als verplicht gewenst is maar dat deze in 5% van de gevallen juist leeg moet blijven.</a:t>
                      </a:r>
                    </a:p>
                  </a:txBody>
                  <a:tcPr/>
                </a:tc>
                <a:extLst>
                  <a:ext uri="{0D108BD9-81ED-4DB2-BD59-A6C34878D82A}">
                    <a16:rowId xmlns:a16="http://schemas.microsoft.com/office/drawing/2014/main" val="1784478530"/>
                  </a:ext>
                </a:extLst>
              </a:tr>
              <a:tr h="247791">
                <a:tc>
                  <a:txBody>
                    <a:bodyPr/>
                    <a:lstStyle/>
                    <a:p>
                      <a:r>
                        <a:rPr lang="nl-NL" sz="1000" dirty="0"/>
                        <a:t>Het </a:t>
                      </a:r>
                      <a:r>
                        <a:rPr lang="nl-NL" sz="1000" dirty="0">
                          <a:hlinkClick r:id="rId9" action="ppaction://hlinksldjump"/>
                        </a:rPr>
                        <a:t>gewenste profiel </a:t>
                      </a:r>
                      <a:r>
                        <a:rPr lang="nl-NL" sz="1000" dirty="0"/>
                        <a:t>vastgesteld</a:t>
                      </a:r>
                    </a:p>
                  </a:txBody>
                  <a:tcPr/>
                </a:tc>
                <a:tc>
                  <a:txBody>
                    <a:bodyPr/>
                    <a:lstStyle/>
                    <a:p>
                      <a:r>
                        <a:rPr lang="nl-NL" sz="1000" dirty="0"/>
                        <a:t>1.3</a:t>
                      </a:r>
                    </a:p>
                  </a:txBody>
                  <a:tcPr/>
                </a:tc>
                <a:tc>
                  <a:txBody>
                    <a:bodyPr/>
                    <a:lstStyle/>
                    <a:p>
                      <a:r>
                        <a:rPr lang="nl-NL" sz="1000" dirty="0"/>
                        <a:t>7 juli 2022</a:t>
                      </a:r>
                    </a:p>
                  </a:txBody>
                  <a:tcPr/>
                </a:tc>
                <a:tc>
                  <a:txBody>
                    <a:bodyPr/>
                    <a:lstStyle/>
                    <a:p>
                      <a:r>
                        <a:rPr lang="nl-NL" sz="1000" dirty="0"/>
                        <a:t>Tijdens de meeting op 6 juli hebben we middels het ‘praatplaatje’ het uiteindelijke profiel bevestigd</a:t>
                      </a:r>
                    </a:p>
                  </a:txBody>
                  <a:tcPr/>
                </a:tc>
                <a:extLst>
                  <a:ext uri="{0D108BD9-81ED-4DB2-BD59-A6C34878D82A}">
                    <a16:rowId xmlns:a16="http://schemas.microsoft.com/office/drawing/2014/main" val="203314048"/>
                  </a:ext>
                </a:extLst>
              </a:tr>
              <a:tr h="247791">
                <a:tc>
                  <a:txBody>
                    <a:bodyPr/>
                    <a:lstStyle/>
                    <a:p>
                      <a:r>
                        <a:rPr lang="nl-NL" sz="1000" dirty="0">
                          <a:hlinkClick r:id="rId4" action="ppaction://hlinksldjump"/>
                        </a:rPr>
                        <a:t>Attributen in de resources </a:t>
                      </a:r>
                      <a:r>
                        <a:rPr lang="nl-NL" sz="1000" dirty="0"/>
                        <a:t>volledige gemaakt</a:t>
                      </a:r>
                    </a:p>
                  </a:txBody>
                  <a:tcPr/>
                </a:tc>
                <a:tc>
                  <a:txBody>
                    <a:bodyPr/>
                    <a:lstStyle/>
                    <a:p>
                      <a:r>
                        <a:rPr lang="nl-NL" sz="1000" dirty="0"/>
                        <a:t>1.3</a:t>
                      </a:r>
                    </a:p>
                  </a:txBody>
                  <a:tcPr/>
                </a:tc>
                <a:tc>
                  <a:txBody>
                    <a:bodyPr/>
                    <a:lstStyle/>
                    <a:p>
                      <a:r>
                        <a:rPr lang="nl-NL" sz="1000" dirty="0"/>
                        <a:t>7 juli 2022</a:t>
                      </a:r>
                    </a:p>
                  </a:txBody>
                  <a:tcPr/>
                </a:tc>
                <a:tc>
                  <a:txBody>
                    <a:bodyPr/>
                    <a:lstStyle/>
                    <a:p>
                      <a:r>
                        <a:rPr lang="nl-NL" sz="1000" dirty="0"/>
                        <a:t>Naar aanleiding van de meeting op 6 juli en ontvangen feedback</a:t>
                      </a:r>
                    </a:p>
                  </a:txBody>
                  <a:tcPr/>
                </a:tc>
                <a:extLst>
                  <a:ext uri="{0D108BD9-81ED-4DB2-BD59-A6C34878D82A}">
                    <a16:rowId xmlns:a16="http://schemas.microsoft.com/office/drawing/2014/main" val="2584479995"/>
                  </a:ext>
                </a:extLst>
              </a:tr>
              <a:tr h="247791">
                <a:tc>
                  <a:txBody>
                    <a:bodyPr/>
                    <a:lstStyle/>
                    <a:p>
                      <a:r>
                        <a:rPr lang="nl-NL" sz="1000" dirty="0"/>
                        <a:t>Voorgestelde </a:t>
                      </a:r>
                      <a:r>
                        <a:rPr lang="nl-NL" sz="1000" dirty="0">
                          <a:hlinkClick r:id="rId11" action="ppaction://hlinksldjump"/>
                        </a:rPr>
                        <a:t>oplossing voor het email adres </a:t>
                      </a:r>
                      <a:r>
                        <a:rPr lang="nl-NL" sz="1000" dirty="0"/>
                        <a:t>toegevoegd</a:t>
                      </a:r>
                    </a:p>
                  </a:txBody>
                  <a:tcPr/>
                </a:tc>
                <a:tc>
                  <a:txBody>
                    <a:bodyPr/>
                    <a:lstStyle/>
                    <a:p>
                      <a:r>
                        <a:rPr lang="nl-NL" sz="1000" dirty="0"/>
                        <a:t>1.3</a:t>
                      </a:r>
                    </a:p>
                  </a:txBody>
                  <a:tcPr/>
                </a:tc>
                <a:tc>
                  <a:txBody>
                    <a:bodyPr/>
                    <a:lstStyle/>
                    <a:p>
                      <a:r>
                        <a:rPr lang="nl-NL" sz="1000" dirty="0"/>
                        <a:t>7 juli 2022</a:t>
                      </a:r>
                    </a:p>
                  </a:txBody>
                  <a:tcPr/>
                </a:tc>
                <a:tc>
                  <a:txBody>
                    <a:bodyPr/>
                    <a:lstStyle/>
                    <a:p>
                      <a:r>
                        <a:rPr lang="nl-NL" sz="1000" dirty="0"/>
                        <a:t>In de meeting van 6 juli is aan de aanwezige zorgaanbieders gestemd over de meeste wenselijke route voor het verplichten van het email adres.</a:t>
                      </a:r>
                    </a:p>
                  </a:txBody>
                  <a:tcPr/>
                </a:tc>
                <a:extLst>
                  <a:ext uri="{0D108BD9-81ED-4DB2-BD59-A6C34878D82A}">
                    <a16:rowId xmlns:a16="http://schemas.microsoft.com/office/drawing/2014/main" val="2532298466"/>
                  </a:ext>
                </a:extLst>
              </a:tr>
              <a:tr h="247791">
                <a:tc>
                  <a:txBody>
                    <a:bodyPr/>
                    <a:lstStyle/>
                    <a:p>
                      <a:r>
                        <a:rPr lang="nl-NL" sz="1000" dirty="0"/>
                        <a:t>Uiteindelijk </a:t>
                      </a:r>
                      <a:r>
                        <a:rPr lang="nl-NL" sz="1000" dirty="0">
                          <a:hlinkClick r:id="rId5" action="ppaction://hlinksldjump"/>
                        </a:rPr>
                        <a:t>advies, besluiten, en actiepunten </a:t>
                      </a:r>
                      <a:r>
                        <a:rPr lang="nl-NL" sz="1000" dirty="0"/>
                        <a:t>toegevoegd</a:t>
                      </a:r>
                    </a:p>
                  </a:txBody>
                  <a:tcPr/>
                </a:tc>
                <a:tc>
                  <a:txBody>
                    <a:bodyPr/>
                    <a:lstStyle/>
                    <a:p>
                      <a:r>
                        <a:rPr lang="nl-NL" sz="1000" dirty="0"/>
                        <a:t>1.3</a:t>
                      </a:r>
                    </a:p>
                  </a:txBody>
                  <a:tcPr/>
                </a:tc>
                <a:tc>
                  <a:txBody>
                    <a:bodyPr/>
                    <a:lstStyle/>
                    <a:p>
                      <a:r>
                        <a:rPr lang="nl-NL" sz="1000" dirty="0"/>
                        <a:t>7</a:t>
                      </a:r>
                    </a:p>
                  </a:txBody>
                  <a:tcPr/>
                </a:tc>
                <a:tc>
                  <a:txBody>
                    <a:bodyPr/>
                    <a:lstStyle/>
                    <a:p>
                      <a:r>
                        <a:rPr lang="nl-NL" sz="1000" dirty="0"/>
                        <a:t>Als uitkomst van het gehele simulatie traject</a:t>
                      </a:r>
                    </a:p>
                  </a:txBody>
                  <a:tcPr/>
                </a:tc>
                <a:extLst>
                  <a:ext uri="{0D108BD9-81ED-4DB2-BD59-A6C34878D82A}">
                    <a16:rowId xmlns:a16="http://schemas.microsoft.com/office/drawing/2014/main" val="3927852723"/>
                  </a:ext>
                </a:extLst>
              </a:tr>
            </a:tbl>
          </a:graphicData>
        </a:graphic>
      </p:graphicFrame>
    </p:spTree>
    <p:extLst>
      <p:ext uri="{BB962C8B-B14F-4D97-AF65-F5344CB8AC3E}">
        <p14:creationId xmlns:p14="http://schemas.microsoft.com/office/powerpoint/2010/main" val="34268802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2DC8615-CF16-4E3B-B11A-25B68E1EC11B}"/>
              </a:ext>
            </a:extLst>
          </p:cNvPr>
          <p:cNvSpPr>
            <a:spLocks noGrp="1"/>
          </p:cNvSpPr>
          <p:nvPr>
            <p:ph idx="1"/>
          </p:nvPr>
        </p:nvSpPr>
        <p:spPr>
          <a:xfrm>
            <a:off x="4320000" y="1243145"/>
            <a:ext cx="7152000" cy="4729638"/>
          </a:xfrm>
        </p:spPr>
        <p:txBody>
          <a:bodyPr/>
          <a:lstStyle/>
          <a:p>
            <a:r>
              <a:rPr lang="nl-NL" dirty="0"/>
              <a:t>Tijdens de laatste meeting op 6 juli 2022 is in de sessie met de zorgaanbieders en een aantal leveranciers als toehoorder aangegeven dat het advies rijp genoeg is voor een besluit.</a:t>
            </a:r>
          </a:p>
          <a:p>
            <a:endParaRPr lang="nl-NL" dirty="0"/>
          </a:p>
          <a:p>
            <a:r>
              <a:rPr lang="nl-NL" dirty="0"/>
              <a:t>Om het besluit vanuit de simulaties te formaliseren wordt deze aangeboden aan de visiegroep van het Koppeltaal 2.0 project.</a:t>
            </a:r>
          </a:p>
          <a:p>
            <a:endParaRPr lang="nl-NL" dirty="0"/>
          </a:p>
          <a:p>
            <a:r>
              <a:rPr lang="nl-NL" dirty="0"/>
              <a:t>Het advies is verwerkt in een voorgesteld architectuurbesluit (zie volgende slides)</a:t>
            </a:r>
          </a:p>
          <a:p>
            <a:endParaRPr lang="nl-NL" dirty="0"/>
          </a:p>
          <a:p>
            <a:r>
              <a:rPr lang="nl-NL" dirty="0"/>
              <a:t>Na review en accordering door de visiegroep zal het architectuurbesluit beschikbaar zijn voor publieke inzage.</a:t>
            </a:r>
          </a:p>
          <a:p>
            <a:endParaRPr lang="nl-NL" dirty="0"/>
          </a:p>
          <a:p>
            <a:r>
              <a:rPr lang="nl-NL" dirty="0"/>
              <a:t>Zie: </a:t>
            </a:r>
            <a:r>
              <a:rPr lang="nl-NL" dirty="0">
                <a:hlinkClick r:id="rId2"/>
              </a:rPr>
              <a:t>https://public.vzvz.nl/display/KTSA/Architectuur+besluiten</a:t>
            </a:r>
            <a:endParaRPr lang="nl-NL" dirty="0"/>
          </a:p>
          <a:p>
            <a:endParaRPr lang="nl-NL" dirty="0"/>
          </a:p>
          <a:p>
            <a:endParaRPr lang="nl-NL" dirty="0"/>
          </a:p>
          <a:p>
            <a:endParaRPr lang="nl-NL" dirty="0"/>
          </a:p>
          <a:p>
            <a:endParaRPr lang="nl-NL" dirty="0"/>
          </a:p>
        </p:txBody>
      </p:sp>
      <p:sp>
        <p:nvSpPr>
          <p:cNvPr id="3" name="Tijdelijke aanduiding voor dianummer 2">
            <a:extLst>
              <a:ext uri="{FF2B5EF4-FFF2-40B4-BE49-F238E27FC236}">
                <a16:creationId xmlns:a16="http://schemas.microsoft.com/office/drawing/2014/main" id="{4CCA5787-825A-4861-8B56-004CDBFED4C4}"/>
              </a:ext>
            </a:extLst>
          </p:cNvPr>
          <p:cNvSpPr>
            <a:spLocks noGrp="1"/>
          </p:cNvSpPr>
          <p:nvPr>
            <p:ph type="sldNum" sz="quarter" idx="12"/>
          </p:nvPr>
        </p:nvSpPr>
        <p:spPr/>
        <p:txBody>
          <a:bodyPr/>
          <a:lstStyle/>
          <a:p>
            <a:fld id="{2B7321B6-F390-44B6-8078-A18221B29AEA}" type="slidenum">
              <a:rPr lang="nl-NL" smtClean="0"/>
              <a:pPr/>
              <a:t>80</a:t>
            </a:fld>
            <a:endParaRPr lang="nl-NL"/>
          </a:p>
        </p:txBody>
      </p:sp>
      <p:sp>
        <p:nvSpPr>
          <p:cNvPr id="4" name="Tijdelijke aanduiding voor tekst 3">
            <a:extLst>
              <a:ext uri="{FF2B5EF4-FFF2-40B4-BE49-F238E27FC236}">
                <a16:creationId xmlns:a16="http://schemas.microsoft.com/office/drawing/2014/main" id="{46E50845-F514-4AAB-865E-389B1A0476B4}"/>
              </a:ext>
            </a:extLst>
          </p:cNvPr>
          <p:cNvSpPr>
            <a:spLocks noGrp="1"/>
          </p:cNvSpPr>
          <p:nvPr>
            <p:ph type="body" sz="quarter" idx="14"/>
          </p:nvPr>
        </p:nvSpPr>
        <p:spPr/>
        <p:txBody>
          <a:bodyPr/>
          <a:lstStyle/>
          <a:p>
            <a:r>
              <a:rPr lang="nl-NL" dirty="0"/>
              <a:t>Accordering door de visiegroep</a:t>
            </a:r>
          </a:p>
        </p:txBody>
      </p:sp>
      <p:sp>
        <p:nvSpPr>
          <p:cNvPr id="5" name="Titel 4">
            <a:extLst>
              <a:ext uri="{FF2B5EF4-FFF2-40B4-BE49-F238E27FC236}">
                <a16:creationId xmlns:a16="http://schemas.microsoft.com/office/drawing/2014/main" id="{6FED71C2-8AF7-4096-8D8A-F29B3EA491A4}"/>
              </a:ext>
            </a:extLst>
          </p:cNvPr>
          <p:cNvSpPr>
            <a:spLocks noGrp="1"/>
          </p:cNvSpPr>
          <p:nvPr>
            <p:ph type="title"/>
          </p:nvPr>
        </p:nvSpPr>
        <p:spPr>
          <a:xfrm>
            <a:off x="720000" y="475875"/>
            <a:ext cx="2833200" cy="923330"/>
          </a:xfrm>
        </p:spPr>
        <p:txBody>
          <a:bodyPr/>
          <a:lstStyle/>
          <a:p>
            <a:r>
              <a:rPr lang="nl-NL" dirty="0"/>
              <a:t>Het concept besluit</a:t>
            </a:r>
          </a:p>
        </p:txBody>
      </p:sp>
    </p:spTree>
    <p:extLst>
      <p:ext uri="{BB962C8B-B14F-4D97-AF65-F5344CB8AC3E}">
        <p14:creationId xmlns:p14="http://schemas.microsoft.com/office/powerpoint/2010/main" val="35755949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3295D5-B71E-4193-B9C2-777BBCCA4076}"/>
              </a:ext>
            </a:extLst>
          </p:cNvPr>
          <p:cNvSpPr>
            <a:spLocks noGrp="1"/>
          </p:cNvSpPr>
          <p:nvPr>
            <p:ph type="title"/>
          </p:nvPr>
        </p:nvSpPr>
        <p:spPr>
          <a:xfrm>
            <a:off x="657905" y="121196"/>
            <a:ext cx="9288522" cy="1143000"/>
          </a:xfrm>
        </p:spPr>
        <p:txBody>
          <a:bodyPr>
            <a:normAutofit/>
          </a:bodyPr>
          <a:lstStyle/>
          <a:p>
            <a:r>
              <a:rPr lang="nl-NL" sz="2800" b="1" dirty="0">
                <a:latin typeface="+mn-lt"/>
              </a:rPr>
              <a:t>XII. Attributen en dialecten (uittreksel)</a:t>
            </a:r>
          </a:p>
        </p:txBody>
      </p:sp>
      <p:sp>
        <p:nvSpPr>
          <p:cNvPr id="4" name="Tijdelijke aanduiding voor dianummer 3">
            <a:extLst>
              <a:ext uri="{FF2B5EF4-FFF2-40B4-BE49-F238E27FC236}">
                <a16:creationId xmlns:a16="http://schemas.microsoft.com/office/drawing/2014/main" id="{64A51588-6A37-4B19-9BE2-6A81AE29DE28}"/>
              </a:ext>
            </a:extLst>
          </p:cNvPr>
          <p:cNvSpPr>
            <a:spLocks noGrp="1"/>
          </p:cNvSpPr>
          <p:nvPr>
            <p:ph type="sldNum" sz="quarter" idx="4294967295"/>
          </p:nvPr>
        </p:nvSpPr>
        <p:spPr>
          <a:xfrm>
            <a:off x="9448800" y="64627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D1DF71-C7FE-4789-B702-346B443FBD44}" type="slidenum">
              <a:rPr kumimoji="0" lang="nl-NL" sz="11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Flowchart: Document 4">
            <a:extLst>
              <a:ext uri="{FF2B5EF4-FFF2-40B4-BE49-F238E27FC236}">
                <a16:creationId xmlns:a16="http://schemas.microsoft.com/office/drawing/2014/main" id="{A0654347-3CEB-42AB-A3C3-4D05645D40EB}"/>
              </a:ext>
            </a:extLst>
          </p:cNvPr>
          <p:cNvSpPr/>
          <p:nvPr/>
        </p:nvSpPr>
        <p:spPr>
          <a:xfrm>
            <a:off x="9090472" y="121196"/>
            <a:ext cx="2656425" cy="1143000"/>
          </a:xfrm>
          <a:prstGeom prst="flowChartDocumen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200" i="1" dirty="0">
                <a:solidFill>
                  <a:schemeClr val="tx1"/>
                </a:solidFill>
              </a:rPr>
              <a:t>Status: Voldaan, Voor Koppeltaal 2.0 is gekomen tot een bruikbare minimale set van attributen waarmee de inhoud van het FHIR profiel is vastgesteld.</a:t>
            </a:r>
          </a:p>
        </p:txBody>
      </p:sp>
      <p:graphicFrame>
        <p:nvGraphicFramePr>
          <p:cNvPr id="6" name="Table 5">
            <a:extLst>
              <a:ext uri="{FF2B5EF4-FFF2-40B4-BE49-F238E27FC236}">
                <a16:creationId xmlns:a16="http://schemas.microsoft.com/office/drawing/2014/main" id="{8D0B131D-7412-4993-97A0-441221324B41}"/>
              </a:ext>
            </a:extLst>
          </p:cNvPr>
          <p:cNvGraphicFramePr>
            <a:graphicFrameLocks noGrp="1"/>
          </p:cNvGraphicFramePr>
          <p:nvPr>
            <p:extLst>
              <p:ext uri="{D42A27DB-BD31-4B8C-83A1-F6EECF244321}">
                <p14:modId xmlns:p14="http://schemas.microsoft.com/office/powerpoint/2010/main" val="1192262704"/>
              </p:ext>
            </p:extLst>
          </p:nvPr>
        </p:nvGraphicFramePr>
        <p:xfrm>
          <a:off x="695766" y="1124745"/>
          <a:ext cx="10873208" cy="5267594"/>
        </p:xfrm>
        <a:graphic>
          <a:graphicData uri="http://schemas.openxmlformats.org/drawingml/2006/table">
            <a:tbl>
              <a:tblPr firstRow="1" bandRow="1">
                <a:tableStyleId>{073A0DAA-6AF3-43AB-8588-CEC1D06C72B9}</a:tableStyleId>
              </a:tblPr>
              <a:tblGrid>
                <a:gridCol w="2880320">
                  <a:extLst>
                    <a:ext uri="{9D8B030D-6E8A-4147-A177-3AD203B41FA5}">
                      <a16:colId xmlns:a16="http://schemas.microsoft.com/office/drawing/2014/main" val="3441178874"/>
                    </a:ext>
                  </a:extLst>
                </a:gridCol>
                <a:gridCol w="7992888">
                  <a:extLst>
                    <a:ext uri="{9D8B030D-6E8A-4147-A177-3AD203B41FA5}">
                      <a16:colId xmlns:a16="http://schemas.microsoft.com/office/drawing/2014/main" val="1965545843"/>
                    </a:ext>
                  </a:extLst>
                </a:gridCol>
              </a:tblGrid>
              <a:tr h="695594">
                <a:tc>
                  <a:txBody>
                    <a:bodyPr/>
                    <a:lstStyle/>
                    <a:p>
                      <a:r>
                        <a:rPr lang="en-US" dirty="0" err="1"/>
                        <a:t>Attributen</a:t>
                      </a:r>
                      <a:r>
                        <a:rPr lang="en-US" dirty="0"/>
                        <a:t> </a:t>
                      </a:r>
                      <a:r>
                        <a:rPr lang="en-US" dirty="0" err="1"/>
                        <a:t>en</a:t>
                      </a:r>
                      <a:r>
                        <a:rPr lang="en-US" dirty="0"/>
                        <a:t> </a:t>
                      </a:r>
                      <a:r>
                        <a:rPr lang="en-US" dirty="0" err="1"/>
                        <a:t>dialecten</a:t>
                      </a:r>
                      <a:endParaRPr lang="nl-NL" dirty="0"/>
                    </a:p>
                  </a:txBody>
                  <a:tcPr>
                    <a:solidFill>
                      <a:srgbClr val="00B050"/>
                    </a:solidFill>
                  </a:tcPr>
                </a:tc>
                <a:tc>
                  <a:txBody>
                    <a:bodyPr/>
                    <a:lstStyle/>
                    <a:p>
                      <a:r>
                        <a:rPr lang="nl-NL" sz="1800" dirty="0"/>
                        <a:t>We streven naar een minimale set (liefst één) koppeltaal dialect</a:t>
                      </a:r>
                      <a:endParaRPr lang="nl-NL" dirty="0"/>
                    </a:p>
                  </a:txBody>
                  <a:tcPr>
                    <a:solidFill>
                      <a:srgbClr val="00B050"/>
                    </a:solidFill>
                  </a:tcPr>
                </a:tc>
                <a:extLst>
                  <a:ext uri="{0D108BD9-81ED-4DB2-BD59-A6C34878D82A}">
                    <a16:rowId xmlns:a16="http://schemas.microsoft.com/office/drawing/2014/main" val="2923840907"/>
                  </a:ext>
                </a:extLst>
              </a:tr>
              <a:tr h="346197">
                <a:tc>
                  <a:txBody>
                    <a:bodyPr/>
                    <a:lstStyle/>
                    <a:p>
                      <a:r>
                        <a:rPr lang="en-US" dirty="0"/>
                        <a:t>Status</a:t>
                      </a:r>
                      <a:endParaRPr lang="nl-NL" dirty="0"/>
                    </a:p>
                  </a:txBody>
                  <a:tcPr/>
                </a:tc>
                <a:tc>
                  <a:txBody>
                    <a:bodyPr/>
                    <a:lstStyle/>
                    <a:p>
                      <a:r>
                        <a:rPr lang="nl-NL" sz="1100" dirty="0"/>
                        <a:t>Simulaties hebben uitgewezen dat één profiel met een minimale set van attributen haalbaar is. </a:t>
                      </a:r>
                      <a:endParaRPr lang="en-US" sz="1100" dirty="0"/>
                    </a:p>
                  </a:txBody>
                  <a:tcPr>
                    <a:lnB w="190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179475182"/>
                  </a:ext>
                </a:extLst>
              </a:tr>
              <a:tr h="1284918">
                <a:tc>
                  <a:txBody>
                    <a:bodyPr/>
                    <a:lstStyle/>
                    <a:p>
                      <a:r>
                        <a:rPr lang="en-US" dirty="0"/>
                        <a:t>Context</a:t>
                      </a:r>
                      <a:endParaRPr lang="nl-NL" dirty="0"/>
                    </a:p>
                  </a:txBody>
                  <a:tcPr/>
                </a:tc>
                <a:tc>
                  <a:txBody>
                    <a:bodyPr/>
                    <a:lstStyle/>
                    <a:p>
                      <a:pPr marL="171450" indent="-171450">
                        <a:buFont typeface="Arial" panose="020B0604020202020204" pitchFamily="34" charset="0"/>
                        <a:buChar char="•"/>
                      </a:pPr>
                      <a:r>
                        <a:rPr lang="nl-NL" sz="1100" dirty="0"/>
                        <a:t>Koppeltaal 1.3 kent nu 12 dialecten, dat willen zeggen verschillende interpretaties van attribuut gebruik en verplichting hiervan. </a:t>
                      </a:r>
                    </a:p>
                    <a:p>
                      <a:pPr marL="171450" indent="-171450">
                        <a:buFont typeface="Arial" panose="020B0604020202020204" pitchFamily="34" charset="0"/>
                        <a:buChar char="•"/>
                      </a:pPr>
                      <a:r>
                        <a:rPr lang="nl-NL" sz="1100" dirty="0"/>
                        <a:t>Dialecten kosten zijn de oorzaak van grote realisatie, aansluit en beheers inspanningen</a:t>
                      </a:r>
                    </a:p>
                    <a:p>
                      <a:pPr marL="171450" indent="-171450">
                        <a:buFont typeface="Arial" panose="020B0604020202020204" pitchFamily="34" charset="0"/>
                        <a:buChar char="•"/>
                      </a:pPr>
                      <a:r>
                        <a:rPr lang="nl-NL" sz="1100" dirty="0"/>
                        <a:t>Dialecten zijn vaak ontstaan met een reden</a:t>
                      </a:r>
                    </a:p>
                    <a:p>
                      <a:pPr marL="171450" indent="-171450">
                        <a:buFont typeface="Arial" panose="020B0604020202020204" pitchFamily="34" charset="0"/>
                        <a:buChar char="•"/>
                      </a:pPr>
                      <a:r>
                        <a:rPr lang="nl-NL" sz="1100" dirty="0"/>
                        <a:t>Met het oog op de toekomst is (bij gegevensoverdracht tussen domeinen – </a:t>
                      </a:r>
                      <a:r>
                        <a:rPr lang="nl-NL" sz="1100" dirty="0" err="1"/>
                        <a:t>jurdische</a:t>
                      </a:r>
                      <a:r>
                        <a:rPr lang="nl-NL" sz="1100" dirty="0"/>
                        <a:t> entiteiten) is overdracht ook nog gebonden aan het doelbindingscriteria uit de AVG. </a:t>
                      </a:r>
                    </a:p>
                    <a:p>
                      <a:pPr marL="171450" indent="-171450">
                        <a:buFont typeface="Arial" panose="020B0604020202020204" pitchFamily="34" charset="0"/>
                        <a:buChar char="•"/>
                      </a:pPr>
                      <a:r>
                        <a:rPr lang="nl-NL" sz="1100" dirty="0"/>
                        <a:t>Het is mogelijk dat applicaties het FHIR profiel uitvragen, zien welke attributen verplicht/optioneel zijn en hierop zijn gedrag aanpassen. </a:t>
                      </a: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303818189"/>
                  </a:ext>
                </a:extLst>
              </a:tr>
              <a:tr h="1284918">
                <a:tc>
                  <a:txBody>
                    <a:bodyPr/>
                    <a:lstStyle/>
                    <a:p>
                      <a:r>
                        <a:rPr lang="en-US" dirty="0" err="1"/>
                        <a:t>Besluit</a:t>
                      </a:r>
                      <a:endParaRPr lang="nl-NL" dirty="0"/>
                    </a:p>
                  </a:txBody>
                  <a:tcPr/>
                </a:tc>
                <a:tc>
                  <a:txBody>
                    <a:bodyPr/>
                    <a:lstStyle/>
                    <a:p>
                      <a:pPr marL="228600" indent="-228600">
                        <a:buFont typeface="Arial" panose="020B0604020202020204" pitchFamily="34" charset="0"/>
                        <a:buChar char="•"/>
                      </a:pPr>
                      <a:r>
                        <a:rPr lang="nl-NL" sz="1100" dirty="0"/>
                        <a:t>Voor Koppeltaal maken we gebruik van een minimale set van FHIR R4 Resources gebaseerd op de in de community toegepaste, en in de standaard beschreven business </a:t>
                      </a:r>
                      <a:r>
                        <a:rPr lang="nl-NL" sz="1100" dirty="0" err="1"/>
                        <a:t>use</a:t>
                      </a:r>
                      <a:r>
                        <a:rPr lang="nl-NL" sz="1100" dirty="0"/>
                        <a:t> cases.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dirty="0"/>
                        <a:t>Voor Koppeltaal maken we gebruik van een minimale set van noodzakelijke attributen binnen resources gebaseerd op de in de community toegepaste, en in de standaard beschreven business </a:t>
                      </a:r>
                      <a:r>
                        <a:rPr lang="nl-NL" sz="1100" dirty="0" err="1"/>
                        <a:t>use</a:t>
                      </a:r>
                      <a:r>
                        <a:rPr lang="nl-NL" sz="1100" dirty="0"/>
                        <a:t> cases.</a:t>
                      </a:r>
                    </a:p>
                    <a:p>
                      <a:pPr marL="228600" indent="-228600">
                        <a:buFont typeface="Arial" panose="020B0604020202020204" pitchFamily="34" charset="0"/>
                        <a:buChar char="•"/>
                      </a:pPr>
                      <a:r>
                        <a:rPr lang="nl-NL" sz="1100" dirty="0"/>
                        <a:t>Van de combinatie van resources maken we één Koppeltaal basisprofiel wat voor ieder domein wordt geladen en waardoor iedereen exact dezelfde soorten gegevens kan uitwisselen.</a:t>
                      </a:r>
                    </a:p>
                    <a:p>
                      <a:pPr marL="228600" indent="-228600">
                        <a:buFont typeface="Arial" panose="020B0604020202020204" pitchFamily="34" charset="0"/>
                        <a:buChar char="•"/>
                      </a:pPr>
                      <a:r>
                        <a:rPr lang="nl-NL" sz="1100" dirty="0"/>
                        <a:t>Het basisprofiel is zo ver als mogelijk ZIB compliant. (Voor sommige resources is geen ZIB beschikbaar)</a:t>
                      </a:r>
                    </a:p>
                    <a:p>
                      <a:pPr marL="228600" indent="-228600">
                        <a:buFont typeface="Arial" panose="020B0604020202020204" pitchFamily="34" charset="0"/>
                        <a:buChar char="•"/>
                      </a:pPr>
                      <a:r>
                        <a:rPr lang="nl-NL" sz="1100" dirty="0"/>
                        <a:t>Binnen het profiel stellen we enkele attributen om technische reden verplicht. Zonder deze verplichting functioneert Koppeltaal niet.</a:t>
                      </a:r>
                    </a:p>
                    <a:p>
                      <a:pPr marL="228600" indent="-228600">
                        <a:buFont typeface="Arial" panose="020B0604020202020204" pitchFamily="34" charset="0"/>
                        <a:buChar char="•"/>
                      </a:pPr>
                      <a:r>
                        <a:rPr lang="nl-NL" sz="1100" dirty="0"/>
                        <a:t>Binnen het profiel stellen we aanvullend een verplichting in bij </a:t>
                      </a:r>
                      <a:r>
                        <a:rPr lang="nl-NL" sz="1100" dirty="0" err="1"/>
                        <a:t>create</a:t>
                      </a:r>
                      <a:r>
                        <a:rPr lang="nl-NL" sz="1100" dirty="0"/>
                        <a:t> &amp; update voor een aantal attributen. Door deze verplichting zijn applicaties die deze gegevens gebruiken sneller te koppelen. (plug-</a:t>
                      </a:r>
                      <a:r>
                        <a:rPr lang="nl-NL" sz="1100" dirty="0" err="1"/>
                        <a:t>and</a:t>
                      </a:r>
                      <a:r>
                        <a:rPr lang="nl-NL" sz="1100" dirty="0"/>
                        <a:t>-</a:t>
                      </a:r>
                      <a:r>
                        <a:rPr lang="nl-NL" sz="1100" dirty="0" err="1"/>
                        <a:t>play</a:t>
                      </a:r>
                      <a:r>
                        <a:rPr lang="nl-NL" sz="1100" dirty="0"/>
                        <a:t>)</a:t>
                      </a:r>
                    </a:p>
                    <a:p>
                      <a:pPr marL="228600" indent="-228600">
                        <a:buFont typeface="Arial" panose="020B0604020202020204" pitchFamily="34" charset="0"/>
                        <a:buChar char="•"/>
                      </a:pPr>
                      <a:r>
                        <a:rPr lang="nl-NL" sz="1100" dirty="0"/>
                        <a:t>We onderzoeken in een toekomstige 2.X release van Koppeltaal het toepassen van een dynamisch profiel.</a:t>
                      </a:r>
                    </a:p>
                    <a:p>
                      <a:pPr marL="228600" indent="-228600">
                        <a:buFont typeface="Arial" panose="020B0604020202020204" pitchFamily="34" charset="0"/>
                        <a:buChar char="•"/>
                      </a:pPr>
                      <a:r>
                        <a:rPr lang="nl-NL" sz="1100" dirty="0"/>
                        <a:t>We stellen het email adres van de patiënt als niet verplicht bij </a:t>
                      </a:r>
                      <a:r>
                        <a:rPr lang="nl-NL" sz="1100" dirty="0" err="1"/>
                        <a:t>create</a:t>
                      </a:r>
                      <a:r>
                        <a:rPr lang="nl-NL" sz="1100" dirty="0"/>
                        <a:t> &amp; update omdat dit in 5% van de gevallen zeer ongewenst is. Dit besluit is een </a:t>
                      </a:r>
                      <a:r>
                        <a:rPr lang="nl-NL" sz="1100" dirty="0" err="1"/>
                        <a:t>workaround</a:t>
                      </a:r>
                      <a:r>
                        <a:rPr lang="nl-NL" sz="1100" dirty="0"/>
                        <a:t> tot een nettere oplossing gerealiseerd kan worden.</a:t>
                      </a:r>
                    </a:p>
                    <a:p>
                      <a:pPr marL="228600" indent="-228600">
                        <a:buFont typeface="Arial" panose="020B0604020202020204" pitchFamily="34" charset="0"/>
                        <a:buChar char="•"/>
                      </a:pPr>
                      <a:r>
                        <a:rPr lang="nl-NL" sz="1100" dirty="0"/>
                        <a:t>We voegen de ‘naaste’ nog niet toe als resource aan het profiel met als reden dat de business </a:t>
                      </a:r>
                      <a:r>
                        <a:rPr lang="nl-NL" sz="1100" dirty="0" err="1"/>
                        <a:t>use</a:t>
                      </a:r>
                      <a:r>
                        <a:rPr lang="nl-NL" sz="1100" dirty="0"/>
                        <a:t> cases waarbij naasten betrokken zijn complex zijn en er veel variaties van zijn. Daarnaast wordt naaste nog niet gebruikt in Koppeltaal 1.X.</a:t>
                      </a:r>
                    </a:p>
                  </a:txBody>
                  <a:tcP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169376190"/>
                  </a:ext>
                </a:extLst>
              </a:tr>
            </a:tbl>
          </a:graphicData>
        </a:graphic>
      </p:graphicFrame>
    </p:spTree>
    <p:extLst>
      <p:ext uri="{BB962C8B-B14F-4D97-AF65-F5344CB8AC3E}">
        <p14:creationId xmlns:p14="http://schemas.microsoft.com/office/powerpoint/2010/main" val="36657618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3295D5-B71E-4193-B9C2-777BBCCA4076}"/>
              </a:ext>
            </a:extLst>
          </p:cNvPr>
          <p:cNvSpPr>
            <a:spLocks noGrp="1"/>
          </p:cNvSpPr>
          <p:nvPr>
            <p:ph type="title"/>
          </p:nvPr>
        </p:nvSpPr>
        <p:spPr>
          <a:xfrm>
            <a:off x="657905" y="121196"/>
            <a:ext cx="9288522" cy="1143000"/>
          </a:xfrm>
        </p:spPr>
        <p:txBody>
          <a:bodyPr>
            <a:normAutofit/>
          </a:bodyPr>
          <a:lstStyle/>
          <a:p>
            <a:r>
              <a:rPr lang="nl-NL" sz="2800" b="1" dirty="0">
                <a:latin typeface="+mn-lt"/>
              </a:rPr>
              <a:t>XII. Attributen en dialecten (uittreksel)</a:t>
            </a:r>
          </a:p>
        </p:txBody>
      </p:sp>
      <p:sp>
        <p:nvSpPr>
          <p:cNvPr id="4" name="Tijdelijke aanduiding voor dianummer 3">
            <a:extLst>
              <a:ext uri="{FF2B5EF4-FFF2-40B4-BE49-F238E27FC236}">
                <a16:creationId xmlns:a16="http://schemas.microsoft.com/office/drawing/2014/main" id="{64A51588-6A37-4B19-9BE2-6A81AE29DE28}"/>
              </a:ext>
            </a:extLst>
          </p:cNvPr>
          <p:cNvSpPr>
            <a:spLocks noGrp="1"/>
          </p:cNvSpPr>
          <p:nvPr>
            <p:ph type="sldNum" sz="quarter" idx="4294967295"/>
          </p:nvPr>
        </p:nvSpPr>
        <p:spPr>
          <a:xfrm>
            <a:off x="9448800" y="64627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D1DF71-C7FE-4789-B702-346B443FBD44}" type="slidenum">
              <a:rPr kumimoji="0" lang="nl-NL" sz="11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Flowchart: Document 4">
            <a:extLst>
              <a:ext uri="{FF2B5EF4-FFF2-40B4-BE49-F238E27FC236}">
                <a16:creationId xmlns:a16="http://schemas.microsoft.com/office/drawing/2014/main" id="{A0654347-3CEB-42AB-A3C3-4D05645D40EB}"/>
              </a:ext>
            </a:extLst>
          </p:cNvPr>
          <p:cNvSpPr/>
          <p:nvPr/>
        </p:nvSpPr>
        <p:spPr>
          <a:xfrm>
            <a:off x="9090472" y="121196"/>
            <a:ext cx="2656425" cy="1143000"/>
          </a:xfrm>
          <a:prstGeom prst="flowChartDocumen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200" i="1" dirty="0">
                <a:solidFill>
                  <a:schemeClr val="tx1"/>
                </a:solidFill>
              </a:rPr>
              <a:t>Status: Voldaan, Voor Koppeltaal 2.0 is gekomen tot een bruikbare minimale set van attributen waarmee de inhoud van het FHIR profiel is vastgesteld.</a:t>
            </a:r>
          </a:p>
        </p:txBody>
      </p:sp>
      <p:graphicFrame>
        <p:nvGraphicFramePr>
          <p:cNvPr id="9" name="Table 5">
            <a:extLst>
              <a:ext uri="{FF2B5EF4-FFF2-40B4-BE49-F238E27FC236}">
                <a16:creationId xmlns:a16="http://schemas.microsoft.com/office/drawing/2014/main" id="{855BE8EC-6F2E-462F-AC5C-3976DFD537D0}"/>
              </a:ext>
            </a:extLst>
          </p:cNvPr>
          <p:cNvGraphicFramePr>
            <a:graphicFrameLocks noGrp="1"/>
          </p:cNvGraphicFramePr>
          <p:nvPr>
            <p:extLst>
              <p:ext uri="{D42A27DB-BD31-4B8C-83A1-F6EECF244321}">
                <p14:modId xmlns:p14="http://schemas.microsoft.com/office/powerpoint/2010/main" val="1082038405"/>
              </p:ext>
            </p:extLst>
          </p:nvPr>
        </p:nvGraphicFramePr>
        <p:xfrm>
          <a:off x="695766" y="1124745"/>
          <a:ext cx="10873208" cy="3043557"/>
        </p:xfrm>
        <a:graphic>
          <a:graphicData uri="http://schemas.openxmlformats.org/drawingml/2006/table">
            <a:tbl>
              <a:tblPr firstRow="1" bandRow="1">
                <a:tableStyleId>{073A0DAA-6AF3-43AB-8588-CEC1D06C72B9}</a:tableStyleId>
              </a:tblPr>
              <a:tblGrid>
                <a:gridCol w="2880320">
                  <a:extLst>
                    <a:ext uri="{9D8B030D-6E8A-4147-A177-3AD203B41FA5}">
                      <a16:colId xmlns:a16="http://schemas.microsoft.com/office/drawing/2014/main" val="3441178874"/>
                    </a:ext>
                  </a:extLst>
                </a:gridCol>
                <a:gridCol w="7992888">
                  <a:extLst>
                    <a:ext uri="{9D8B030D-6E8A-4147-A177-3AD203B41FA5}">
                      <a16:colId xmlns:a16="http://schemas.microsoft.com/office/drawing/2014/main" val="1965545843"/>
                    </a:ext>
                  </a:extLst>
                </a:gridCol>
              </a:tblGrid>
              <a:tr h="695594">
                <a:tc>
                  <a:txBody>
                    <a:bodyPr/>
                    <a:lstStyle/>
                    <a:p>
                      <a:r>
                        <a:rPr lang="en-US" dirty="0" err="1"/>
                        <a:t>Attributen</a:t>
                      </a:r>
                      <a:r>
                        <a:rPr lang="en-US" dirty="0"/>
                        <a:t> </a:t>
                      </a:r>
                      <a:r>
                        <a:rPr lang="en-US" dirty="0" err="1"/>
                        <a:t>en</a:t>
                      </a:r>
                      <a:r>
                        <a:rPr lang="en-US" dirty="0"/>
                        <a:t> </a:t>
                      </a:r>
                      <a:r>
                        <a:rPr lang="en-US" dirty="0" err="1"/>
                        <a:t>dialecten</a:t>
                      </a:r>
                      <a:endParaRPr lang="nl-NL" dirty="0"/>
                    </a:p>
                  </a:txBody>
                  <a:tcPr>
                    <a:solidFill>
                      <a:srgbClr val="00B050"/>
                    </a:solidFill>
                  </a:tcPr>
                </a:tc>
                <a:tc>
                  <a:txBody>
                    <a:bodyPr/>
                    <a:lstStyle/>
                    <a:p>
                      <a:r>
                        <a:rPr lang="nl-NL" sz="1800" dirty="0"/>
                        <a:t>We streven naar een minimale set (liefst één) koppeltaal dialect</a:t>
                      </a:r>
                      <a:endParaRPr lang="nl-NL" dirty="0"/>
                    </a:p>
                  </a:txBody>
                  <a:tcPr>
                    <a:solidFill>
                      <a:srgbClr val="00B050"/>
                    </a:solidFill>
                  </a:tcPr>
                </a:tc>
                <a:extLst>
                  <a:ext uri="{0D108BD9-81ED-4DB2-BD59-A6C34878D82A}">
                    <a16:rowId xmlns:a16="http://schemas.microsoft.com/office/drawing/2014/main" val="2923840907"/>
                  </a:ext>
                </a:extLst>
              </a:tr>
              <a:tr h="1265353">
                <a:tc>
                  <a:txBody>
                    <a:bodyPr/>
                    <a:lstStyle/>
                    <a:p>
                      <a:r>
                        <a:rPr lang="en-US" dirty="0" err="1"/>
                        <a:t>Consequenties</a:t>
                      </a:r>
                      <a:endParaRPr lang="nl-NL" dirty="0"/>
                    </a:p>
                  </a:txBody>
                  <a:tcPr/>
                </a:tc>
                <a:tc>
                  <a:txBody>
                    <a:bodyPr/>
                    <a:lstStyle/>
                    <a:p>
                      <a:pPr marL="171450" indent="-171450">
                        <a:buFont typeface="Arial" panose="020B0604020202020204" pitchFamily="34" charset="0"/>
                        <a:buChar char="•"/>
                      </a:pPr>
                      <a:r>
                        <a:rPr lang="nl-NL" sz="1100" dirty="0"/>
                        <a:t>SA: Samenstellen van het Simplifier profiel op basis van bovengenoemde besluiten en beschrijven in de standaard specificatie</a:t>
                      </a:r>
                    </a:p>
                    <a:p>
                      <a:pPr marL="171450" indent="-171450">
                        <a:buFont typeface="Arial" panose="020B0604020202020204" pitchFamily="34" charset="0"/>
                        <a:buChar char="•"/>
                      </a:pPr>
                      <a:r>
                        <a:rPr lang="nl-NL" sz="1100" dirty="0"/>
                        <a:t>DEV: Laden/Integreren van het Simplifier profiel in de techniek van de referentie-implementatie en voorziening</a:t>
                      </a:r>
                    </a:p>
                    <a:p>
                      <a:pPr marL="171450" indent="-171450">
                        <a:buFont typeface="Arial" panose="020B0604020202020204" pitchFamily="34" charset="0"/>
                        <a:buChar char="•"/>
                      </a:pPr>
                      <a:r>
                        <a:rPr lang="nl-NL" sz="1100" dirty="0"/>
                        <a:t>PRJ: Dynamisch gedrag applicatie op basis van profiel op als behoefte op </a:t>
                      </a:r>
                      <a:r>
                        <a:rPr lang="nl-NL" sz="1100" dirty="0" err="1"/>
                        <a:t>backlog</a:t>
                      </a:r>
                      <a:r>
                        <a:rPr lang="nl-NL" sz="1100" dirty="0"/>
                        <a:t> plaatsen</a:t>
                      </a:r>
                    </a:p>
                    <a:p>
                      <a:pPr marL="171450" indent="-171450">
                        <a:buFont typeface="Arial" panose="020B0604020202020204" pitchFamily="34" charset="0"/>
                        <a:buChar char="•"/>
                      </a:pPr>
                      <a:r>
                        <a:rPr lang="nl-NL" sz="1100" dirty="0"/>
                        <a:t>PRJ: Nette oplossing voor het email vraagstuk als behoefte op </a:t>
                      </a:r>
                      <a:r>
                        <a:rPr lang="nl-NL" sz="1100" dirty="0" err="1"/>
                        <a:t>backlog</a:t>
                      </a:r>
                      <a:r>
                        <a:rPr lang="nl-NL" sz="1100" dirty="0"/>
                        <a:t> plaatsen</a:t>
                      </a:r>
                    </a:p>
                    <a:p>
                      <a:pPr marL="171450" indent="-171450">
                        <a:buFont typeface="Arial" panose="020B0604020202020204" pitchFamily="34" charset="0"/>
                        <a:buChar char="•"/>
                      </a:pPr>
                      <a:r>
                        <a:rPr lang="nl-NL" sz="1100" dirty="0"/>
                        <a:t>PRJ: Juiste manier van het integreren van de ‘naaste’ in het Koppeltaal profiel als behoefte op </a:t>
                      </a:r>
                      <a:r>
                        <a:rPr lang="nl-NL" sz="1100" dirty="0" err="1"/>
                        <a:t>backlog</a:t>
                      </a:r>
                      <a:r>
                        <a:rPr lang="nl-NL" sz="1100" dirty="0"/>
                        <a:t> plaatsen</a:t>
                      </a:r>
                    </a:p>
                    <a:p>
                      <a:pPr marL="171450" indent="-171450">
                        <a:buFont typeface="Arial" panose="020B0604020202020204" pitchFamily="34" charset="0"/>
                        <a:buChar char="•"/>
                      </a:pPr>
                      <a:r>
                        <a:rPr lang="nl-NL" sz="1100" dirty="0"/>
                        <a:t>PRJ: Op </a:t>
                      </a:r>
                      <a:r>
                        <a:rPr lang="nl-NL" sz="1100" dirty="0" err="1"/>
                        <a:t>backlog</a:t>
                      </a:r>
                      <a:r>
                        <a:rPr lang="nl-NL" sz="1100" dirty="0"/>
                        <a:t> Koppeltaal 2.0 plaatsen van onderzoek hoe terugkoppeling van "never trust </a:t>
                      </a:r>
                      <a:r>
                        <a:rPr lang="nl-NL" sz="1100" dirty="0" err="1"/>
                        <a:t>your</a:t>
                      </a:r>
                      <a:r>
                        <a:rPr lang="nl-NL" sz="1100" dirty="0"/>
                        <a:t> input validatie" door applicaties binnen Koppeltaal 2.0 kan worden vormgegeven, inclusief advies voor </a:t>
                      </a:r>
                      <a:r>
                        <a:rPr lang="nl-NL" sz="1100" dirty="0" err="1"/>
                        <a:t>guidance</a:t>
                      </a:r>
                      <a:r>
                        <a:rPr lang="nl-NL" sz="1100"/>
                        <a:t> / realisatie. </a:t>
                      </a:r>
                      <a:endParaRPr lang="nl-NL" sz="1100" dirty="0"/>
                    </a:p>
                    <a:p>
                      <a:pPr marL="171450" indent="-171450">
                        <a:buFont typeface="Arial" panose="020B0604020202020204" pitchFamily="34" charset="0"/>
                        <a:buChar char="•"/>
                      </a:pPr>
                      <a:endParaRPr lang="nl-NL" sz="1100" dirty="0"/>
                    </a:p>
                    <a:p>
                      <a:pPr marL="0" indent="0">
                        <a:buFont typeface="Arial" panose="020B0604020202020204" pitchFamily="34" charset="0"/>
                        <a:buNone/>
                      </a:pPr>
                      <a:endParaRPr lang="nl-NL" sz="1100" dirty="0"/>
                    </a:p>
                    <a:p>
                      <a:pPr marL="0" indent="0">
                        <a:buFont typeface="Arial" panose="020B0604020202020204" pitchFamily="34" charset="0"/>
                        <a:buNone/>
                      </a:pPr>
                      <a:r>
                        <a:rPr lang="nl-NL" sz="1100" dirty="0"/>
                        <a:t>(SA: Solution architectuur, DEV: Development, PRJ: Projectleider)</a:t>
                      </a:r>
                    </a:p>
                  </a:txBody>
                  <a:tcPr>
                    <a:lnB w="190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281461379"/>
                  </a:ext>
                </a:extLst>
              </a:tr>
              <a:tr h="412483">
                <a:tc>
                  <a:txBody>
                    <a:bodyPr/>
                    <a:lstStyle/>
                    <a:p>
                      <a:r>
                        <a:rPr lang="en-US" dirty="0"/>
                        <a:t>Next action</a:t>
                      </a:r>
                      <a:endParaRPr lang="nl-NL" dirty="0"/>
                    </a:p>
                  </a:txBody>
                  <a:tcPr/>
                </a:tc>
                <a:tc>
                  <a:txBody>
                    <a:bodyPr/>
                    <a:lstStyle/>
                    <a:p>
                      <a:pPr marL="0" indent="0">
                        <a:buFont typeface="Arial" panose="020B0604020202020204" pitchFamily="34" charset="0"/>
                        <a:buNone/>
                      </a:pPr>
                      <a:r>
                        <a:rPr lang="nl-NL" sz="1100" noProof="0" dirty="0"/>
                        <a:t>Geen</a:t>
                      </a:r>
                    </a:p>
                  </a:txBody>
                  <a:tcPr>
                    <a:lnT w="1905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1926776545"/>
                  </a:ext>
                </a:extLst>
              </a:tr>
            </a:tbl>
          </a:graphicData>
        </a:graphic>
      </p:graphicFrame>
    </p:spTree>
    <p:extLst>
      <p:ext uri="{BB962C8B-B14F-4D97-AF65-F5344CB8AC3E}">
        <p14:creationId xmlns:p14="http://schemas.microsoft.com/office/powerpoint/2010/main" val="442322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978D9-1780-4617-B047-60F06F979BF6}"/>
              </a:ext>
            </a:extLst>
          </p:cNvPr>
          <p:cNvSpPr>
            <a:spLocks noGrp="1"/>
          </p:cNvSpPr>
          <p:nvPr>
            <p:ph type="title"/>
          </p:nvPr>
        </p:nvSpPr>
        <p:spPr/>
        <p:txBody>
          <a:bodyPr/>
          <a:lstStyle/>
          <a:p>
            <a:r>
              <a:rPr lang="nl-NL"/>
              <a:t>Er volgt nog 1 sessie</a:t>
            </a:r>
          </a:p>
        </p:txBody>
      </p:sp>
      <p:sp>
        <p:nvSpPr>
          <p:cNvPr id="4" name="Tijdelijke aanduiding voor dianummer 3">
            <a:extLst>
              <a:ext uri="{FF2B5EF4-FFF2-40B4-BE49-F238E27FC236}">
                <a16:creationId xmlns:a16="http://schemas.microsoft.com/office/drawing/2014/main" id="{62146379-4DE3-4545-B199-2CB0E1238477}"/>
              </a:ext>
            </a:extLst>
          </p:cNvPr>
          <p:cNvSpPr>
            <a:spLocks noGrp="1"/>
          </p:cNvSpPr>
          <p:nvPr>
            <p:ph type="sldNum" sz="quarter" idx="12"/>
          </p:nvPr>
        </p:nvSpPr>
        <p:spPr/>
        <p:txBody>
          <a:bodyPr/>
          <a:lstStyle/>
          <a:p>
            <a:fld id="{2B7321B6-F390-44B6-8078-A18221B29AEA}" type="slidenum">
              <a:rPr lang="nl-NL" noProof="0" smtClean="0"/>
              <a:t>83</a:t>
            </a:fld>
            <a:endParaRPr lang="nl-NL" noProof="0"/>
          </a:p>
        </p:txBody>
      </p:sp>
      <p:graphicFrame>
        <p:nvGraphicFramePr>
          <p:cNvPr id="7" name="Diagram 6">
            <a:extLst>
              <a:ext uri="{FF2B5EF4-FFF2-40B4-BE49-F238E27FC236}">
                <a16:creationId xmlns:a16="http://schemas.microsoft.com/office/drawing/2014/main" id="{567E8965-F1E4-41FA-AFE3-D5774D772A0D}"/>
              </a:ext>
            </a:extLst>
          </p:cNvPr>
          <p:cNvGraphicFramePr/>
          <p:nvPr/>
        </p:nvGraphicFramePr>
        <p:xfrm>
          <a:off x="587328" y="2585952"/>
          <a:ext cx="10842000" cy="1072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ep 10">
            <a:extLst>
              <a:ext uri="{FF2B5EF4-FFF2-40B4-BE49-F238E27FC236}">
                <a16:creationId xmlns:a16="http://schemas.microsoft.com/office/drawing/2014/main" id="{988DE7BA-65D3-48EC-A5A6-22EFEDE985FA}"/>
              </a:ext>
            </a:extLst>
          </p:cNvPr>
          <p:cNvGrpSpPr/>
          <p:nvPr/>
        </p:nvGrpSpPr>
        <p:grpSpPr>
          <a:xfrm>
            <a:off x="1054608" y="2249424"/>
            <a:ext cx="121920" cy="573024"/>
            <a:chOff x="993648" y="2261616"/>
            <a:chExt cx="121920" cy="573024"/>
          </a:xfrm>
        </p:grpSpPr>
        <p:cxnSp>
          <p:nvCxnSpPr>
            <p:cNvPr id="9" name="Rechte verbindingslijn 8">
              <a:extLst>
                <a:ext uri="{FF2B5EF4-FFF2-40B4-BE49-F238E27FC236}">
                  <a16:creationId xmlns:a16="http://schemas.microsoft.com/office/drawing/2014/main" id="{C77CDBA9-3DBB-41D9-B489-BC8A50AB56ED}"/>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Ovaal 9">
              <a:extLst>
                <a:ext uri="{FF2B5EF4-FFF2-40B4-BE49-F238E27FC236}">
                  <a16:creationId xmlns:a16="http://schemas.microsoft.com/office/drawing/2014/main" id="{1A0D1161-03C3-4441-BDAB-5ACF280FDF4C}"/>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cxnSp>
        <p:nvCxnSpPr>
          <p:cNvPr id="12" name="Rechte verbindingslijn 11">
            <a:extLst>
              <a:ext uri="{FF2B5EF4-FFF2-40B4-BE49-F238E27FC236}">
                <a16:creationId xmlns:a16="http://schemas.microsoft.com/office/drawing/2014/main" id="{E0CF85AC-7210-4C29-BEBC-68FF3079B502}"/>
              </a:ext>
            </a:extLst>
          </p:cNvPr>
          <p:cNvCxnSpPr/>
          <p:nvPr/>
        </p:nvCxnSpPr>
        <p:spPr>
          <a:xfrm flipV="1">
            <a:off x="1109472" y="343329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kstvak 12">
            <a:extLst>
              <a:ext uri="{FF2B5EF4-FFF2-40B4-BE49-F238E27FC236}">
                <a16:creationId xmlns:a16="http://schemas.microsoft.com/office/drawing/2014/main" id="{47DB49A2-58EB-4DF1-B801-E5F80353FA84}"/>
              </a:ext>
            </a:extLst>
          </p:cNvPr>
          <p:cNvSpPr txBox="1"/>
          <p:nvPr/>
        </p:nvSpPr>
        <p:spPr>
          <a:xfrm>
            <a:off x="540000" y="3884400"/>
            <a:ext cx="1219200" cy="861774"/>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Brief naar GGZ-instellingen met uitnodiging om mee te doen aan de simulaties. </a:t>
            </a:r>
            <a:endParaRPr lang="nl-NL" sz="1000"/>
          </a:p>
        </p:txBody>
      </p:sp>
      <p:cxnSp>
        <p:nvCxnSpPr>
          <p:cNvPr id="14" name="Rechte verbindingslijn 13">
            <a:extLst>
              <a:ext uri="{FF2B5EF4-FFF2-40B4-BE49-F238E27FC236}">
                <a16:creationId xmlns:a16="http://schemas.microsoft.com/office/drawing/2014/main" id="{FC382FD0-1903-4605-B289-10E6BCDE77AB}"/>
              </a:ext>
            </a:extLst>
          </p:cNvPr>
          <p:cNvCxnSpPr>
            <a:cxnSpLocks/>
          </p:cNvCxnSpPr>
          <p:nvPr/>
        </p:nvCxnSpPr>
        <p:spPr>
          <a:xfrm flipV="1">
            <a:off x="2060448"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5" name="Groep 14">
            <a:extLst>
              <a:ext uri="{FF2B5EF4-FFF2-40B4-BE49-F238E27FC236}">
                <a16:creationId xmlns:a16="http://schemas.microsoft.com/office/drawing/2014/main" id="{96EAD3C3-9560-4953-893B-EC368AB1B827}"/>
              </a:ext>
            </a:extLst>
          </p:cNvPr>
          <p:cNvGrpSpPr/>
          <p:nvPr/>
        </p:nvGrpSpPr>
        <p:grpSpPr>
          <a:xfrm>
            <a:off x="2023872" y="2249424"/>
            <a:ext cx="121920" cy="573024"/>
            <a:chOff x="993648" y="2261616"/>
            <a:chExt cx="121920" cy="573024"/>
          </a:xfrm>
        </p:grpSpPr>
        <p:cxnSp>
          <p:nvCxnSpPr>
            <p:cNvPr id="16" name="Rechte verbindingslijn 15">
              <a:extLst>
                <a:ext uri="{FF2B5EF4-FFF2-40B4-BE49-F238E27FC236}">
                  <a16:creationId xmlns:a16="http://schemas.microsoft.com/office/drawing/2014/main" id="{4BCD5047-F73F-40C4-853B-2C7955B9A131}"/>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Ovaal 16">
              <a:extLst>
                <a:ext uri="{FF2B5EF4-FFF2-40B4-BE49-F238E27FC236}">
                  <a16:creationId xmlns:a16="http://schemas.microsoft.com/office/drawing/2014/main" id="{0D342148-D87F-4C58-9329-5AA6D73ACF65}"/>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sp>
        <p:nvSpPr>
          <p:cNvPr id="18" name="Tekstvak 17">
            <a:extLst>
              <a:ext uri="{FF2B5EF4-FFF2-40B4-BE49-F238E27FC236}">
                <a16:creationId xmlns:a16="http://schemas.microsoft.com/office/drawing/2014/main" id="{4D8C7792-5446-437A-9D07-1FEFC25DDF0E}"/>
              </a:ext>
            </a:extLst>
          </p:cNvPr>
          <p:cNvSpPr txBox="1"/>
          <p:nvPr/>
        </p:nvSpPr>
        <p:spPr>
          <a:xfrm>
            <a:off x="1414271" y="4865856"/>
            <a:ext cx="1304543"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Afstemmen GGZ aanmeldingen met IT Deelnemers</a:t>
            </a:r>
            <a:endParaRPr lang="nl-NL" sz="1000"/>
          </a:p>
        </p:txBody>
      </p:sp>
      <p:cxnSp>
        <p:nvCxnSpPr>
          <p:cNvPr id="20" name="Rechte verbindingslijn 19">
            <a:extLst>
              <a:ext uri="{FF2B5EF4-FFF2-40B4-BE49-F238E27FC236}">
                <a16:creationId xmlns:a16="http://schemas.microsoft.com/office/drawing/2014/main" id="{A4E82FA9-CD09-4882-9C59-07B01161F8A2}"/>
              </a:ext>
            </a:extLst>
          </p:cNvPr>
          <p:cNvCxnSpPr/>
          <p:nvPr/>
        </p:nvCxnSpPr>
        <p:spPr>
          <a:xfrm flipV="1">
            <a:off x="3017520"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1" name="Groep 20">
            <a:extLst>
              <a:ext uri="{FF2B5EF4-FFF2-40B4-BE49-F238E27FC236}">
                <a16:creationId xmlns:a16="http://schemas.microsoft.com/office/drawing/2014/main" id="{CB15AABC-32D6-4287-B199-253D1BBE14A9}"/>
              </a:ext>
            </a:extLst>
          </p:cNvPr>
          <p:cNvGrpSpPr/>
          <p:nvPr/>
        </p:nvGrpSpPr>
        <p:grpSpPr>
          <a:xfrm>
            <a:off x="2956560" y="2262864"/>
            <a:ext cx="121920" cy="573024"/>
            <a:chOff x="993648" y="2261616"/>
            <a:chExt cx="121920" cy="573024"/>
          </a:xfrm>
        </p:grpSpPr>
        <p:cxnSp>
          <p:nvCxnSpPr>
            <p:cNvPr id="22" name="Rechte verbindingslijn 21">
              <a:extLst>
                <a:ext uri="{FF2B5EF4-FFF2-40B4-BE49-F238E27FC236}">
                  <a16:creationId xmlns:a16="http://schemas.microsoft.com/office/drawing/2014/main" id="{EE2FEAC9-3E20-4C27-B37E-CD7BF3C1C16F}"/>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Ovaal 22">
              <a:extLst>
                <a:ext uri="{FF2B5EF4-FFF2-40B4-BE49-F238E27FC236}">
                  <a16:creationId xmlns:a16="http://schemas.microsoft.com/office/drawing/2014/main" id="{04810CFE-7A06-46F9-B796-2C9A3C2227DC}"/>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sp>
        <p:nvSpPr>
          <p:cNvPr id="24" name="Tekstvak 23">
            <a:extLst>
              <a:ext uri="{FF2B5EF4-FFF2-40B4-BE49-F238E27FC236}">
                <a16:creationId xmlns:a16="http://schemas.microsoft.com/office/drawing/2014/main" id="{84BDA30F-4198-4ED6-9379-FA9E4336D3D3}"/>
              </a:ext>
            </a:extLst>
          </p:cNvPr>
          <p:cNvSpPr txBox="1"/>
          <p:nvPr/>
        </p:nvSpPr>
        <p:spPr>
          <a:xfrm>
            <a:off x="2426208" y="3880104"/>
            <a:ext cx="1304543" cy="246221"/>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Plannen simulaties</a:t>
            </a:r>
            <a:endParaRPr lang="nl-NL" sz="1000"/>
          </a:p>
        </p:txBody>
      </p:sp>
      <p:cxnSp>
        <p:nvCxnSpPr>
          <p:cNvPr id="25" name="Rechte verbindingslijn 24">
            <a:extLst>
              <a:ext uri="{FF2B5EF4-FFF2-40B4-BE49-F238E27FC236}">
                <a16:creationId xmlns:a16="http://schemas.microsoft.com/office/drawing/2014/main" id="{0386D5CC-407B-43C7-802C-83801E8080AF}"/>
              </a:ext>
            </a:extLst>
          </p:cNvPr>
          <p:cNvCxnSpPr>
            <a:cxnSpLocks/>
          </p:cNvCxnSpPr>
          <p:nvPr/>
        </p:nvCxnSpPr>
        <p:spPr>
          <a:xfrm flipV="1">
            <a:off x="3998976"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5160CD51-6050-45EA-824F-6AB519B01287}"/>
              </a:ext>
            </a:extLst>
          </p:cNvPr>
          <p:cNvCxnSpPr>
            <a:cxnSpLocks/>
          </p:cNvCxnSpPr>
          <p:nvPr/>
        </p:nvCxnSpPr>
        <p:spPr>
          <a:xfrm flipV="1">
            <a:off x="5931408"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69E52E7-0FE9-46E5-B6AC-F29DCCB1AD96}"/>
              </a:ext>
            </a:extLst>
          </p:cNvPr>
          <p:cNvCxnSpPr>
            <a:cxnSpLocks/>
          </p:cNvCxnSpPr>
          <p:nvPr/>
        </p:nvCxnSpPr>
        <p:spPr>
          <a:xfrm flipV="1">
            <a:off x="7924800"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05BF191D-3AF0-4F7C-928E-C36F7A46E578}"/>
              </a:ext>
            </a:extLst>
          </p:cNvPr>
          <p:cNvCxnSpPr>
            <a:cxnSpLocks/>
          </p:cNvCxnSpPr>
          <p:nvPr/>
        </p:nvCxnSpPr>
        <p:spPr>
          <a:xfrm flipV="1">
            <a:off x="9814560"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16CC0B45-7031-47C3-B216-7BAE8DF96E22}"/>
              </a:ext>
            </a:extLst>
          </p:cNvPr>
          <p:cNvCxnSpPr/>
          <p:nvPr/>
        </p:nvCxnSpPr>
        <p:spPr>
          <a:xfrm flipV="1">
            <a:off x="4931664"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D746B93A-7E91-48C3-930C-E028CE4CF4B6}"/>
              </a:ext>
            </a:extLst>
          </p:cNvPr>
          <p:cNvCxnSpPr/>
          <p:nvPr/>
        </p:nvCxnSpPr>
        <p:spPr>
          <a:xfrm flipV="1">
            <a:off x="6918960"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9CD003D4-82A5-4932-9F2A-DC3428DB0565}"/>
              </a:ext>
            </a:extLst>
          </p:cNvPr>
          <p:cNvCxnSpPr/>
          <p:nvPr/>
        </p:nvCxnSpPr>
        <p:spPr>
          <a:xfrm flipV="1">
            <a:off x="8869680"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AF1B3745-F0F5-46CA-A4BC-72D21D523971}"/>
              </a:ext>
            </a:extLst>
          </p:cNvPr>
          <p:cNvCxnSpPr/>
          <p:nvPr/>
        </p:nvCxnSpPr>
        <p:spPr>
          <a:xfrm flipV="1">
            <a:off x="10820400"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3" name="Groep 32">
            <a:extLst>
              <a:ext uri="{FF2B5EF4-FFF2-40B4-BE49-F238E27FC236}">
                <a16:creationId xmlns:a16="http://schemas.microsoft.com/office/drawing/2014/main" id="{6196FA02-E106-4A63-9EB4-47F2448F6BEF}"/>
              </a:ext>
            </a:extLst>
          </p:cNvPr>
          <p:cNvGrpSpPr/>
          <p:nvPr/>
        </p:nvGrpSpPr>
        <p:grpSpPr>
          <a:xfrm>
            <a:off x="3985902" y="2258016"/>
            <a:ext cx="121920" cy="573024"/>
            <a:chOff x="993648" y="2261616"/>
            <a:chExt cx="121920" cy="573024"/>
          </a:xfrm>
        </p:grpSpPr>
        <p:cxnSp>
          <p:nvCxnSpPr>
            <p:cNvPr id="34" name="Rechte verbindingslijn 33">
              <a:extLst>
                <a:ext uri="{FF2B5EF4-FFF2-40B4-BE49-F238E27FC236}">
                  <a16:creationId xmlns:a16="http://schemas.microsoft.com/office/drawing/2014/main" id="{E53A09E0-E359-4BFB-99AA-1394A578B1CE}"/>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Ovaal 34">
              <a:extLst>
                <a:ext uri="{FF2B5EF4-FFF2-40B4-BE49-F238E27FC236}">
                  <a16:creationId xmlns:a16="http://schemas.microsoft.com/office/drawing/2014/main" id="{2F019BA7-BC0E-4FCB-90CF-519A774128E0}"/>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36" name="Groep 35">
            <a:extLst>
              <a:ext uri="{FF2B5EF4-FFF2-40B4-BE49-F238E27FC236}">
                <a16:creationId xmlns:a16="http://schemas.microsoft.com/office/drawing/2014/main" id="{66D0474E-7455-48F2-BD79-9D9B8FEB1422}"/>
              </a:ext>
            </a:extLst>
          </p:cNvPr>
          <p:cNvGrpSpPr/>
          <p:nvPr/>
        </p:nvGrpSpPr>
        <p:grpSpPr>
          <a:xfrm>
            <a:off x="4895086" y="2249424"/>
            <a:ext cx="121920" cy="573024"/>
            <a:chOff x="993648" y="2261616"/>
            <a:chExt cx="121920" cy="573024"/>
          </a:xfrm>
        </p:grpSpPr>
        <p:cxnSp>
          <p:nvCxnSpPr>
            <p:cNvPr id="37" name="Rechte verbindingslijn 36">
              <a:extLst>
                <a:ext uri="{FF2B5EF4-FFF2-40B4-BE49-F238E27FC236}">
                  <a16:creationId xmlns:a16="http://schemas.microsoft.com/office/drawing/2014/main" id="{D5D4F667-31EB-4980-98CC-5486471DDBEE}"/>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Ovaal 37">
              <a:extLst>
                <a:ext uri="{FF2B5EF4-FFF2-40B4-BE49-F238E27FC236}">
                  <a16:creationId xmlns:a16="http://schemas.microsoft.com/office/drawing/2014/main" id="{3948427D-1B6C-42A2-9DC9-BE3AD318C3F0}"/>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39" name="Groep 38">
            <a:extLst>
              <a:ext uri="{FF2B5EF4-FFF2-40B4-BE49-F238E27FC236}">
                <a16:creationId xmlns:a16="http://schemas.microsoft.com/office/drawing/2014/main" id="{337DB419-F6B8-4164-B725-471CC32E04DF}"/>
              </a:ext>
            </a:extLst>
          </p:cNvPr>
          <p:cNvGrpSpPr/>
          <p:nvPr/>
        </p:nvGrpSpPr>
        <p:grpSpPr>
          <a:xfrm>
            <a:off x="5886406" y="1931916"/>
            <a:ext cx="191303" cy="899124"/>
            <a:chOff x="993648" y="2261616"/>
            <a:chExt cx="121920" cy="573024"/>
          </a:xfrm>
        </p:grpSpPr>
        <p:cxnSp>
          <p:nvCxnSpPr>
            <p:cNvPr id="40" name="Rechte verbindingslijn 39">
              <a:extLst>
                <a:ext uri="{FF2B5EF4-FFF2-40B4-BE49-F238E27FC236}">
                  <a16:creationId xmlns:a16="http://schemas.microsoft.com/office/drawing/2014/main" id="{BEEE8C53-A90C-48CF-AA3C-8B99E79EC9EB}"/>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Ovaal 40">
              <a:extLst>
                <a:ext uri="{FF2B5EF4-FFF2-40B4-BE49-F238E27FC236}">
                  <a16:creationId xmlns:a16="http://schemas.microsoft.com/office/drawing/2014/main" id="{8BFB9ABD-3DF9-45A6-BE89-C119F1C08810}"/>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42" name="Groep 41">
            <a:extLst>
              <a:ext uri="{FF2B5EF4-FFF2-40B4-BE49-F238E27FC236}">
                <a16:creationId xmlns:a16="http://schemas.microsoft.com/office/drawing/2014/main" id="{666056F9-6B58-48C3-B6F6-DDA1F271BFF3}"/>
              </a:ext>
            </a:extLst>
          </p:cNvPr>
          <p:cNvGrpSpPr/>
          <p:nvPr/>
        </p:nvGrpSpPr>
        <p:grpSpPr>
          <a:xfrm>
            <a:off x="6896017" y="1925820"/>
            <a:ext cx="191303" cy="899124"/>
            <a:chOff x="993648" y="2261616"/>
            <a:chExt cx="121920" cy="573024"/>
          </a:xfrm>
        </p:grpSpPr>
        <p:cxnSp>
          <p:nvCxnSpPr>
            <p:cNvPr id="43" name="Rechte verbindingslijn 42">
              <a:extLst>
                <a:ext uri="{FF2B5EF4-FFF2-40B4-BE49-F238E27FC236}">
                  <a16:creationId xmlns:a16="http://schemas.microsoft.com/office/drawing/2014/main" id="{7ED4119C-62E9-4911-8538-8B78E8169B51}"/>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Ovaal 43">
              <a:extLst>
                <a:ext uri="{FF2B5EF4-FFF2-40B4-BE49-F238E27FC236}">
                  <a16:creationId xmlns:a16="http://schemas.microsoft.com/office/drawing/2014/main" id="{F6B4295B-7C9F-4EF5-8B65-25A1736C0843}"/>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45" name="Groep 44">
            <a:extLst>
              <a:ext uri="{FF2B5EF4-FFF2-40B4-BE49-F238E27FC236}">
                <a16:creationId xmlns:a16="http://schemas.microsoft.com/office/drawing/2014/main" id="{445293A9-BB68-4226-8A2E-D0E850E26470}"/>
              </a:ext>
            </a:extLst>
          </p:cNvPr>
          <p:cNvGrpSpPr/>
          <p:nvPr/>
        </p:nvGrpSpPr>
        <p:grpSpPr>
          <a:xfrm>
            <a:off x="7826379" y="1923324"/>
            <a:ext cx="191303" cy="899124"/>
            <a:chOff x="993648" y="2261616"/>
            <a:chExt cx="121920" cy="573024"/>
          </a:xfrm>
        </p:grpSpPr>
        <p:cxnSp>
          <p:nvCxnSpPr>
            <p:cNvPr id="46" name="Rechte verbindingslijn 45">
              <a:extLst>
                <a:ext uri="{FF2B5EF4-FFF2-40B4-BE49-F238E27FC236}">
                  <a16:creationId xmlns:a16="http://schemas.microsoft.com/office/drawing/2014/main" id="{57BAA760-6446-47F5-A4FC-577E6E492AE4}"/>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Ovaal 46">
              <a:extLst>
                <a:ext uri="{FF2B5EF4-FFF2-40B4-BE49-F238E27FC236}">
                  <a16:creationId xmlns:a16="http://schemas.microsoft.com/office/drawing/2014/main" id="{44B3B8DD-C446-410E-BD3A-84D387AB8C3E}"/>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48" name="Groep 47">
            <a:extLst>
              <a:ext uri="{FF2B5EF4-FFF2-40B4-BE49-F238E27FC236}">
                <a16:creationId xmlns:a16="http://schemas.microsoft.com/office/drawing/2014/main" id="{7D846949-0C99-49F6-A873-84B9F3C0B902}"/>
              </a:ext>
            </a:extLst>
          </p:cNvPr>
          <p:cNvGrpSpPr/>
          <p:nvPr/>
        </p:nvGrpSpPr>
        <p:grpSpPr>
          <a:xfrm>
            <a:off x="8804948" y="2258016"/>
            <a:ext cx="121920" cy="573024"/>
            <a:chOff x="993648" y="2261616"/>
            <a:chExt cx="121920" cy="573024"/>
          </a:xfrm>
        </p:grpSpPr>
        <p:cxnSp>
          <p:nvCxnSpPr>
            <p:cNvPr id="49" name="Rechte verbindingslijn 48">
              <a:extLst>
                <a:ext uri="{FF2B5EF4-FFF2-40B4-BE49-F238E27FC236}">
                  <a16:creationId xmlns:a16="http://schemas.microsoft.com/office/drawing/2014/main" id="{57F1D475-D16F-4C29-806D-F6CC11BD64D3}"/>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Ovaal 49">
              <a:extLst>
                <a:ext uri="{FF2B5EF4-FFF2-40B4-BE49-F238E27FC236}">
                  <a16:creationId xmlns:a16="http://schemas.microsoft.com/office/drawing/2014/main" id="{4ECF39A7-5244-4324-94C6-CF0590527885}"/>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51" name="Groep 50">
            <a:extLst>
              <a:ext uri="{FF2B5EF4-FFF2-40B4-BE49-F238E27FC236}">
                <a16:creationId xmlns:a16="http://schemas.microsoft.com/office/drawing/2014/main" id="{6EE5BB2E-F2DE-45E3-8FC9-FA8FF6C221C9}"/>
              </a:ext>
            </a:extLst>
          </p:cNvPr>
          <p:cNvGrpSpPr/>
          <p:nvPr/>
        </p:nvGrpSpPr>
        <p:grpSpPr>
          <a:xfrm>
            <a:off x="9753599" y="2258016"/>
            <a:ext cx="121920" cy="573024"/>
            <a:chOff x="993648" y="2261616"/>
            <a:chExt cx="121920" cy="573024"/>
          </a:xfrm>
        </p:grpSpPr>
        <p:cxnSp>
          <p:nvCxnSpPr>
            <p:cNvPr id="52" name="Rechte verbindingslijn 51">
              <a:extLst>
                <a:ext uri="{FF2B5EF4-FFF2-40B4-BE49-F238E27FC236}">
                  <a16:creationId xmlns:a16="http://schemas.microsoft.com/office/drawing/2014/main" id="{66A3BCD4-F42D-4B4B-8D6D-6C2940D19353}"/>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Ovaal 52">
              <a:extLst>
                <a:ext uri="{FF2B5EF4-FFF2-40B4-BE49-F238E27FC236}">
                  <a16:creationId xmlns:a16="http://schemas.microsoft.com/office/drawing/2014/main" id="{DE3260C1-F8E1-4C60-A068-A0DADEBD723F}"/>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54" name="Groep 53">
            <a:extLst>
              <a:ext uri="{FF2B5EF4-FFF2-40B4-BE49-F238E27FC236}">
                <a16:creationId xmlns:a16="http://schemas.microsoft.com/office/drawing/2014/main" id="{28E3C0A0-704D-4A44-9882-F8A64A2F1535}"/>
              </a:ext>
            </a:extLst>
          </p:cNvPr>
          <p:cNvGrpSpPr/>
          <p:nvPr/>
        </p:nvGrpSpPr>
        <p:grpSpPr>
          <a:xfrm>
            <a:off x="10759440" y="2258016"/>
            <a:ext cx="121920" cy="573024"/>
            <a:chOff x="993648" y="2261616"/>
            <a:chExt cx="121920" cy="573024"/>
          </a:xfrm>
        </p:grpSpPr>
        <p:cxnSp>
          <p:nvCxnSpPr>
            <p:cNvPr id="55" name="Rechte verbindingslijn 54">
              <a:extLst>
                <a:ext uri="{FF2B5EF4-FFF2-40B4-BE49-F238E27FC236}">
                  <a16:creationId xmlns:a16="http://schemas.microsoft.com/office/drawing/2014/main" id="{E75CF385-DF7A-4275-91F4-DB5FF3E4C8FC}"/>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Ovaal 55">
              <a:extLst>
                <a:ext uri="{FF2B5EF4-FFF2-40B4-BE49-F238E27FC236}">
                  <a16:creationId xmlns:a16="http://schemas.microsoft.com/office/drawing/2014/main" id="{000B6BAC-C6DD-4B9F-8D53-985202C3E2BB}"/>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sp>
        <p:nvSpPr>
          <p:cNvPr id="57" name="Tekstvak 56">
            <a:extLst>
              <a:ext uri="{FF2B5EF4-FFF2-40B4-BE49-F238E27FC236}">
                <a16:creationId xmlns:a16="http://schemas.microsoft.com/office/drawing/2014/main" id="{33A66644-748C-4688-84A3-C6DB158FC52F}"/>
              </a:ext>
            </a:extLst>
          </p:cNvPr>
          <p:cNvSpPr txBox="1"/>
          <p:nvPr/>
        </p:nvSpPr>
        <p:spPr>
          <a:xfrm>
            <a:off x="3395471" y="4865856"/>
            <a:ext cx="1341121" cy="246221"/>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Uitvoeren simulaties</a:t>
            </a:r>
            <a:endParaRPr lang="nl-NL" sz="1000"/>
          </a:p>
        </p:txBody>
      </p:sp>
      <p:sp>
        <p:nvSpPr>
          <p:cNvPr id="59" name="Tekstvak 58">
            <a:extLst>
              <a:ext uri="{FF2B5EF4-FFF2-40B4-BE49-F238E27FC236}">
                <a16:creationId xmlns:a16="http://schemas.microsoft.com/office/drawing/2014/main" id="{7B1E7612-6BFA-454D-B1C3-A2EE1E8D2C84}"/>
              </a:ext>
            </a:extLst>
          </p:cNvPr>
          <p:cNvSpPr txBox="1"/>
          <p:nvPr/>
        </p:nvSpPr>
        <p:spPr>
          <a:xfrm>
            <a:off x="4178085" y="3895926"/>
            <a:ext cx="1677841" cy="400110"/>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Voorlopige terugkoppeling naar de deelnemers</a:t>
            </a:r>
            <a:endParaRPr lang="nl-NL" sz="1000"/>
          </a:p>
        </p:txBody>
      </p:sp>
      <p:sp>
        <p:nvSpPr>
          <p:cNvPr id="60" name="Tekstvak 59">
            <a:extLst>
              <a:ext uri="{FF2B5EF4-FFF2-40B4-BE49-F238E27FC236}">
                <a16:creationId xmlns:a16="http://schemas.microsoft.com/office/drawing/2014/main" id="{7F447FF2-9BB5-4156-B174-186B1E501429}"/>
              </a:ext>
            </a:extLst>
          </p:cNvPr>
          <p:cNvSpPr txBox="1"/>
          <p:nvPr/>
        </p:nvSpPr>
        <p:spPr>
          <a:xfrm>
            <a:off x="7455410" y="4867090"/>
            <a:ext cx="1316735"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Algemene terugkoppeling aan GGZ instellingen. </a:t>
            </a:r>
            <a:endParaRPr lang="nl-NL" sz="1000"/>
          </a:p>
        </p:txBody>
      </p:sp>
      <p:sp>
        <p:nvSpPr>
          <p:cNvPr id="61" name="Tekstvak 60">
            <a:extLst>
              <a:ext uri="{FF2B5EF4-FFF2-40B4-BE49-F238E27FC236}">
                <a16:creationId xmlns:a16="http://schemas.microsoft.com/office/drawing/2014/main" id="{11F7F8F0-8D9F-466E-8B66-AF0AFB303E29}"/>
              </a:ext>
            </a:extLst>
          </p:cNvPr>
          <p:cNvSpPr txBox="1"/>
          <p:nvPr/>
        </p:nvSpPr>
        <p:spPr>
          <a:xfrm>
            <a:off x="5376227" y="4850784"/>
            <a:ext cx="1020359" cy="246221"/>
          </a:xfrm>
          <a:prstGeom prst="rect">
            <a:avLst/>
          </a:prstGeom>
          <a:noFill/>
        </p:spPr>
        <p:txBody>
          <a:bodyPr wrap="square" rtlCol="0">
            <a:spAutoFit/>
          </a:bodyPr>
          <a:lstStyle/>
          <a:p>
            <a:pPr algn="ctr"/>
            <a:r>
              <a:rPr lang="nl-NL" sz="1000" u="sng">
                <a:solidFill>
                  <a:srgbClr val="25086B"/>
                </a:solidFill>
                <a:latin typeface="Arial" panose="020B0604020202020204" pitchFamily="34" charset="0"/>
              </a:rPr>
              <a:t>4 documenten</a:t>
            </a:r>
            <a:endParaRPr lang="nl-NL" sz="1000"/>
          </a:p>
        </p:txBody>
      </p:sp>
      <p:sp>
        <p:nvSpPr>
          <p:cNvPr id="62" name="Tekstvak 61">
            <a:extLst>
              <a:ext uri="{FF2B5EF4-FFF2-40B4-BE49-F238E27FC236}">
                <a16:creationId xmlns:a16="http://schemas.microsoft.com/office/drawing/2014/main" id="{295880BE-F881-4249-9FC4-8213F3338E35}"/>
              </a:ext>
            </a:extLst>
          </p:cNvPr>
          <p:cNvSpPr txBox="1"/>
          <p:nvPr/>
        </p:nvSpPr>
        <p:spPr>
          <a:xfrm>
            <a:off x="6461758" y="4024170"/>
            <a:ext cx="1316735"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Algemene terugkoppeling aan IT-deelnemers. </a:t>
            </a:r>
            <a:endParaRPr lang="nl-NL" sz="1000"/>
          </a:p>
        </p:txBody>
      </p:sp>
      <p:sp>
        <p:nvSpPr>
          <p:cNvPr id="63" name="Tekstvak 62">
            <a:extLst>
              <a:ext uri="{FF2B5EF4-FFF2-40B4-BE49-F238E27FC236}">
                <a16:creationId xmlns:a16="http://schemas.microsoft.com/office/drawing/2014/main" id="{06851949-F2AB-45C5-B7E6-C343E2F76BB6}"/>
              </a:ext>
            </a:extLst>
          </p:cNvPr>
          <p:cNvSpPr txBox="1"/>
          <p:nvPr/>
        </p:nvSpPr>
        <p:spPr>
          <a:xfrm>
            <a:off x="8308842" y="3965881"/>
            <a:ext cx="1316735" cy="400110"/>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Verwerken van feedback</a:t>
            </a:r>
            <a:endParaRPr lang="nl-NL" sz="1000"/>
          </a:p>
        </p:txBody>
      </p:sp>
      <p:sp>
        <p:nvSpPr>
          <p:cNvPr id="64" name="Tekstvak 63">
            <a:extLst>
              <a:ext uri="{FF2B5EF4-FFF2-40B4-BE49-F238E27FC236}">
                <a16:creationId xmlns:a16="http://schemas.microsoft.com/office/drawing/2014/main" id="{F85E630A-9028-48BB-95A5-82C2920F611C}"/>
              </a:ext>
            </a:extLst>
          </p:cNvPr>
          <p:cNvSpPr txBox="1"/>
          <p:nvPr/>
        </p:nvSpPr>
        <p:spPr>
          <a:xfrm>
            <a:off x="9326882" y="4730022"/>
            <a:ext cx="1316735"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Besluit definitief</a:t>
            </a:r>
          </a:p>
          <a:p>
            <a:r>
              <a:rPr lang="nl-NL" sz="1000">
                <a:solidFill>
                  <a:srgbClr val="25086B"/>
                </a:solidFill>
                <a:latin typeface="Arial" panose="020B0604020202020204" pitchFamily="34" charset="0"/>
              </a:rPr>
              <a:t>Koppeltaal 2.0 FHIR profiel</a:t>
            </a:r>
            <a:endParaRPr lang="nl-NL" sz="1000"/>
          </a:p>
        </p:txBody>
      </p:sp>
      <p:sp>
        <p:nvSpPr>
          <p:cNvPr id="65" name="Tekstvak 64">
            <a:extLst>
              <a:ext uri="{FF2B5EF4-FFF2-40B4-BE49-F238E27FC236}">
                <a16:creationId xmlns:a16="http://schemas.microsoft.com/office/drawing/2014/main" id="{0AA11631-4F21-4E43-917E-C62297FFF3ED}"/>
              </a:ext>
            </a:extLst>
          </p:cNvPr>
          <p:cNvSpPr txBox="1"/>
          <p:nvPr/>
        </p:nvSpPr>
        <p:spPr>
          <a:xfrm>
            <a:off x="10302239" y="3888937"/>
            <a:ext cx="1316735"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Implementatie definitief Koppeltaal 2.0 FHIR profiel</a:t>
            </a:r>
            <a:endParaRPr lang="nl-NL" sz="1000"/>
          </a:p>
        </p:txBody>
      </p:sp>
      <p:graphicFrame>
        <p:nvGraphicFramePr>
          <p:cNvPr id="3" name="Tabel 4">
            <a:extLst>
              <a:ext uri="{FF2B5EF4-FFF2-40B4-BE49-F238E27FC236}">
                <a16:creationId xmlns:a16="http://schemas.microsoft.com/office/drawing/2014/main" id="{C021658A-04EF-4570-A32E-5FEF85AB30A2}"/>
              </a:ext>
            </a:extLst>
          </p:cNvPr>
          <p:cNvGraphicFramePr>
            <a:graphicFrameLocks noGrp="1"/>
          </p:cNvGraphicFramePr>
          <p:nvPr/>
        </p:nvGraphicFramePr>
        <p:xfrm>
          <a:off x="4568951" y="5111496"/>
          <a:ext cx="2704594" cy="853440"/>
        </p:xfrm>
        <a:graphic>
          <a:graphicData uri="http://schemas.openxmlformats.org/drawingml/2006/table">
            <a:tbl>
              <a:tblPr firstRow="1" bandRow="1">
                <a:tableStyleId>{93296810-A885-4BE3-A3E7-6D5BEEA58F35}</a:tableStyleId>
              </a:tblPr>
              <a:tblGrid>
                <a:gridCol w="1352297">
                  <a:extLst>
                    <a:ext uri="{9D8B030D-6E8A-4147-A177-3AD203B41FA5}">
                      <a16:colId xmlns:a16="http://schemas.microsoft.com/office/drawing/2014/main" val="402492970"/>
                    </a:ext>
                  </a:extLst>
                </a:gridCol>
                <a:gridCol w="1352297">
                  <a:extLst>
                    <a:ext uri="{9D8B030D-6E8A-4147-A177-3AD203B41FA5}">
                      <a16:colId xmlns:a16="http://schemas.microsoft.com/office/drawing/2014/main" val="4003582302"/>
                    </a:ext>
                  </a:extLst>
                </a:gridCol>
              </a:tblGrid>
              <a:tr h="141088">
                <a:tc>
                  <a:txBody>
                    <a:bodyPr/>
                    <a:lstStyle/>
                    <a:p>
                      <a:r>
                        <a:rPr lang="nl-NL" sz="800"/>
                        <a:t>Specificatie</a:t>
                      </a:r>
                    </a:p>
                  </a:txBody>
                  <a:tcPr/>
                </a:tc>
                <a:tc>
                  <a:txBody>
                    <a:bodyPr/>
                    <a:lstStyle/>
                    <a:p>
                      <a:r>
                        <a:rPr lang="nl-NL" sz="800"/>
                        <a:t>Migratie</a:t>
                      </a:r>
                    </a:p>
                  </a:txBody>
                  <a:tcPr/>
                </a:tc>
                <a:extLst>
                  <a:ext uri="{0D108BD9-81ED-4DB2-BD59-A6C34878D82A}">
                    <a16:rowId xmlns:a16="http://schemas.microsoft.com/office/drawing/2014/main" val="473933785"/>
                  </a:ext>
                </a:extLst>
              </a:tr>
              <a:tr h="141088">
                <a:tc>
                  <a:txBody>
                    <a:bodyPr/>
                    <a:lstStyle/>
                    <a:p>
                      <a:r>
                        <a:rPr lang="nl-NL" sz="800"/>
                        <a:t>1. Eén FHIR profiel</a:t>
                      </a:r>
                    </a:p>
                  </a:txBody>
                  <a:tcPr/>
                </a:tc>
                <a:tc>
                  <a:txBody>
                    <a:bodyPr/>
                    <a:lstStyle/>
                    <a:p>
                      <a:r>
                        <a:rPr lang="nl-NL" sz="800"/>
                        <a:t>2. Aansluitpatronen</a:t>
                      </a:r>
                    </a:p>
                  </a:txBody>
                  <a:tcPr/>
                </a:tc>
                <a:extLst>
                  <a:ext uri="{0D108BD9-81ED-4DB2-BD59-A6C34878D82A}">
                    <a16:rowId xmlns:a16="http://schemas.microsoft.com/office/drawing/2014/main" val="3593906104"/>
                  </a:ext>
                </a:extLst>
              </a:tr>
              <a:tr h="141088">
                <a:tc>
                  <a:txBody>
                    <a:bodyPr/>
                    <a:lstStyle/>
                    <a:p>
                      <a:endParaRPr lang="nl-NL" sz="800"/>
                    </a:p>
                  </a:txBody>
                  <a:tcPr/>
                </a:tc>
                <a:tc>
                  <a:txBody>
                    <a:bodyPr/>
                    <a:lstStyle/>
                    <a:p>
                      <a:r>
                        <a:rPr lang="nl-NL" sz="800"/>
                        <a:t>3. Implementatiepatronen</a:t>
                      </a:r>
                    </a:p>
                  </a:txBody>
                  <a:tcPr/>
                </a:tc>
                <a:extLst>
                  <a:ext uri="{0D108BD9-81ED-4DB2-BD59-A6C34878D82A}">
                    <a16:rowId xmlns:a16="http://schemas.microsoft.com/office/drawing/2014/main" val="2027253699"/>
                  </a:ext>
                </a:extLst>
              </a:tr>
              <a:tr h="141088">
                <a:tc gridSpan="2">
                  <a:txBody>
                    <a:bodyPr/>
                    <a:lstStyle/>
                    <a:p>
                      <a:r>
                        <a:rPr lang="nl-NL" sz="800"/>
                        <a:t>4. Overzicht knelpunten en mogelijke oplossingen</a:t>
                      </a:r>
                    </a:p>
                  </a:txBody>
                  <a:tcPr/>
                </a:tc>
                <a:tc hMerge="1">
                  <a:txBody>
                    <a:bodyPr/>
                    <a:lstStyle/>
                    <a:p>
                      <a:endParaRPr lang="nl-NL"/>
                    </a:p>
                  </a:txBody>
                  <a:tcPr/>
                </a:tc>
                <a:extLst>
                  <a:ext uri="{0D108BD9-81ED-4DB2-BD59-A6C34878D82A}">
                    <a16:rowId xmlns:a16="http://schemas.microsoft.com/office/drawing/2014/main" val="2232234980"/>
                  </a:ext>
                </a:extLst>
              </a:tr>
            </a:tbl>
          </a:graphicData>
        </a:graphic>
      </p:graphicFrame>
      <p:sp>
        <p:nvSpPr>
          <p:cNvPr id="5" name="Tekstvak 4">
            <a:extLst>
              <a:ext uri="{FF2B5EF4-FFF2-40B4-BE49-F238E27FC236}">
                <a16:creationId xmlns:a16="http://schemas.microsoft.com/office/drawing/2014/main" id="{0E331A18-7217-4178-BCEB-CFFADC18E179}"/>
              </a:ext>
            </a:extLst>
          </p:cNvPr>
          <p:cNvSpPr txBox="1"/>
          <p:nvPr/>
        </p:nvSpPr>
        <p:spPr>
          <a:xfrm>
            <a:off x="564742" y="1927094"/>
            <a:ext cx="1035284" cy="215444"/>
          </a:xfrm>
          <a:prstGeom prst="rect">
            <a:avLst/>
          </a:prstGeom>
          <a:noFill/>
        </p:spPr>
        <p:txBody>
          <a:bodyPr wrap="square" rtlCol="0">
            <a:spAutoFit/>
          </a:bodyPr>
          <a:lstStyle/>
          <a:p>
            <a:pPr algn="ctr"/>
            <a:r>
              <a:rPr lang="nl-NL" sz="800"/>
              <a:t>November 2021</a:t>
            </a:r>
          </a:p>
        </p:txBody>
      </p:sp>
      <p:sp>
        <p:nvSpPr>
          <p:cNvPr id="66" name="Tekstvak 65">
            <a:extLst>
              <a:ext uri="{FF2B5EF4-FFF2-40B4-BE49-F238E27FC236}">
                <a16:creationId xmlns:a16="http://schemas.microsoft.com/office/drawing/2014/main" id="{117FC72A-CC3A-4AAC-A4AF-942820C496BF}"/>
              </a:ext>
            </a:extLst>
          </p:cNvPr>
          <p:cNvSpPr txBox="1"/>
          <p:nvPr/>
        </p:nvSpPr>
        <p:spPr>
          <a:xfrm>
            <a:off x="1567190" y="1927094"/>
            <a:ext cx="1035284" cy="215444"/>
          </a:xfrm>
          <a:prstGeom prst="rect">
            <a:avLst/>
          </a:prstGeom>
          <a:noFill/>
        </p:spPr>
        <p:txBody>
          <a:bodyPr wrap="square" rtlCol="0">
            <a:spAutoFit/>
          </a:bodyPr>
          <a:lstStyle/>
          <a:p>
            <a:pPr algn="ctr"/>
            <a:r>
              <a:rPr lang="nl-NL" sz="800"/>
              <a:t>Jan/Feb 2022</a:t>
            </a:r>
          </a:p>
        </p:txBody>
      </p:sp>
      <p:sp>
        <p:nvSpPr>
          <p:cNvPr id="67" name="Tekstvak 66">
            <a:extLst>
              <a:ext uri="{FF2B5EF4-FFF2-40B4-BE49-F238E27FC236}">
                <a16:creationId xmlns:a16="http://schemas.microsoft.com/office/drawing/2014/main" id="{5D0CCCF9-94AF-44F2-B39F-ED37832CB0A0}"/>
              </a:ext>
            </a:extLst>
          </p:cNvPr>
          <p:cNvSpPr txBox="1"/>
          <p:nvPr/>
        </p:nvSpPr>
        <p:spPr>
          <a:xfrm>
            <a:off x="2499878" y="1918064"/>
            <a:ext cx="1035284" cy="215444"/>
          </a:xfrm>
          <a:prstGeom prst="rect">
            <a:avLst/>
          </a:prstGeom>
          <a:noFill/>
        </p:spPr>
        <p:txBody>
          <a:bodyPr wrap="square" rtlCol="0">
            <a:spAutoFit/>
          </a:bodyPr>
          <a:lstStyle/>
          <a:p>
            <a:pPr algn="ctr"/>
            <a:r>
              <a:rPr lang="nl-NL" sz="800"/>
              <a:t>Februari 2022</a:t>
            </a:r>
          </a:p>
        </p:txBody>
      </p:sp>
      <p:sp>
        <p:nvSpPr>
          <p:cNvPr id="68" name="Tekstvak 67">
            <a:extLst>
              <a:ext uri="{FF2B5EF4-FFF2-40B4-BE49-F238E27FC236}">
                <a16:creationId xmlns:a16="http://schemas.microsoft.com/office/drawing/2014/main" id="{56D90CEE-D5AF-4853-A198-90A3BAC35F55}"/>
              </a:ext>
            </a:extLst>
          </p:cNvPr>
          <p:cNvSpPr txBox="1"/>
          <p:nvPr/>
        </p:nvSpPr>
        <p:spPr>
          <a:xfrm>
            <a:off x="3981721" y="1900228"/>
            <a:ext cx="1035284" cy="215444"/>
          </a:xfrm>
          <a:prstGeom prst="rect">
            <a:avLst/>
          </a:prstGeom>
          <a:noFill/>
        </p:spPr>
        <p:txBody>
          <a:bodyPr wrap="square" rtlCol="0">
            <a:spAutoFit/>
          </a:bodyPr>
          <a:lstStyle/>
          <a:p>
            <a:pPr algn="ctr"/>
            <a:r>
              <a:rPr lang="nl-NL" sz="800"/>
              <a:t>Feb/Jun 2022</a:t>
            </a:r>
          </a:p>
        </p:txBody>
      </p:sp>
      <p:sp>
        <p:nvSpPr>
          <p:cNvPr id="70" name="Tekstvak 69">
            <a:extLst>
              <a:ext uri="{FF2B5EF4-FFF2-40B4-BE49-F238E27FC236}">
                <a16:creationId xmlns:a16="http://schemas.microsoft.com/office/drawing/2014/main" id="{A5D9F5B3-2F89-469A-B194-A7078A8CF203}"/>
              </a:ext>
            </a:extLst>
          </p:cNvPr>
          <p:cNvSpPr txBox="1"/>
          <p:nvPr/>
        </p:nvSpPr>
        <p:spPr>
          <a:xfrm>
            <a:off x="5414697" y="1538164"/>
            <a:ext cx="1035284" cy="215444"/>
          </a:xfrm>
          <a:prstGeom prst="rect">
            <a:avLst/>
          </a:prstGeom>
          <a:noFill/>
        </p:spPr>
        <p:txBody>
          <a:bodyPr wrap="square" rtlCol="0">
            <a:spAutoFit/>
          </a:bodyPr>
          <a:lstStyle/>
          <a:p>
            <a:pPr algn="ctr"/>
            <a:r>
              <a:rPr lang="nl-NL" sz="800"/>
              <a:t>6 – 10 Juni 2022</a:t>
            </a:r>
          </a:p>
        </p:txBody>
      </p:sp>
      <p:sp>
        <p:nvSpPr>
          <p:cNvPr id="71" name="Tekstvak 70">
            <a:extLst>
              <a:ext uri="{FF2B5EF4-FFF2-40B4-BE49-F238E27FC236}">
                <a16:creationId xmlns:a16="http://schemas.microsoft.com/office/drawing/2014/main" id="{7D1C51C0-D84D-406E-8B19-5C2094544E4B}"/>
              </a:ext>
            </a:extLst>
          </p:cNvPr>
          <p:cNvSpPr txBox="1"/>
          <p:nvPr/>
        </p:nvSpPr>
        <p:spPr>
          <a:xfrm>
            <a:off x="6401318" y="1521245"/>
            <a:ext cx="1035284" cy="338554"/>
          </a:xfrm>
          <a:prstGeom prst="rect">
            <a:avLst/>
          </a:prstGeom>
          <a:noFill/>
        </p:spPr>
        <p:txBody>
          <a:bodyPr wrap="square" rtlCol="0">
            <a:spAutoFit/>
          </a:bodyPr>
          <a:lstStyle/>
          <a:p>
            <a:pPr algn="ctr"/>
            <a:r>
              <a:rPr lang="nl-NL" sz="800"/>
              <a:t>- 14 Juni 2022</a:t>
            </a:r>
          </a:p>
          <a:p>
            <a:pPr algn="ctr"/>
            <a:r>
              <a:rPr lang="nl-NL" sz="800" b="1"/>
              <a:t>- </a:t>
            </a:r>
            <a:r>
              <a:rPr lang="nl-NL" sz="800"/>
              <a:t>22 Juni 2022</a:t>
            </a:r>
          </a:p>
        </p:txBody>
      </p:sp>
      <p:sp>
        <p:nvSpPr>
          <p:cNvPr id="72" name="Tekstvak 71">
            <a:extLst>
              <a:ext uri="{FF2B5EF4-FFF2-40B4-BE49-F238E27FC236}">
                <a16:creationId xmlns:a16="http://schemas.microsoft.com/office/drawing/2014/main" id="{2382AE5A-88AF-4430-AC5E-628F89353342}"/>
              </a:ext>
            </a:extLst>
          </p:cNvPr>
          <p:cNvSpPr txBox="1"/>
          <p:nvPr/>
        </p:nvSpPr>
        <p:spPr>
          <a:xfrm>
            <a:off x="7334006" y="1521245"/>
            <a:ext cx="1035284" cy="338554"/>
          </a:xfrm>
          <a:prstGeom prst="rect">
            <a:avLst/>
          </a:prstGeom>
          <a:noFill/>
        </p:spPr>
        <p:txBody>
          <a:bodyPr wrap="square" rtlCol="0">
            <a:spAutoFit/>
          </a:bodyPr>
          <a:lstStyle/>
          <a:p>
            <a:pPr algn="ctr"/>
            <a:r>
              <a:rPr lang="nl-NL" sz="800"/>
              <a:t>- 28 Juni 2022</a:t>
            </a:r>
          </a:p>
          <a:p>
            <a:pPr algn="ctr"/>
            <a:r>
              <a:rPr lang="nl-NL" sz="800" b="1"/>
              <a:t>-  6 Juli 2022</a:t>
            </a:r>
          </a:p>
        </p:txBody>
      </p:sp>
      <p:sp>
        <p:nvSpPr>
          <p:cNvPr id="73" name="Tekstvak 72">
            <a:extLst>
              <a:ext uri="{FF2B5EF4-FFF2-40B4-BE49-F238E27FC236}">
                <a16:creationId xmlns:a16="http://schemas.microsoft.com/office/drawing/2014/main" id="{EF2EB475-9559-44E0-864A-E346CDC43959}"/>
              </a:ext>
            </a:extLst>
          </p:cNvPr>
          <p:cNvSpPr txBox="1"/>
          <p:nvPr/>
        </p:nvSpPr>
        <p:spPr>
          <a:xfrm>
            <a:off x="8308842" y="1992419"/>
            <a:ext cx="1035284" cy="215444"/>
          </a:xfrm>
          <a:prstGeom prst="rect">
            <a:avLst/>
          </a:prstGeom>
          <a:noFill/>
        </p:spPr>
        <p:txBody>
          <a:bodyPr wrap="square" rtlCol="0">
            <a:spAutoFit/>
          </a:bodyPr>
          <a:lstStyle/>
          <a:p>
            <a:pPr algn="ctr"/>
            <a:r>
              <a:rPr lang="nl-NL" sz="800"/>
              <a:t>Tot 6 juli 2022</a:t>
            </a:r>
          </a:p>
        </p:txBody>
      </p:sp>
      <p:sp>
        <p:nvSpPr>
          <p:cNvPr id="74" name="Tekstvak 73">
            <a:extLst>
              <a:ext uri="{FF2B5EF4-FFF2-40B4-BE49-F238E27FC236}">
                <a16:creationId xmlns:a16="http://schemas.microsoft.com/office/drawing/2014/main" id="{4CC8A0B5-1E47-488B-921E-8CE366ED554F}"/>
              </a:ext>
            </a:extLst>
          </p:cNvPr>
          <p:cNvSpPr txBox="1"/>
          <p:nvPr/>
        </p:nvSpPr>
        <p:spPr>
          <a:xfrm>
            <a:off x="9432496" y="1982477"/>
            <a:ext cx="708576" cy="215444"/>
          </a:xfrm>
          <a:prstGeom prst="rect">
            <a:avLst/>
          </a:prstGeom>
          <a:noFill/>
        </p:spPr>
        <p:txBody>
          <a:bodyPr wrap="square" rtlCol="0">
            <a:spAutoFit/>
          </a:bodyPr>
          <a:lstStyle/>
          <a:p>
            <a:pPr algn="ctr"/>
            <a:r>
              <a:rPr lang="nl-NL" sz="800"/>
              <a:t>6 juli 2022</a:t>
            </a:r>
          </a:p>
        </p:txBody>
      </p:sp>
      <p:sp>
        <p:nvSpPr>
          <p:cNvPr id="75" name="Tekstvak 74">
            <a:extLst>
              <a:ext uri="{FF2B5EF4-FFF2-40B4-BE49-F238E27FC236}">
                <a16:creationId xmlns:a16="http://schemas.microsoft.com/office/drawing/2014/main" id="{F4009628-FC69-45F0-A6F3-F7F308AEC99C}"/>
              </a:ext>
            </a:extLst>
          </p:cNvPr>
          <p:cNvSpPr txBox="1"/>
          <p:nvPr/>
        </p:nvSpPr>
        <p:spPr>
          <a:xfrm>
            <a:off x="10405151" y="1965181"/>
            <a:ext cx="846115" cy="215444"/>
          </a:xfrm>
          <a:prstGeom prst="rect">
            <a:avLst/>
          </a:prstGeom>
          <a:noFill/>
        </p:spPr>
        <p:txBody>
          <a:bodyPr wrap="square" rtlCol="0">
            <a:spAutoFit/>
          </a:bodyPr>
          <a:lstStyle/>
          <a:p>
            <a:pPr algn="ctr"/>
            <a:r>
              <a:rPr lang="nl-NL" sz="800"/>
              <a:t>Sept/Okt 2022</a:t>
            </a:r>
          </a:p>
        </p:txBody>
      </p:sp>
    </p:spTree>
    <p:extLst>
      <p:ext uri="{BB962C8B-B14F-4D97-AF65-F5344CB8AC3E}">
        <p14:creationId xmlns:p14="http://schemas.microsoft.com/office/powerpoint/2010/main" val="4076211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978D9-1780-4617-B047-60F06F979BF6}"/>
              </a:ext>
            </a:extLst>
          </p:cNvPr>
          <p:cNvSpPr>
            <a:spLocks noGrp="1"/>
          </p:cNvSpPr>
          <p:nvPr>
            <p:ph type="title"/>
          </p:nvPr>
        </p:nvSpPr>
        <p:spPr/>
        <p:txBody>
          <a:bodyPr/>
          <a:lstStyle/>
          <a:p>
            <a:r>
              <a:rPr lang="nl-NL"/>
              <a:t>Waarin we graag een besluit willen nemen</a:t>
            </a:r>
          </a:p>
        </p:txBody>
      </p:sp>
      <p:sp>
        <p:nvSpPr>
          <p:cNvPr id="4" name="Tijdelijke aanduiding voor dianummer 3">
            <a:extLst>
              <a:ext uri="{FF2B5EF4-FFF2-40B4-BE49-F238E27FC236}">
                <a16:creationId xmlns:a16="http://schemas.microsoft.com/office/drawing/2014/main" id="{62146379-4DE3-4545-B199-2CB0E1238477}"/>
              </a:ext>
            </a:extLst>
          </p:cNvPr>
          <p:cNvSpPr>
            <a:spLocks noGrp="1"/>
          </p:cNvSpPr>
          <p:nvPr>
            <p:ph type="sldNum" sz="quarter" idx="12"/>
          </p:nvPr>
        </p:nvSpPr>
        <p:spPr/>
        <p:txBody>
          <a:bodyPr/>
          <a:lstStyle/>
          <a:p>
            <a:fld id="{2B7321B6-F390-44B6-8078-A18221B29AEA}" type="slidenum">
              <a:rPr lang="nl-NL" noProof="0" smtClean="0"/>
              <a:t>84</a:t>
            </a:fld>
            <a:endParaRPr lang="nl-NL" noProof="0"/>
          </a:p>
        </p:txBody>
      </p:sp>
      <p:graphicFrame>
        <p:nvGraphicFramePr>
          <p:cNvPr id="7" name="Diagram 6">
            <a:extLst>
              <a:ext uri="{FF2B5EF4-FFF2-40B4-BE49-F238E27FC236}">
                <a16:creationId xmlns:a16="http://schemas.microsoft.com/office/drawing/2014/main" id="{567E8965-F1E4-41FA-AFE3-D5774D772A0D}"/>
              </a:ext>
            </a:extLst>
          </p:cNvPr>
          <p:cNvGraphicFramePr/>
          <p:nvPr/>
        </p:nvGraphicFramePr>
        <p:xfrm>
          <a:off x="587328" y="2585952"/>
          <a:ext cx="10842000" cy="1072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2" name="Rechte verbindingslijn 11">
            <a:extLst>
              <a:ext uri="{FF2B5EF4-FFF2-40B4-BE49-F238E27FC236}">
                <a16:creationId xmlns:a16="http://schemas.microsoft.com/office/drawing/2014/main" id="{E0CF85AC-7210-4C29-BEBC-68FF3079B502}"/>
              </a:ext>
            </a:extLst>
          </p:cNvPr>
          <p:cNvCxnSpPr/>
          <p:nvPr/>
        </p:nvCxnSpPr>
        <p:spPr>
          <a:xfrm flipV="1">
            <a:off x="1109472" y="343329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kstvak 12">
            <a:extLst>
              <a:ext uri="{FF2B5EF4-FFF2-40B4-BE49-F238E27FC236}">
                <a16:creationId xmlns:a16="http://schemas.microsoft.com/office/drawing/2014/main" id="{47DB49A2-58EB-4DF1-B801-E5F80353FA84}"/>
              </a:ext>
            </a:extLst>
          </p:cNvPr>
          <p:cNvSpPr txBox="1"/>
          <p:nvPr/>
        </p:nvSpPr>
        <p:spPr>
          <a:xfrm>
            <a:off x="540000" y="3884400"/>
            <a:ext cx="1219200" cy="861774"/>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Brief naar GGZ-instellingen met uitnodiging om mee te doen aan de simulaties. </a:t>
            </a:r>
            <a:endParaRPr lang="nl-NL" sz="1000"/>
          </a:p>
        </p:txBody>
      </p:sp>
      <p:cxnSp>
        <p:nvCxnSpPr>
          <p:cNvPr id="14" name="Rechte verbindingslijn 13">
            <a:extLst>
              <a:ext uri="{FF2B5EF4-FFF2-40B4-BE49-F238E27FC236}">
                <a16:creationId xmlns:a16="http://schemas.microsoft.com/office/drawing/2014/main" id="{FC382FD0-1903-4605-B289-10E6BCDE77AB}"/>
              </a:ext>
            </a:extLst>
          </p:cNvPr>
          <p:cNvCxnSpPr>
            <a:cxnSpLocks/>
          </p:cNvCxnSpPr>
          <p:nvPr/>
        </p:nvCxnSpPr>
        <p:spPr>
          <a:xfrm flipV="1">
            <a:off x="2060448"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4D8C7792-5446-437A-9D07-1FEFC25DDF0E}"/>
              </a:ext>
            </a:extLst>
          </p:cNvPr>
          <p:cNvSpPr txBox="1"/>
          <p:nvPr/>
        </p:nvSpPr>
        <p:spPr>
          <a:xfrm>
            <a:off x="1414271" y="4865856"/>
            <a:ext cx="1304543"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Afstemmen GGZ aanmeldingen met IT Deelnemers</a:t>
            </a:r>
            <a:endParaRPr lang="nl-NL" sz="1000"/>
          </a:p>
        </p:txBody>
      </p:sp>
      <p:cxnSp>
        <p:nvCxnSpPr>
          <p:cNvPr id="20" name="Rechte verbindingslijn 19">
            <a:extLst>
              <a:ext uri="{FF2B5EF4-FFF2-40B4-BE49-F238E27FC236}">
                <a16:creationId xmlns:a16="http://schemas.microsoft.com/office/drawing/2014/main" id="{A4E82FA9-CD09-4882-9C59-07B01161F8A2}"/>
              </a:ext>
            </a:extLst>
          </p:cNvPr>
          <p:cNvCxnSpPr/>
          <p:nvPr/>
        </p:nvCxnSpPr>
        <p:spPr>
          <a:xfrm flipV="1">
            <a:off x="3017520"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kstvak 23">
            <a:extLst>
              <a:ext uri="{FF2B5EF4-FFF2-40B4-BE49-F238E27FC236}">
                <a16:creationId xmlns:a16="http://schemas.microsoft.com/office/drawing/2014/main" id="{84BDA30F-4198-4ED6-9379-FA9E4336D3D3}"/>
              </a:ext>
            </a:extLst>
          </p:cNvPr>
          <p:cNvSpPr txBox="1"/>
          <p:nvPr/>
        </p:nvSpPr>
        <p:spPr>
          <a:xfrm>
            <a:off x="2426208" y="3880104"/>
            <a:ext cx="1304543" cy="246221"/>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Plannen simulaties</a:t>
            </a:r>
            <a:endParaRPr lang="nl-NL" sz="1000"/>
          </a:p>
        </p:txBody>
      </p:sp>
      <p:cxnSp>
        <p:nvCxnSpPr>
          <p:cNvPr id="25" name="Rechte verbindingslijn 24">
            <a:extLst>
              <a:ext uri="{FF2B5EF4-FFF2-40B4-BE49-F238E27FC236}">
                <a16:creationId xmlns:a16="http://schemas.microsoft.com/office/drawing/2014/main" id="{0386D5CC-407B-43C7-802C-83801E8080AF}"/>
              </a:ext>
            </a:extLst>
          </p:cNvPr>
          <p:cNvCxnSpPr>
            <a:cxnSpLocks/>
          </p:cNvCxnSpPr>
          <p:nvPr/>
        </p:nvCxnSpPr>
        <p:spPr>
          <a:xfrm flipV="1">
            <a:off x="3998976"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5160CD51-6050-45EA-824F-6AB519B01287}"/>
              </a:ext>
            </a:extLst>
          </p:cNvPr>
          <p:cNvCxnSpPr>
            <a:cxnSpLocks/>
          </p:cNvCxnSpPr>
          <p:nvPr/>
        </p:nvCxnSpPr>
        <p:spPr>
          <a:xfrm flipV="1">
            <a:off x="5931408"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69E52E7-0FE9-46E5-B6AC-F29DCCB1AD96}"/>
              </a:ext>
            </a:extLst>
          </p:cNvPr>
          <p:cNvCxnSpPr>
            <a:cxnSpLocks/>
          </p:cNvCxnSpPr>
          <p:nvPr/>
        </p:nvCxnSpPr>
        <p:spPr>
          <a:xfrm flipV="1">
            <a:off x="7924800"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05BF191D-3AF0-4F7C-928E-C36F7A46E578}"/>
              </a:ext>
            </a:extLst>
          </p:cNvPr>
          <p:cNvCxnSpPr>
            <a:cxnSpLocks/>
          </p:cNvCxnSpPr>
          <p:nvPr/>
        </p:nvCxnSpPr>
        <p:spPr>
          <a:xfrm flipV="1">
            <a:off x="9814560" y="3429000"/>
            <a:ext cx="0" cy="13171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16CC0B45-7031-47C3-B216-7BAE8DF96E22}"/>
              </a:ext>
            </a:extLst>
          </p:cNvPr>
          <p:cNvCxnSpPr/>
          <p:nvPr/>
        </p:nvCxnSpPr>
        <p:spPr>
          <a:xfrm flipV="1">
            <a:off x="4931664"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D746B93A-7E91-48C3-930C-E028CE4CF4B6}"/>
              </a:ext>
            </a:extLst>
          </p:cNvPr>
          <p:cNvCxnSpPr/>
          <p:nvPr/>
        </p:nvCxnSpPr>
        <p:spPr>
          <a:xfrm flipV="1">
            <a:off x="6918960"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9CD003D4-82A5-4932-9F2A-DC3428DB0565}"/>
              </a:ext>
            </a:extLst>
          </p:cNvPr>
          <p:cNvCxnSpPr/>
          <p:nvPr/>
        </p:nvCxnSpPr>
        <p:spPr>
          <a:xfrm flipV="1">
            <a:off x="8869680"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AF1B3745-F0F5-46CA-A4BC-72D21D523971}"/>
              </a:ext>
            </a:extLst>
          </p:cNvPr>
          <p:cNvCxnSpPr/>
          <p:nvPr/>
        </p:nvCxnSpPr>
        <p:spPr>
          <a:xfrm flipV="1">
            <a:off x="10820400" y="3429000"/>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9" name="Groep 38">
            <a:extLst>
              <a:ext uri="{FF2B5EF4-FFF2-40B4-BE49-F238E27FC236}">
                <a16:creationId xmlns:a16="http://schemas.microsoft.com/office/drawing/2014/main" id="{337DB419-F6B8-4164-B725-471CC32E04DF}"/>
              </a:ext>
            </a:extLst>
          </p:cNvPr>
          <p:cNvGrpSpPr/>
          <p:nvPr/>
        </p:nvGrpSpPr>
        <p:grpSpPr>
          <a:xfrm>
            <a:off x="5886673" y="1933170"/>
            <a:ext cx="191036" cy="897869"/>
            <a:chOff x="993648" y="2261616"/>
            <a:chExt cx="121920" cy="573024"/>
          </a:xfrm>
        </p:grpSpPr>
        <p:cxnSp>
          <p:nvCxnSpPr>
            <p:cNvPr id="40" name="Rechte verbindingslijn 39">
              <a:extLst>
                <a:ext uri="{FF2B5EF4-FFF2-40B4-BE49-F238E27FC236}">
                  <a16:creationId xmlns:a16="http://schemas.microsoft.com/office/drawing/2014/main" id="{BEEE8C53-A90C-48CF-AA3C-8B99E79EC9EB}"/>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Ovaal 40">
              <a:extLst>
                <a:ext uri="{FF2B5EF4-FFF2-40B4-BE49-F238E27FC236}">
                  <a16:creationId xmlns:a16="http://schemas.microsoft.com/office/drawing/2014/main" id="{8BFB9ABD-3DF9-45A6-BE89-C119F1C08810}"/>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grpSp>
        <p:nvGrpSpPr>
          <p:cNvPr id="51" name="Groep 50">
            <a:extLst>
              <a:ext uri="{FF2B5EF4-FFF2-40B4-BE49-F238E27FC236}">
                <a16:creationId xmlns:a16="http://schemas.microsoft.com/office/drawing/2014/main" id="{6EE5BB2E-F2DE-45E3-8FC9-FA8FF6C221C9}"/>
              </a:ext>
            </a:extLst>
          </p:cNvPr>
          <p:cNvGrpSpPr/>
          <p:nvPr/>
        </p:nvGrpSpPr>
        <p:grpSpPr>
          <a:xfrm>
            <a:off x="9753598" y="1943938"/>
            <a:ext cx="188745" cy="887102"/>
            <a:chOff x="993648" y="2261616"/>
            <a:chExt cx="121920" cy="573024"/>
          </a:xfrm>
        </p:grpSpPr>
        <p:cxnSp>
          <p:nvCxnSpPr>
            <p:cNvPr id="52" name="Rechte verbindingslijn 51">
              <a:extLst>
                <a:ext uri="{FF2B5EF4-FFF2-40B4-BE49-F238E27FC236}">
                  <a16:creationId xmlns:a16="http://schemas.microsoft.com/office/drawing/2014/main" id="{66A3BCD4-F42D-4B4B-8D6D-6C2940D19353}"/>
                </a:ext>
              </a:extLst>
            </p:cNvPr>
            <p:cNvCxnSpPr/>
            <p:nvPr/>
          </p:nvCxnSpPr>
          <p:spPr>
            <a:xfrm flipV="1">
              <a:off x="1054608" y="2383536"/>
              <a:ext cx="0" cy="4511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Ovaal 52">
              <a:extLst>
                <a:ext uri="{FF2B5EF4-FFF2-40B4-BE49-F238E27FC236}">
                  <a16:creationId xmlns:a16="http://schemas.microsoft.com/office/drawing/2014/main" id="{DE3260C1-F8E1-4C60-A068-A0DADEBD723F}"/>
                </a:ext>
              </a:extLst>
            </p:cNvPr>
            <p:cNvSpPr/>
            <p:nvPr/>
          </p:nvSpPr>
          <p:spPr>
            <a:xfrm>
              <a:off x="993648" y="2261616"/>
              <a:ext cx="121920" cy="121920"/>
            </a:xfrm>
            <a:prstGeom prst="ellipse">
              <a:avLst/>
            </a:prstGeom>
            <a:ln w="3175">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NL"/>
            </a:p>
          </p:txBody>
        </p:sp>
      </p:grpSp>
      <p:sp>
        <p:nvSpPr>
          <p:cNvPr id="57" name="Tekstvak 56">
            <a:extLst>
              <a:ext uri="{FF2B5EF4-FFF2-40B4-BE49-F238E27FC236}">
                <a16:creationId xmlns:a16="http://schemas.microsoft.com/office/drawing/2014/main" id="{33A66644-748C-4688-84A3-C6DB158FC52F}"/>
              </a:ext>
            </a:extLst>
          </p:cNvPr>
          <p:cNvSpPr txBox="1"/>
          <p:nvPr/>
        </p:nvSpPr>
        <p:spPr>
          <a:xfrm>
            <a:off x="3395471" y="4865856"/>
            <a:ext cx="1341121" cy="246221"/>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Uitvoeren simulaties</a:t>
            </a:r>
            <a:endParaRPr lang="nl-NL" sz="1000"/>
          </a:p>
        </p:txBody>
      </p:sp>
      <p:sp>
        <p:nvSpPr>
          <p:cNvPr id="59" name="Tekstvak 58">
            <a:extLst>
              <a:ext uri="{FF2B5EF4-FFF2-40B4-BE49-F238E27FC236}">
                <a16:creationId xmlns:a16="http://schemas.microsoft.com/office/drawing/2014/main" id="{7B1E7612-6BFA-454D-B1C3-A2EE1E8D2C84}"/>
              </a:ext>
            </a:extLst>
          </p:cNvPr>
          <p:cNvSpPr txBox="1"/>
          <p:nvPr/>
        </p:nvSpPr>
        <p:spPr>
          <a:xfrm>
            <a:off x="4178085" y="3895926"/>
            <a:ext cx="1677841" cy="400110"/>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Voorlopige terugkoppeling naar de deelnemers</a:t>
            </a:r>
            <a:endParaRPr lang="nl-NL" sz="1000"/>
          </a:p>
        </p:txBody>
      </p:sp>
      <p:sp>
        <p:nvSpPr>
          <p:cNvPr id="60" name="Tekstvak 59">
            <a:extLst>
              <a:ext uri="{FF2B5EF4-FFF2-40B4-BE49-F238E27FC236}">
                <a16:creationId xmlns:a16="http://schemas.microsoft.com/office/drawing/2014/main" id="{7F447FF2-9BB5-4156-B174-186B1E501429}"/>
              </a:ext>
            </a:extLst>
          </p:cNvPr>
          <p:cNvSpPr txBox="1"/>
          <p:nvPr/>
        </p:nvSpPr>
        <p:spPr>
          <a:xfrm>
            <a:off x="7455410" y="4867090"/>
            <a:ext cx="1316735"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Algemene terugkoppeling aan GGZ instellingen. </a:t>
            </a:r>
            <a:endParaRPr lang="nl-NL" sz="1000"/>
          </a:p>
        </p:txBody>
      </p:sp>
      <p:sp>
        <p:nvSpPr>
          <p:cNvPr id="61" name="Tekstvak 60">
            <a:extLst>
              <a:ext uri="{FF2B5EF4-FFF2-40B4-BE49-F238E27FC236}">
                <a16:creationId xmlns:a16="http://schemas.microsoft.com/office/drawing/2014/main" id="{11F7F8F0-8D9F-466E-8B66-AF0AFB303E29}"/>
              </a:ext>
            </a:extLst>
          </p:cNvPr>
          <p:cNvSpPr txBox="1"/>
          <p:nvPr/>
        </p:nvSpPr>
        <p:spPr>
          <a:xfrm>
            <a:off x="5376227" y="4850784"/>
            <a:ext cx="1020359" cy="246221"/>
          </a:xfrm>
          <a:prstGeom prst="rect">
            <a:avLst/>
          </a:prstGeom>
          <a:noFill/>
        </p:spPr>
        <p:txBody>
          <a:bodyPr wrap="square" rtlCol="0">
            <a:spAutoFit/>
          </a:bodyPr>
          <a:lstStyle/>
          <a:p>
            <a:pPr algn="ctr"/>
            <a:r>
              <a:rPr lang="nl-NL" sz="1000" u="sng">
                <a:solidFill>
                  <a:srgbClr val="25086B"/>
                </a:solidFill>
                <a:latin typeface="Arial" panose="020B0604020202020204" pitchFamily="34" charset="0"/>
              </a:rPr>
              <a:t>4 documenten</a:t>
            </a:r>
            <a:endParaRPr lang="nl-NL" sz="1000"/>
          </a:p>
        </p:txBody>
      </p:sp>
      <p:sp>
        <p:nvSpPr>
          <p:cNvPr id="62" name="Tekstvak 61">
            <a:extLst>
              <a:ext uri="{FF2B5EF4-FFF2-40B4-BE49-F238E27FC236}">
                <a16:creationId xmlns:a16="http://schemas.microsoft.com/office/drawing/2014/main" id="{295880BE-F881-4249-9FC4-8213F3338E35}"/>
              </a:ext>
            </a:extLst>
          </p:cNvPr>
          <p:cNvSpPr txBox="1"/>
          <p:nvPr/>
        </p:nvSpPr>
        <p:spPr>
          <a:xfrm>
            <a:off x="6461758" y="4024170"/>
            <a:ext cx="1316735"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Algemene terugkoppeling aan IT-deelnemers. </a:t>
            </a:r>
            <a:endParaRPr lang="nl-NL" sz="1000"/>
          </a:p>
        </p:txBody>
      </p:sp>
      <p:sp>
        <p:nvSpPr>
          <p:cNvPr id="63" name="Tekstvak 62">
            <a:extLst>
              <a:ext uri="{FF2B5EF4-FFF2-40B4-BE49-F238E27FC236}">
                <a16:creationId xmlns:a16="http://schemas.microsoft.com/office/drawing/2014/main" id="{06851949-F2AB-45C5-B7E6-C343E2F76BB6}"/>
              </a:ext>
            </a:extLst>
          </p:cNvPr>
          <p:cNvSpPr txBox="1"/>
          <p:nvPr/>
        </p:nvSpPr>
        <p:spPr>
          <a:xfrm>
            <a:off x="8308842" y="3965881"/>
            <a:ext cx="1316735" cy="400110"/>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Verwerken van feedback</a:t>
            </a:r>
            <a:endParaRPr lang="nl-NL" sz="1000"/>
          </a:p>
        </p:txBody>
      </p:sp>
      <p:sp>
        <p:nvSpPr>
          <p:cNvPr id="64" name="Tekstvak 63">
            <a:extLst>
              <a:ext uri="{FF2B5EF4-FFF2-40B4-BE49-F238E27FC236}">
                <a16:creationId xmlns:a16="http://schemas.microsoft.com/office/drawing/2014/main" id="{F85E630A-9028-48BB-95A5-82C2920F611C}"/>
              </a:ext>
            </a:extLst>
          </p:cNvPr>
          <p:cNvSpPr txBox="1"/>
          <p:nvPr/>
        </p:nvSpPr>
        <p:spPr>
          <a:xfrm>
            <a:off x="9326882" y="4730022"/>
            <a:ext cx="1316735"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Besluit definitief</a:t>
            </a:r>
          </a:p>
          <a:p>
            <a:r>
              <a:rPr lang="nl-NL" sz="1000">
                <a:solidFill>
                  <a:srgbClr val="25086B"/>
                </a:solidFill>
                <a:latin typeface="Arial" panose="020B0604020202020204" pitchFamily="34" charset="0"/>
              </a:rPr>
              <a:t>Koppeltaal 2.0 FHIR profiel</a:t>
            </a:r>
            <a:endParaRPr lang="nl-NL" sz="1000"/>
          </a:p>
        </p:txBody>
      </p:sp>
      <p:sp>
        <p:nvSpPr>
          <p:cNvPr id="65" name="Tekstvak 64">
            <a:extLst>
              <a:ext uri="{FF2B5EF4-FFF2-40B4-BE49-F238E27FC236}">
                <a16:creationId xmlns:a16="http://schemas.microsoft.com/office/drawing/2014/main" id="{0AA11631-4F21-4E43-917E-C62297FFF3ED}"/>
              </a:ext>
            </a:extLst>
          </p:cNvPr>
          <p:cNvSpPr txBox="1"/>
          <p:nvPr/>
        </p:nvSpPr>
        <p:spPr>
          <a:xfrm>
            <a:off x="10302239" y="3888937"/>
            <a:ext cx="1316735" cy="553998"/>
          </a:xfrm>
          <a:prstGeom prst="rect">
            <a:avLst/>
          </a:prstGeom>
          <a:noFill/>
        </p:spPr>
        <p:txBody>
          <a:bodyPr wrap="square" rtlCol="0">
            <a:spAutoFit/>
          </a:bodyPr>
          <a:lstStyle/>
          <a:p>
            <a:r>
              <a:rPr lang="nl-NL" sz="1000" b="0" i="0" u="none" strike="noStrike" baseline="0">
                <a:solidFill>
                  <a:srgbClr val="25086B"/>
                </a:solidFill>
                <a:latin typeface="Arial" panose="020B0604020202020204" pitchFamily="34" charset="0"/>
              </a:rPr>
              <a:t>Implementatie definitief Koppeltaal 2.0 FHIR profiel</a:t>
            </a:r>
            <a:endParaRPr lang="nl-NL" sz="1000"/>
          </a:p>
        </p:txBody>
      </p:sp>
      <p:graphicFrame>
        <p:nvGraphicFramePr>
          <p:cNvPr id="3" name="Tabel 4">
            <a:extLst>
              <a:ext uri="{FF2B5EF4-FFF2-40B4-BE49-F238E27FC236}">
                <a16:creationId xmlns:a16="http://schemas.microsoft.com/office/drawing/2014/main" id="{C021658A-04EF-4570-A32E-5FEF85AB30A2}"/>
              </a:ext>
            </a:extLst>
          </p:cNvPr>
          <p:cNvGraphicFramePr>
            <a:graphicFrameLocks noGrp="1"/>
          </p:cNvGraphicFramePr>
          <p:nvPr/>
        </p:nvGraphicFramePr>
        <p:xfrm>
          <a:off x="4568951" y="5111496"/>
          <a:ext cx="2704594" cy="853440"/>
        </p:xfrm>
        <a:graphic>
          <a:graphicData uri="http://schemas.openxmlformats.org/drawingml/2006/table">
            <a:tbl>
              <a:tblPr firstRow="1" bandRow="1">
                <a:tableStyleId>{93296810-A885-4BE3-A3E7-6D5BEEA58F35}</a:tableStyleId>
              </a:tblPr>
              <a:tblGrid>
                <a:gridCol w="1352297">
                  <a:extLst>
                    <a:ext uri="{9D8B030D-6E8A-4147-A177-3AD203B41FA5}">
                      <a16:colId xmlns:a16="http://schemas.microsoft.com/office/drawing/2014/main" val="402492970"/>
                    </a:ext>
                  </a:extLst>
                </a:gridCol>
                <a:gridCol w="1352297">
                  <a:extLst>
                    <a:ext uri="{9D8B030D-6E8A-4147-A177-3AD203B41FA5}">
                      <a16:colId xmlns:a16="http://schemas.microsoft.com/office/drawing/2014/main" val="4003582302"/>
                    </a:ext>
                  </a:extLst>
                </a:gridCol>
              </a:tblGrid>
              <a:tr h="141088">
                <a:tc>
                  <a:txBody>
                    <a:bodyPr/>
                    <a:lstStyle/>
                    <a:p>
                      <a:r>
                        <a:rPr lang="nl-NL" sz="800"/>
                        <a:t>Specificatie</a:t>
                      </a:r>
                    </a:p>
                  </a:txBody>
                  <a:tcPr/>
                </a:tc>
                <a:tc>
                  <a:txBody>
                    <a:bodyPr/>
                    <a:lstStyle/>
                    <a:p>
                      <a:r>
                        <a:rPr lang="nl-NL" sz="800"/>
                        <a:t>Migratie</a:t>
                      </a:r>
                    </a:p>
                  </a:txBody>
                  <a:tcPr/>
                </a:tc>
                <a:extLst>
                  <a:ext uri="{0D108BD9-81ED-4DB2-BD59-A6C34878D82A}">
                    <a16:rowId xmlns:a16="http://schemas.microsoft.com/office/drawing/2014/main" val="473933785"/>
                  </a:ext>
                </a:extLst>
              </a:tr>
              <a:tr h="141088">
                <a:tc>
                  <a:txBody>
                    <a:bodyPr/>
                    <a:lstStyle/>
                    <a:p>
                      <a:r>
                        <a:rPr lang="nl-NL" sz="800"/>
                        <a:t>1. Eén FHIR profiel</a:t>
                      </a:r>
                    </a:p>
                  </a:txBody>
                  <a:tcPr/>
                </a:tc>
                <a:tc>
                  <a:txBody>
                    <a:bodyPr/>
                    <a:lstStyle/>
                    <a:p>
                      <a:r>
                        <a:rPr lang="nl-NL" sz="800"/>
                        <a:t>2. Aansluitpatronen</a:t>
                      </a:r>
                    </a:p>
                  </a:txBody>
                  <a:tcPr/>
                </a:tc>
                <a:extLst>
                  <a:ext uri="{0D108BD9-81ED-4DB2-BD59-A6C34878D82A}">
                    <a16:rowId xmlns:a16="http://schemas.microsoft.com/office/drawing/2014/main" val="3593906104"/>
                  </a:ext>
                </a:extLst>
              </a:tr>
              <a:tr h="141088">
                <a:tc>
                  <a:txBody>
                    <a:bodyPr/>
                    <a:lstStyle/>
                    <a:p>
                      <a:endParaRPr lang="nl-NL" sz="800"/>
                    </a:p>
                  </a:txBody>
                  <a:tcPr/>
                </a:tc>
                <a:tc>
                  <a:txBody>
                    <a:bodyPr/>
                    <a:lstStyle/>
                    <a:p>
                      <a:r>
                        <a:rPr lang="nl-NL" sz="800"/>
                        <a:t>3. Implementatiepatronen</a:t>
                      </a:r>
                    </a:p>
                  </a:txBody>
                  <a:tcPr/>
                </a:tc>
                <a:extLst>
                  <a:ext uri="{0D108BD9-81ED-4DB2-BD59-A6C34878D82A}">
                    <a16:rowId xmlns:a16="http://schemas.microsoft.com/office/drawing/2014/main" val="2027253699"/>
                  </a:ext>
                </a:extLst>
              </a:tr>
              <a:tr h="141088">
                <a:tc gridSpan="2">
                  <a:txBody>
                    <a:bodyPr/>
                    <a:lstStyle/>
                    <a:p>
                      <a:r>
                        <a:rPr lang="nl-NL" sz="800"/>
                        <a:t>4. Overzicht knelpunten en mogelijke oplossingen</a:t>
                      </a:r>
                    </a:p>
                  </a:txBody>
                  <a:tcPr/>
                </a:tc>
                <a:tc hMerge="1">
                  <a:txBody>
                    <a:bodyPr/>
                    <a:lstStyle/>
                    <a:p>
                      <a:endParaRPr lang="nl-NL"/>
                    </a:p>
                  </a:txBody>
                  <a:tcPr/>
                </a:tc>
                <a:extLst>
                  <a:ext uri="{0D108BD9-81ED-4DB2-BD59-A6C34878D82A}">
                    <a16:rowId xmlns:a16="http://schemas.microsoft.com/office/drawing/2014/main" val="2232234980"/>
                  </a:ext>
                </a:extLst>
              </a:tr>
            </a:tbl>
          </a:graphicData>
        </a:graphic>
      </p:graphicFrame>
      <p:sp>
        <p:nvSpPr>
          <p:cNvPr id="70" name="Tekstvak 69">
            <a:extLst>
              <a:ext uri="{FF2B5EF4-FFF2-40B4-BE49-F238E27FC236}">
                <a16:creationId xmlns:a16="http://schemas.microsoft.com/office/drawing/2014/main" id="{A5D9F5B3-2F89-469A-B194-A7078A8CF203}"/>
              </a:ext>
            </a:extLst>
          </p:cNvPr>
          <p:cNvSpPr txBox="1"/>
          <p:nvPr/>
        </p:nvSpPr>
        <p:spPr>
          <a:xfrm>
            <a:off x="5414697" y="1699708"/>
            <a:ext cx="1035284" cy="215444"/>
          </a:xfrm>
          <a:prstGeom prst="rect">
            <a:avLst/>
          </a:prstGeom>
          <a:noFill/>
        </p:spPr>
        <p:txBody>
          <a:bodyPr wrap="square" rtlCol="0">
            <a:spAutoFit/>
          </a:bodyPr>
          <a:lstStyle/>
          <a:p>
            <a:pPr algn="ctr"/>
            <a:r>
              <a:rPr lang="nl-NL" sz="800"/>
              <a:t>6 Juni 2022</a:t>
            </a:r>
          </a:p>
        </p:txBody>
      </p:sp>
      <p:sp>
        <p:nvSpPr>
          <p:cNvPr id="74" name="Tekstvak 73">
            <a:extLst>
              <a:ext uri="{FF2B5EF4-FFF2-40B4-BE49-F238E27FC236}">
                <a16:creationId xmlns:a16="http://schemas.microsoft.com/office/drawing/2014/main" id="{4CC8A0B5-1E47-488B-921E-8CE366ED554F}"/>
              </a:ext>
            </a:extLst>
          </p:cNvPr>
          <p:cNvSpPr txBox="1"/>
          <p:nvPr/>
        </p:nvSpPr>
        <p:spPr>
          <a:xfrm>
            <a:off x="9432496" y="1654817"/>
            <a:ext cx="708576" cy="215444"/>
          </a:xfrm>
          <a:prstGeom prst="rect">
            <a:avLst/>
          </a:prstGeom>
          <a:noFill/>
        </p:spPr>
        <p:txBody>
          <a:bodyPr wrap="square" rtlCol="0">
            <a:spAutoFit/>
          </a:bodyPr>
          <a:lstStyle/>
          <a:p>
            <a:pPr algn="ctr"/>
            <a:r>
              <a:rPr lang="nl-NL" sz="800"/>
              <a:t>6 juli 2022</a:t>
            </a:r>
          </a:p>
        </p:txBody>
      </p:sp>
      <p:sp>
        <p:nvSpPr>
          <p:cNvPr id="6" name="Rechthoek 5">
            <a:extLst>
              <a:ext uri="{FF2B5EF4-FFF2-40B4-BE49-F238E27FC236}">
                <a16:creationId xmlns:a16="http://schemas.microsoft.com/office/drawing/2014/main" id="{788F0CB9-A81B-4F46-A76C-BAE3BDE92AF2}"/>
              </a:ext>
            </a:extLst>
          </p:cNvPr>
          <p:cNvSpPr/>
          <p:nvPr/>
        </p:nvSpPr>
        <p:spPr>
          <a:xfrm>
            <a:off x="5983945" y="2202704"/>
            <a:ext cx="3830616" cy="2194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200"/>
              <a:t>Advies</a:t>
            </a:r>
          </a:p>
        </p:txBody>
      </p:sp>
      <p:sp>
        <p:nvSpPr>
          <p:cNvPr id="76" name="Rechthoek 75">
            <a:extLst>
              <a:ext uri="{FF2B5EF4-FFF2-40B4-BE49-F238E27FC236}">
                <a16:creationId xmlns:a16="http://schemas.microsoft.com/office/drawing/2014/main" id="{B47FB933-6777-4C0E-B316-88EAD7108F7B}"/>
              </a:ext>
            </a:extLst>
          </p:cNvPr>
          <p:cNvSpPr/>
          <p:nvPr/>
        </p:nvSpPr>
        <p:spPr>
          <a:xfrm>
            <a:off x="9859018" y="2202670"/>
            <a:ext cx="703368" cy="2194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200"/>
              <a:t>Besluit</a:t>
            </a:r>
          </a:p>
        </p:txBody>
      </p:sp>
    </p:spTree>
    <p:extLst>
      <p:ext uri="{BB962C8B-B14F-4D97-AF65-F5344CB8AC3E}">
        <p14:creationId xmlns:p14="http://schemas.microsoft.com/office/powerpoint/2010/main" val="2126958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D9EA26-9A6F-4BF1-A070-6D9C2C5B9874}"/>
              </a:ext>
            </a:extLst>
          </p:cNvPr>
          <p:cNvSpPr>
            <a:spLocks noGrp="1"/>
          </p:cNvSpPr>
          <p:nvPr>
            <p:ph type="title"/>
          </p:nvPr>
        </p:nvSpPr>
        <p:spPr>
          <a:xfrm>
            <a:off x="1332000" y="2160000"/>
            <a:ext cx="8528280" cy="782265"/>
          </a:xfrm>
        </p:spPr>
        <p:txBody>
          <a:bodyPr/>
          <a:lstStyle/>
          <a:p>
            <a:r>
              <a:rPr lang="nl-NL"/>
              <a:t>Bijlagen</a:t>
            </a:r>
          </a:p>
        </p:txBody>
      </p:sp>
    </p:spTree>
    <p:extLst>
      <p:ext uri="{BB962C8B-B14F-4D97-AF65-F5344CB8AC3E}">
        <p14:creationId xmlns:p14="http://schemas.microsoft.com/office/powerpoint/2010/main" val="21087945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41D94499-FC96-4217-9FEA-131ECB4C42B5}"/>
              </a:ext>
            </a:extLst>
          </p:cNvPr>
          <p:cNvSpPr>
            <a:spLocks noGrp="1"/>
          </p:cNvSpPr>
          <p:nvPr>
            <p:ph type="sldNum" sz="quarter" idx="12"/>
          </p:nvPr>
        </p:nvSpPr>
        <p:spPr/>
        <p:txBody>
          <a:bodyPr/>
          <a:lstStyle/>
          <a:p>
            <a:fld id="{2B7321B6-F390-44B6-8078-A18221B29AEA}" type="slidenum">
              <a:rPr lang="nl-NL" smtClean="0"/>
              <a:pPr/>
              <a:t>86</a:t>
            </a:fld>
            <a:endParaRPr lang="nl-NL"/>
          </a:p>
        </p:txBody>
      </p:sp>
      <p:sp>
        <p:nvSpPr>
          <p:cNvPr id="5" name="Titel 4">
            <a:extLst>
              <a:ext uri="{FF2B5EF4-FFF2-40B4-BE49-F238E27FC236}">
                <a16:creationId xmlns:a16="http://schemas.microsoft.com/office/drawing/2014/main" id="{A75559E1-F0E6-4494-99F9-FB9B659105E2}"/>
              </a:ext>
            </a:extLst>
          </p:cNvPr>
          <p:cNvSpPr>
            <a:spLocks noGrp="1"/>
          </p:cNvSpPr>
          <p:nvPr>
            <p:ph type="title"/>
          </p:nvPr>
        </p:nvSpPr>
        <p:spPr>
          <a:xfrm>
            <a:off x="720000" y="475875"/>
            <a:ext cx="2833200" cy="461665"/>
          </a:xfrm>
        </p:spPr>
        <p:txBody>
          <a:bodyPr/>
          <a:lstStyle/>
          <a:p>
            <a:r>
              <a:rPr lang="nl-NL"/>
              <a:t>Bijlagen</a:t>
            </a:r>
          </a:p>
        </p:txBody>
      </p:sp>
      <p:graphicFrame>
        <p:nvGraphicFramePr>
          <p:cNvPr id="7" name="Tabel 7">
            <a:extLst>
              <a:ext uri="{FF2B5EF4-FFF2-40B4-BE49-F238E27FC236}">
                <a16:creationId xmlns:a16="http://schemas.microsoft.com/office/drawing/2014/main" id="{3079DCF0-4608-4146-B60B-0230102CF69A}"/>
              </a:ext>
            </a:extLst>
          </p:cNvPr>
          <p:cNvGraphicFramePr>
            <a:graphicFrameLocks noGrp="1"/>
          </p:cNvGraphicFramePr>
          <p:nvPr>
            <p:extLst>
              <p:ext uri="{D42A27DB-BD31-4B8C-83A1-F6EECF244321}">
                <p14:modId xmlns:p14="http://schemas.microsoft.com/office/powerpoint/2010/main" val="1234929126"/>
              </p:ext>
            </p:extLst>
          </p:nvPr>
        </p:nvGraphicFramePr>
        <p:xfrm>
          <a:off x="4419600" y="717632"/>
          <a:ext cx="6008622" cy="1489119"/>
        </p:xfrm>
        <a:graphic>
          <a:graphicData uri="http://schemas.openxmlformats.org/drawingml/2006/table">
            <a:tbl>
              <a:tblPr firstRow="1" bandRow="1">
                <a:tableStyleId>{5C22544A-7EE6-4342-B048-85BDC9FD1C3A}</a:tableStyleId>
              </a:tblPr>
              <a:tblGrid>
                <a:gridCol w="1780032">
                  <a:extLst>
                    <a:ext uri="{9D8B030D-6E8A-4147-A177-3AD203B41FA5}">
                      <a16:colId xmlns:a16="http://schemas.microsoft.com/office/drawing/2014/main" val="726049606"/>
                    </a:ext>
                  </a:extLst>
                </a:gridCol>
                <a:gridCol w="3139440">
                  <a:extLst>
                    <a:ext uri="{9D8B030D-6E8A-4147-A177-3AD203B41FA5}">
                      <a16:colId xmlns:a16="http://schemas.microsoft.com/office/drawing/2014/main" val="1056877475"/>
                    </a:ext>
                  </a:extLst>
                </a:gridCol>
                <a:gridCol w="1089150">
                  <a:extLst>
                    <a:ext uri="{9D8B030D-6E8A-4147-A177-3AD203B41FA5}">
                      <a16:colId xmlns:a16="http://schemas.microsoft.com/office/drawing/2014/main" val="3959753518"/>
                    </a:ext>
                  </a:extLst>
                </a:gridCol>
              </a:tblGrid>
              <a:tr h="553174">
                <a:tc>
                  <a:txBody>
                    <a:bodyPr/>
                    <a:lstStyle/>
                    <a:p>
                      <a:r>
                        <a:rPr lang="nl-NL" sz="1300"/>
                        <a:t>Bijlage</a:t>
                      </a:r>
                    </a:p>
                  </a:txBody>
                  <a:tcPr marL="67597" marR="67597" marT="33799" marB="33799"/>
                </a:tc>
                <a:tc>
                  <a:txBody>
                    <a:bodyPr/>
                    <a:lstStyle/>
                    <a:p>
                      <a:r>
                        <a:rPr lang="nl-NL" sz="1300"/>
                        <a:t>Toepassing</a:t>
                      </a:r>
                    </a:p>
                  </a:txBody>
                  <a:tcPr marL="67597" marR="67597" marT="33799" marB="33799"/>
                </a:tc>
                <a:tc>
                  <a:txBody>
                    <a:bodyPr/>
                    <a:lstStyle/>
                    <a:p>
                      <a:r>
                        <a:rPr lang="nl-NL" sz="1300"/>
                        <a:t>Bestand</a:t>
                      </a:r>
                    </a:p>
                  </a:txBody>
                  <a:tcPr marL="67597" marR="67597" marT="33799" marB="33799"/>
                </a:tc>
                <a:extLst>
                  <a:ext uri="{0D108BD9-81ED-4DB2-BD59-A6C34878D82A}">
                    <a16:rowId xmlns:a16="http://schemas.microsoft.com/office/drawing/2014/main" val="380526299"/>
                  </a:ext>
                </a:extLst>
              </a:tr>
              <a:tr h="935945">
                <a:tc>
                  <a:txBody>
                    <a:bodyPr/>
                    <a:lstStyle/>
                    <a:p>
                      <a:r>
                        <a:rPr lang="nl-NL" sz="1200"/>
                        <a:t>KT20 profiel - bijlage A</a:t>
                      </a:r>
                    </a:p>
                  </a:txBody>
                  <a:tcPr marL="67597" marR="67597" marT="33799" marB="33799"/>
                </a:tc>
                <a:tc>
                  <a:txBody>
                    <a:bodyPr/>
                    <a:lstStyle/>
                    <a:p>
                      <a:r>
                        <a:rPr lang="nl-NL" sz="1100" dirty="0"/>
                        <a:t>Gebruikt tijdens de sessie van 22 juni 2022</a:t>
                      </a:r>
                    </a:p>
                    <a:p>
                      <a:endParaRPr lang="nl-NL" sz="1100" dirty="0"/>
                    </a:p>
                    <a:p>
                      <a:r>
                        <a:rPr lang="nl-NL" sz="1100" dirty="0"/>
                        <a:t>Opmerking: Deze bijlage is niet meer bijgewerkt sinds 22 juni en is daarmee verouderd.</a:t>
                      </a:r>
                    </a:p>
                  </a:txBody>
                  <a:tcPr marL="67597" marR="67597" marT="33799" marB="33799"/>
                </a:tc>
                <a:tc>
                  <a:txBody>
                    <a:bodyPr/>
                    <a:lstStyle/>
                    <a:p>
                      <a:endParaRPr lang="nl-NL" sz="1300" dirty="0"/>
                    </a:p>
                  </a:txBody>
                  <a:tcPr marL="67597" marR="67597" marT="33799" marB="33799"/>
                </a:tc>
                <a:extLst>
                  <a:ext uri="{0D108BD9-81ED-4DB2-BD59-A6C34878D82A}">
                    <a16:rowId xmlns:a16="http://schemas.microsoft.com/office/drawing/2014/main" val="2060546595"/>
                  </a:ext>
                </a:extLst>
              </a:tr>
            </a:tbl>
          </a:graphicData>
        </a:graphic>
      </p:graphicFrame>
      <p:graphicFrame>
        <p:nvGraphicFramePr>
          <p:cNvPr id="9" name="Object 8">
            <a:extLst>
              <a:ext uri="{FF2B5EF4-FFF2-40B4-BE49-F238E27FC236}">
                <a16:creationId xmlns:a16="http://schemas.microsoft.com/office/drawing/2014/main" id="{E1159DA2-34BA-48E6-A9FA-EA5E30B9118D}"/>
              </a:ext>
            </a:extLst>
          </p:cNvPr>
          <p:cNvGraphicFramePr>
            <a:graphicFrameLocks noChangeAspect="1"/>
          </p:cNvGraphicFramePr>
          <p:nvPr>
            <p:extLst>
              <p:ext uri="{D42A27DB-BD31-4B8C-83A1-F6EECF244321}">
                <p14:modId xmlns:p14="http://schemas.microsoft.com/office/powerpoint/2010/main" val="1969989235"/>
              </p:ext>
            </p:extLst>
          </p:nvPr>
        </p:nvGraphicFramePr>
        <p:xfrm>
          <a:off x="9378950" y="1323975"/>
          <a:ext cx="1008063" cy="873125"/>
        </p:xfrm>
        <a:graphic>
          <a:graphicData uri="http://schemas.openxmlformats.org/presentationml/2006/ole">
            <mc:AlternateContent xmlns:mc="http://schemas.openxmlformats.org/markup-compatibility/2006">
              <mc:Choice xmlns:v="urn:schemas-microsoft-com:vml" Requires="v">
                <p:oleObj name="Worksheet" showAsIcon="1" r:id="rId2" imgW="1007280" imgH="873720" progId="Excel.Sheet.12">
                  <p:embed/>
                </p:oleObj>
              </mc:Choice>
              <mc:Fallback>
                <p:oleObj name="Worksheet" showAsIcon="1" r:id="rId2" imgW="1007280" imgH="873720" progId="Excel.Sheet.12">
                  <p:embed/>
                  <p:pic>
                    <p:nvPicPr>
                      <p:cNvPr id="9" name="Object 8">
                        <a:extLst>
                          <a:ext uri="{FF2B5EF4-FFF2-40B4-BE49-F238E27FC236}">
                            <a16:creationId xmlns:a16="http://schemas.microsoft.com/office/drawing/2014/main" id="{E1159DA2-34BA-48E6-A9FA-EA5E30B9118D}"/>
                          </a:ext>
                        </a:extLst>
                      </p:cNvPr>
                      <p:cNvPicPr/>
                      <p:nvPr/>
                    </p:nvPicPr>
                    <p:blipFill>
                      <a:blip r:embed="rId3"/>
                      <a:stretch>
                        <a:fillRect/>
                      </a:stretch>
                    </p:blipFill>
                    <p:spPr>
                      <a:xfrm>
                        <a:off x="9378950" y="1323975"/>
                        <a:ext cx="1008063" cy="873125"/>
                      </a:xfrm>
                      <a:prstGeom prst="rect">
                        <a:avLst/>
                      </a:prstGeom>
                    </p:spPr>
                  </p:pic>
                </p:oleObj>
              </mc:Fallback>
            </mc:AlternateContent>
          </a:graphicData>
        </a:graphic>
      </p:graphicFrame>
    </p:spTree>
    <p:extLst>
      <p:ext uri="{BB962C8B-B14F-4D97-AF65-F5344CB8AC3E}">
        <p14:creationId xmlns:p14="http://schemas.microsoft.com/office/powerpoint/2010/main" val="5559917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D9EA26-9A6F-4BF1-A070-6D9C2C5B9874}"/>
              </a:ext>
            </a:extLst>
          </p:cNvPr>
          <p:cNvSpPr>
            <a:spLocks noGrp="1"/>
          </p:cNvSpPr>
          <p:nvPr>
            <p:ph type="title"/>
          </p:nvPr>
        </p:nvSpPr>
        <p:spPr>
          <a:xfrm>
            <a:off x="1332000" y="2160000"/>
            <a:ext cx="8528280" cy="1564531"/>
          </a:xfrm>
        </p:spPr>
        <p:txBody>
          <a:bodyPr/>
          <a:lstStyle/>
          <a:p>
            <a:r>
              <a:rPr lang="nl-NL"/>
              <a:t>Dank voor jullie aandacht</a:t>
            </a:r>
          </a:p>
        </p:txBody>
      </p:sp>
    </p:spTree>
    <p:extLst>
      <p:ext uri="{BB962C8B-B14F-4D97-AF65-F5344CB8AC3E}">
        <p14:creationId xmlns:p14="http://schemas.microsoft.com/office/powerpoint/2010/main" val="3494313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2C8C28-CE2B-48AD-84D3-960F33B8F1FC}"/>
              </a:ext>
            </a:extLst>
          </p:cNvPr>
          <p:cNvSpPr>
            <a:spLocks noGrp="1"/>
          </p:cNvSpPr>
          <p:nvPr>
            <p:ph type="title"/>
          </p:nvPr>
        </p:nvSpPr>
        <p:spPr>
          <a:xfrm>
            <a:off x="1332000" y="2160000"/>
            <a:ext cx="9665184" cy="726802"/>
          </a:xfrm>
        </p:spPr>
        <p:txBody>
          <a:bodyPr/>
          <a:lstStyle/>
          <a:p>
            <a:r>
              <a:rPr lang="nl-NL" sz="4800"/>
              <a:t>Waar staan we in de simulaties</a:t>
            </a:r>
          </a:p>
        </p:txBody>
      </p:sp>
    </p:spTree>
    <p:extLst>
      <p:ext uri="{BB962C8B-B14F-4D97-AF65-F5344CB8AC3E}">
        <p14:creationId xmlns:p14="http://schemas.microsoft.com/office/powerpoint/2010/main" val="1181088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Koppeltaal">
  <a:themeElements>
    <a:clrScheme name="Koppeltaal">
      <a:dk1>
        <a:sysClr val="windowText" lastClr="000000"/>
      </a:dk1>
      <a:lt1>
        <a:sysClr val="window" lastClr="FFFFFF"/>
      </a:lt1>
      <a:dk2>
        <a:srgbClr val="26086B"/>
      </a:dk2>
      <a:lt2>
        <a:srgbClr val="E7E6E6"/>
      </a:lt2>
      <a:accent1>
        <a:srgbClr val="26086B"/>
      </a:accent1>
      <a:accent2>
        <a:srgbClr val="B5179E"/>
      </a:accent2>
      <a:accent3>
        <a:srgbClr val="4795DB"/>
      </a:accent3>
      <a:accent4>
        <a:srgbClr val="26086B"/>
      </a:accent4>
      <a:accent5>
        <a:srgbClr val="B5179E"/>
      </a:accent5>
      <a:accent6>
        <a:srgbClr val="4795DB"/>
      </a:accent6>
      <a:hlink>
        <a:srgbClr val="26086B"/>
      </a:hlink>
      <a:folHlink>
        <a:srgbClr val="B5179E"/>
      </a:folHlink>
    </a:clrScheme>
    <a:fontScheme name="Koppelta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potx" id="{BB56A1D2-5922-44C1-9A07-0EF63B2568E7}" vid="{11BA1E43-83B1-48B7-86BB-E9D80738CBFA}"/>
    </a:ext>
  </a:extLst>
</a:theme>
</file>

<file path=ppt/theme/theme2.xml><?xml version="1.0" encoding="utf-8"?>
<a:theme xmlns:a="http://schemas.openxmlformats.org/drawingml/2006/main" name="Office Theme">
  <a:themeElements>
    <a:clrScheme name="Koppeltaal">
      <a:dk1>
        <a:sysClr val="windowText" lastClr="000000"/>
      </a:dk1>
      <a:lt1>
        <a:sysClr val="window" lastClr="FFFFFF"/>
      </a:lt1>
      <a:dk2>
        <a:srgbClr val="26086B"/>
      </a:dk2>
      <a:lt2>
        <a:srgbClr val="E7E6E6"/>
      </a:lt2>
      <a:accent1>
        <a:srgbClr val="26086B"/>
      </a:accent1>
      <a:accent2>
        <a:srgbClr val="B5179E"/>
      </a:accent2>
      <a:accent3>
        <a:srgbClr val="4795DB"/>
      </a:accent3>
      <a:accent4>
        <a:srgbClr val="26086B"/>
      </a:accent4>
      <a:accent5>
        <a:srgbClr val="B5179E"/>
      </a:accent5>
      <a:accent6>
        <a:srgbClr val="4795DB"/>
      </a:accent6>
      <a:hlink>
        <a:srgbClr val="26086B"/>
      </a:hlink>
      <a:folHlink>
        <a:srgbClr val="B5179E"/>
      </a:folHlink>
    </a:clrScheme>
    <a:fontScheme name="Koppelta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Koppeltaal">
      <a:dk1>
        <a:sysClr val="windowText" lastClr="000000"/>
      </a:dk1>
      <a:lt1>
        <a:sysClr val="window" lastClr="FFFFFF"/>
      </a:lt1>
      <a:dk2>
        <a:srgbClr val="26086B"/>
      </a:dk2>
      <a:lt2>
        <a:srgbClr val="E7E6E6"/>
      </a:lt2>
      <a:accent1>
        <a:srgbClr val="26086B"/>
      </a:accent1>
      <a:accent2>
        <a:srgbClr val="B5179E"/>
      </a:accent2>
      <a:accent3>
        <a:srgbClr val="4795DB"/>
      </a:accent3>
      <a:accent4>
        <a:srgbClr val="26086B"/>
      </a:accent4>
      <a:accent5>
        <a:srgbClr val="B5179E"/>
      </a:accent5>
      <a:accent6>
        <a:srgbClr val="4795DB"/>
      </a:accent6>
      <a:hlink>
        <a:srgbClr val="26086B"/>
      </a:hlink>
      <a:folHlink>
        <a:srgbClr val="B5179E"/>
      </a:folHlink>
    </a:clrScheme>
    <a:fontScheme name="Koppelta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CD859FFC732C48B055E2AECCE47978" ma:contentTypeVersion="14" ma:contentTypeDescription="Een nieuw document maken." ma:contentTypeScope="" ma:versionID="584cfa08626f2b288bfb872a19f8ecd1">
  <xsd:schema xmlns:xsd="http://www.w3.org/2001/XMLSchema" xmlns:xs="http://www.w3.org/2001/XMLSchema" xmlns:p="http://schemas.microsoft.com/office/2006/metadata/properties" xmlns:ns2="24eecfbf-8fb4-40a9-a226-8f6f6c0da7f1" xmlns:ns3="4a102832-02bb-45fe-99af-ae281c99aa2d" targetNamespace="http://schemas.microsoft.com/office/2006/metadata/properties" ma:root="true" ma:fieldsID="40ca7f979304a8a6e8d79c7da8328817" ns2:_="" ns3:_="">
    <xsd:import namespace="24eecfbf-8fb4-40a9-a226-8f6f6c0da7f1"/>
    <xsd:import namespace="4a102832-02bb-45fe-99af-ae281c99aa2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eecfbf-8fb4-40a9-a226-8f6f6c0da7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c4e255b5-ac86-45f9-acb7-f25c34be253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a102832-02bb-45fe-99af-ae281c99aa2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cc19d20-1358-4ee5-99a2-4bbf2c17a363}" ma:internalName="TaxCatchAll" ma:showField="CatchAllData" ma:web="4a102832-02bb-45fe-99af-ae281c99aa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4eecfbf-8fb4-40a9-a226-8f6f6c0da7f1">
      <Terms xmlns="http://schemas.microsoft.com/office/infopath/2007/PartnerControls"/>
    </lcf76f155ced4ddcb4097134ff3c332f>
    <TaxCatchAll xmlns="4a102832-02bb-45fe-99af-ae281c99aa2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D66BED-8498-4260-B114-53147B34048C}">
  <ds:schemaRefs>
    <ds:schemaRef ds:uri="24eecfbf-8fb4-40a9-a226-8f6f6c0da7f1"/>
    <ds:schemaRef ds:uri="4a102832-02bb-45fe-99af-ae281c99aa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B6FA260-8F4D-41E5-9F8E-63E8F39FAEEC}">
  <ds:schemaRefs>
    <ds:schemaRef ds:uri="24eecfbf-8fb4-40a9-a226-8f6f6c0da7f1"/>
    <ds:schemaRef ds:uri="4a102832-02bb-45fe-99af-ae281c99aa2d"/>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23209A4-81D3-490F-93B5-48E7CBE7D2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491</TotalTime>
  <Words>10023</Words>
  <Application>Microsoft Office PowerPoint</Application>
  <PresentationFormat>Breedbeeld</PresentationFormat>
  <Paragraphs>2467</Paragraphs>
  <Slides>87</Slides>
  <Notes>0</Notes>
  <HiddenSlides>0</HiddenSlides>
  <MMClips>0</MMClips>
  <ScaleCrop>false</ScaleCrop>
  <HeadingPairs>
    <vt:vector size="8" baseType="variant">
      <vt:variant>
        <vt:lpstr>Gebruikte lettertypen</vt:lpstr>
      </vt:variant>
      <vt:variant>
        <vt:i4>5</vt:i4>
      </vt:variant>
      <vt:variant>
        <vt:lpstr>Thema</vt:lpstr>
      </vt:variant>
      <vt:variant>
        <vt:i4>1</vt:i4>
      </vt:variant>
      <vt:variant>
        <vt:lpstr>Ingesloten OLE-bronprogramma's</vt:lpstr>
      </vt:variant>
      <vt:variant>
        <vt:i4>1</vt:i4>
      </vt:variant>
      <vt:variant>
        <vt:lpstr>Diatitels</vt:lpstr>
      </vt:variant>
      <vt:variant>
        <vt:i4>87</vt:i4>
      </vt:variant>
    </vt:vector>
  </HeadingPairs>
  <TitlesOfParts>
    <vt:vector size="94" baseType="lpstr">
      <vt:lpstr>Arial</vt:lpstr>
      <vt:lpstr>Calibri</vt:lpstr>
      <vt:lpstr>Courier New</vt:lpstr>
      <vt:lpstr>Titillium Web</vt:lpstr>
      <vt:lpstr>Wingdings</vt:lpstr>
      <vt:lpstr>Koppeltaal</vt:lpstr>
      <vt:lpstr>Worksheet</vt:lpstr>
      <vt:lpstr>Eén (Koppel)taal</vt:lpstr>
      <vt:lpstr>Doelstellingen Koppeltaal 2.0</vt:lpstr>
      <vt:lpstr>Kaders van de opdracht</vt:lpstr>
      <vt:lpstr>Praktische informatie</vt:lpstr>
      <vt:lpstr>Praktische informatie</vt:lpstr>
      <vt:lpstr>Praktische informatie</vt:lpstr>
      <vt:lpstr>Praktische informatie</vt:lpstr>
      <vt:lpstr>Versiegeschiedenis</vt:lpstr>
      <vt:lpstr>Waar staan we in de simulaties</vt:lpstr>
      <vt:lpstr>Waar staan we in de simulaties De 11 stappen uit het simulatieprotocol</vt:lpstr>
      <vt:lpstr>Voorbereiding simulaties</vt:lpstr>
      <vt:lpstr>Uitvoering simulaties</vt:lpstr>
      <vt:lpstr>Oplevering en presentatie documenten</vt:lpstr>
      <vt:lpstr>Eén (Koppel)taal</vt:lpstr>
      <vt:lpstr>Eén (Koppel)taal</vt:lpstr>
      <vt:lpstr>Eén (Koppel)taal</vt:lpstr>
      <vt:lpstr>Eén (Koppel)taal</vt:lpstr>
      <vt:lpstr>Eén (Koppel)taal</vt:lpstr>
      <vt:lpstr>Eén (Koppel)taal</vt:lpstr>
      <vt:lpstr>Eén (Koppel)taal</vt:lpstr>
      <vt:lpstr>Eén (Koppel)taal</vt:lpstr>
      <vt:lpstr>Eén (Koppel)taal</vt:lpstr>
      <vt:lpstr>Eén (Koppel)taal</vt:lpstr>
      <vt:lpstr>Eén (Koppel)taal</vt:lpstr>
      <vt:lpstr>Eén (Koppel)taal</vt:lpstr>
      <vt:lpstr>Eén (Koppel)taal</vt:lpstr>
      <vt:lpstr>Eén (Koppel)taal</vt:lpstr>
      <vt:lpstr>Koppeltaal profiel</vt:lpstr>
      <vt:lpstr>Koppeltaal profiel</vt:lpstr>
      <vt:lpstr>Koppeltaal profiel</vt:lpstr>
      <vt:lpstr>Koppeltaal profiel</vt:lpstr>
      <vt:lpstr>Koppeltaal profiel</vt:lpstr>
      <vt:lpstr>Koppeltaal profiel</vt:lpstr>
      <vt:lpstr>Koppeltaal profiel</vt:lpstr>
      <vt:lpstr>Koppeltaal profiel</vt:lpstr>
      <vt:lpstr>Koppeltaal profiel</vt:lpstr>
      <vt:lpstr>Combinaties van resources</vt:lpstr>
      <vt:lpstr>Combinaties van resources</vt:lpstr>
      <vt:lpstr>Combinaties van resources</vt:lpstr>
      <vt:lpstr>Combinaties van resources</vt:lpstr>
      <vt:lpstr>Combinaties van resources</vt:lpstr>
      <vt:lpstr>Combinaties van resources</vt:lpstr>
      <vt:lpstr>Combinaties van resources</vt:lpstr>
      <vt:lpstr>Combinaties van resources</vt:lpstr>
      <vt:lpstr>Combinaties van resources</vt:lpstr>
      <vt:lpstr>Combinaties van resources</vt:lpstr>
      <vt:lpstr>Combinaties van resources</vt:lpstr>
      <vt:lpstr>Praatplaatje van profiel</vt:lpstr>
      <vt:lpstr>3 Vraagstukken</vt:lpstr>
      <vt:lpstr>3 Vraagstukken</vt:lpstr>
      <vt:lpstr>3 Vraagstukken</vt:lpstr>
      <vt:lpstr>3 Vraagstukken</vt:lpstr>
      <vt:lpstr>3 Vraagstukken</vt:lpstr>
      <vt:lpstr>3 Vraagstukken</vt:lpstr>
      <vt:lpstr>Attributen in de resources</vt:lpstr>
      <vt:lpstr>Welke functionele attributen kwamen we tegen en welke zijn technisch verplicht bij Create / Update</vt:lpstr>
      <vt:lpstr>Welke willen we extra verplichten bij schrijven naar de FHIR Service i.v.m. plug &amp; play?</vt:lpstr>
      <vt:lpstr>Welke willen we extra verplichten bij schrijven naar de FHIR Service i.v.m. plug &amp; play?</vt:lpstr>
      <vt:lpstr>Welke willen we extra verplichten bij schrijven naar de FHIR Service i.v.m. plug &amp; play?</vt:lpstr>
      <vt:lpstr>Het email adres</vt:lpstr>
      <vt:lpstr>Het email adres</vt:lpstr>
      <vt:lpstr>Het email adres</vt:lpstr>
      <vt:lpstr>Hoe ziet een resource er uit in Simplifier</vt:lpstr>
      <vt:lpstr>Simplifier voorbeeld</vt:lpstr>
      <vt:lpstr>Waarom extra attributen verplichten?</vt:lpstr>
      <vt:lpstr>Waarom extra attributen verplichten?</vt:lpstr>
      <vt:lpstr>Waarom extra attributen verplichten?</vt:lpstr>
      <vt:lpstr>PowerPoint-presentatie</vt:lpstr>
      <vt:lpstr>PowerPoint-presentatie</vt:lpstr>
      <vt:lpstr>Samenvatting advies, besluiten, en vervolg</vt:lpstr>
      <vt:lpstr>Samenvatting advies en vervolg</vt:lpstr>
      <vt:lpstr>Samenvatting advies en vervolg</vt:lpstr>
      <vt:lpstr>Samenvatting advies en vervolg</vt:lpstr>
      <vt:lpstr>Samenvatting advies en vervolg</vt:lpstr>
      <vt:lpstr>Samenvatting advies en vervolg</vt:lpstr>
      <vt:lpstr>Samenvatting advies en vervolg</vt:lpstr>
      <vt:lpstr>Samenvatting advies en vervolg</vt:lpstr>
      <vt:lpstr>Samenvatting advies en vervolg</vt:lpstr>
      <vt:lpstr>Het concept besluit</vt:lpstr>
      <vt:lpstr>Het concept besluit</vt:lpstr>
      <vt:lpstr>XII. Attributen en dialecten (uittreksel)</vt:lpstr>
      <vt:lpstr>XII. Attributen en dialecten (uittreksel)</vt:lpstr>
      <vt:lpstr>Er volgt nog 1 sessie</vt:lpstr>
      <vt:lpstr>Waarin we graag een besluit willen nemen</vt:lpstr>
      <vt:lpstr>Bijlagen</vt:lpstr>
      <vt:lpstr>Bijlagen</vt:lpstr>
      <vt:lpstr>Dank voor jullie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Mehmet Safranti</dc:creator>
  <cp:lastModifiedBy>Marcel Schrauwen</cp:lastModifiedBy>
  <cp:revision>1</cp:revision>
  <dcterms:created xsi:type="dcterms:W3CDTF">2022-01-04T10:28:04Z</dcterms:created>
  <dcterms:modified xsi:type="dcterms:W3CDTF">2022-11-08T15:55:39Z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0x01010036CD859FFC732C48B055E2AECCE47978</vt:lpwstr>
  </property>
  <property fmtid="{D5CDD505-2E9C-101B-9397-08002B2CF9AE}" pid="3" name="MediaServiceImageTags">
    <vt:lpwstr/>
  </property>
</Properties>
</file>